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 Dashboard for Analysts</a:t>
            </a:r>
          </a:p>
          <a:p>
            <a:pPr fontAlgn="base"/>
            <a:r>
              <a:rPr lang="en-US" altLang="zh-CN" dirty="0" smtClean="0"/>
              <a:t>4)Predicting which hotels will customer choose for Analysts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</a:t>
            </a:r>
            <a:r>
              <a:rPr lang="en-US" altLang="zh-CN" smtClean="0"/>
              <a:t>Decision Trees </a:t>
            </a:r>
            <a:r>
              <a:rPr lang="en-US" altLang="zh-CN" dirty="0" smtClean="0"/>
              <a:t>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282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56</cp:revision>
  <dcterms:created xsi:type="dcterms:W3CDTF">2017-11-09T21:56:26Z</dcterms:created>
  <dcterms:modified xsi:type="dcterms:W3CDTF">2017-11-10T23:41:34Z</dcterms:modified>
</cp:coreProperties>
</file>