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</a:t>
            </a:r>
          </a:p>
          <a:p>
            <a:pPr fontAlgn="base"/>
            <a:r>
              <a:rPr lang="en-US" altLang="zh-CN" dirty="0" smtClean="0"/>
              <a:t>4)Predicting which hotels will customer choose.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  <a:r>
              <a:rPr lang="en-US" altLang="zh-CN" dirty="0" smtClean="0"/>
              <a:t>(MapReduce)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Prediction (Machine Learning : Decision Tress or Logistic Regression)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</a:t>
            </a:r>
            <a:r>
              <a:rPr lang="en-US" altLang="zh-CN" dirty="0" smtClean="0"/>
              <a:t>BI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</a:t>
            </a:r>
            <a:r>
              <a:rPr lang="en-US" altLang="zh-CN" dirty="0" smtClean="0"/>
              <a:t>learning and achieving at least 65% of accuracy  </a:t>
            </a:r>
            <a:endParaRPr lang="en-US" altLang="zh-CN" dirty="0" smtClean="0"/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278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54</cp:revision>
  <dcterms:created xsi:type="dcterms:W3CDTF">2017-11-09T21:56:26Z</dcterms:created>
  <dcterms:modified xsi:type="dcterms:W3CDTF">2017-11-10T23:24:39Z</dcterms:modified>
</cp:coreProperties>
</file>