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48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313-D8C1-4014-B4D0-E06516FB140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61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313-D8C1-4014-B4D0-E06516FB140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36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313-D8C1-4014-B4D0-E06516FB140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412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313-D8C1-4014-B4D0-E06516FB140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788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313-D8C1-4014-B4D0-E06516FB140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830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313-D8C1-4014-B4D0-E06516FB140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1694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313-D8C1-4014-B4D0-E06516FB140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723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313-D8C1-4014-B4D0-E06516FB140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132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313-D8C1-4014-B4D0-E06516FB140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93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313-D8C1-4014-B4D0-E06516FB140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38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313-D8C1-4014-B4D0-E06516FB140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5296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313-D8C1-4014-B4D0-E06516FB140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6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313-D8C1-4014-B4D0-E06516FB140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632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313-D8C1-4014-B4D0-E06516FB140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34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313-D8C1-4014-B4D0-E06516FB140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21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313-D8C1-4014-B4D0-E06516FB140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201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313-D8C1-4014-B4D0-E06516FB140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03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671A313-D8C1-4014-B4D0-E06516FB1403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988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solidFill>
                  <a:schemeClr val="tx1">
                    <a:lumMod val="95000"/>
                  </a:schemeClr>
                </a:solidFill>
              </a:rPr>
              <a:t>DELETE ME</a:t>
            </a:r>
          </a:p>
          <a:p>
            <a:pPr marL="0" indent="0">
              <a:buNone/>
            </a:pPr>
            <a:endParaRPr lang="en-GB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59833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Slice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Ruchi Kaintura</dc:creator>
  <cp:lastModifiedBy>Ruchi Kaintura</cp:lastModifiedBy>
  <cp:revision>3</cp:revision>
  <dcterms:created xsi:type="dcterms:W3CDTF">2020-05-28T22:36:37Z</dcterms:created>
  <dcterms:modified xsi:type="dcterms:W3CDTF">2020-05-28T22:47:55Z</dcterms:modified>
</cp:coreProperties>
</file>