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0" d="100"/>
          <a:sy n="90" d="100"/>
        </p:scale>
        <p:origin x="-108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0" name="Rounded Rectangle 9"/>
          <p:cNvSpPr/>
          <p:nvPr/>
        </p:nvSpPr>
        <p:spPr>
          <a:xfrm>
            <a:off x="418596" y="434162"/>
            <a:ext cx="8306809" cy="3108960"/>
          </a:xfrm>
          <a:prstGeom prst="roundRect">
            <a:avLst>
              <a:gd name="adj" fmla="val 4578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22376" y="1820206"/>
            <a:ext cx="7772400" cy="1828800"/>
          </a:xfrm>
        </p:spPr>
        <p:txBody>
          <a:bodyPr lIns="45720" rIns="45720" bIns="45720"/>
          <a:lstStyle>
            <a:lvl1pPr algn="r">
              <a:defRPr sz="4500" b="1">
                <a:solidFill>
                  <a:schemeClr val="accent1">
                    <a:tint val="88000"/>
                    <a:satMod val="150000"/>
                  </a:schemeClr>
                </a:solidFill>
                <a:effectLst>
                  <a:outerShdw blurRad="53975" dist="22860" dir="5400000" algn="tl" rotWithShape="0">
                    <a:srgbClr val="000000">
                      <a:alpha val="5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20" name="Subtitle 19"/>
          <p:cNvSpPr>
            <a:spLocks noGrp="1"/>
          </p:cNvSpPr>
          <p:nvPr>
            <p:ph type="subTitle" idx="1"/>
          </p:nvPr>
        </p:nvSpPr>
        <p:spPr>
          <a:xfrm>
            <a:off x="722376" y="3685032"/>
            <a:ext cx="7772400" cy="914400"/>
          </a:xfrm>
        </p:spPr>
        <p:txBody>
          <a:bodyPr lIns="182880" tIns="0"/>
          <a:lstStyle>
            <a:lvl1pPr marL="36576" indent="0" algn="r">
              <a:spcBef>
                <a:spcPts val="0"/>
              </a:spcBef>
              <a:buNone/>
              <a:defRPr sz="2000">
                <a:solidFill>
                  <a:schemeClr val="bg2">
                    <a:shade val="2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19" name="Date Placeholder 1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2920" y="530352"/>
            <a:ext cx="8183880" cy="4187952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4"/>
            <a:ext cx="1981200" cy="5257799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2"/>
            <a:ext cx="5943600" cy="525780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2920" y="530352"/>
            <a:ext cx="8183880" cy="4187952"/>
          </a:xfrm>
        </p:spPr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ed Rectangle 10"/>
          <p:cNvSpPr/>
          <p:nvPr/>
        </p:nvSpPr>
        <p:spPr>
          <a:xfrm>
            <a:off x="418596" y="434162"/>
            <a:ext cx="8306809" cy="4341329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44" y="4928616"/>
            <a:ext cx="8183880" cy="676656"/>
          </a:xfrm>
        </p:spPr>
        <p:txBody>
          <a:bodyPr lIns="91440" bIns="0" anchor="b"/>
          <a:lstStyle>
            <a:lvl1pPr algn="l">
              <a:buNone/>
              <a:defRPr sz="3600" b="0" cap="none" baseline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8344" y="5624484"/>
            <a:ext cx="8183880" cy="420624"/>
          </a:xfrm>
        </p:spPr>
        <p:txBody>
          <a:bodyPr lIns="118872" tIns="0" anchor="t"/>
          <a:lstStyle>
            <a:lvl1pPr marL="0" marR="36576" indent="0" algn="l">
              <a:spcBef>
                <a:spcPts val="0"/>
              </a:spcBef>
              <a:spcAft>
                <a:spcPts val="0"/>
              </a:spcAft>
              <a:buNone/>
              <a:defRPr sz="1800" b="0">
                <a:solidFill>
                  <a:schemeClr val="accent1">
                    <a:shade val="50000"/>
                    <a:satMod val="110000"/>
                  </a:schemeClr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4352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5360" y="530352"/>
            <a:ext cx="3931920" cy="4389120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920" y="4983480"/>
            <a:ext cx="8183880" cy="1051560"/>
          </a:xfrm>
        </p:spPr>
        <p:txBody>
          <a:bodyPr anchor="b"/>
          <a:lstStyle>
            <a:lvl1pPr>
              <a:defRPr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7224" y="579438"/>
            <a:ext cx="3931920" cy="792162"/>
          </a:xfrm>
        </p:spPr>
        <p:txBody>
          <a:bodyPr lIns="146304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52169" y="579438"/>
            <a:ext cx="3931920" cy="792162"/>
          </a:xfrm>
        </p:spPr>
        <p:txBody>
          <a:bodyPr lIns="137160" anchor="ctr"/>
          <a:lstStyle>
            <a:lvl1pPr marL="0" indent="0" algn="l">
              <a:buNone/>
              <a:defRPr sz="2400" b="1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607224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52169" y="1447800"/>
            <a:ext cx="3931920" cy="3489960"/>
          </a:xfrm>
        </p:spPr>
        <p:txBody>
          <a:bodyPr anchor="t"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38784" y="533400"/>
            <a:ext cx="2971800" cy="914400"/>
          </a:xfrm>
        </p:spPr>
        <p:txBody>
          <a:bodyPr anchor="b"/>
          <a:lstStyle>
            <a:lvl1pPr algn="l">
              <a:buNone/>
              <a:defRPr sz="2200" b="1">
                <a:solidFill>
                  <a:schemeClr val="accent1"/>
                </a:solidFill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538847" y="1447802"/>
            <a:ext cx="2971800" cy="4206112"/>
          </a:xfrm>
        </p:spPr>
        <p:txBody>
          <a:bodyPr lIns="91440"/>
          <a:lstStyle>
            <a:lvl1pPr marL="18288" marR="18288" indent="0">
              <a:spcBef>
                <a:spcPts val="0"/>
              </a:spcBef>
              <a:buNone/>
              <a:defRPr sz="1400">
                <a:solidFill>
                  <a:schemeClr val="tx1"/>
                </a:solidFill>
              </a:defRPr>
            </a:lvl1pPr>
            <a:lvl2pPr>
              <a:buNone/>
              <a:defRPr sz="1200">
                <a:solidFill>
                  <a:schemeClr val="tx1"/>
                </a:solidFill>
              </a:defRPr>
            </a:lvl2pPr>
            <a:lvl3pPr>
              <a:buNone/>
              <a:defRPr sz="1000">
                <a:solidFill>
                  <a:schemeClr val="tx1"/>
                </a:solidFill>
              </a:defRPr>
            </a:lvl3pPr>
            <a:lvl4pPr>
              <a:buNone/>
              <a:defRPr sz="900">
                <a:solidFill>
                  <a:schemeClr val="tx1"/>
                </a:solidFill>
              </a:defRPr>
            </a:lvl4pPr>
            <a:lvl5pPr>
              <a:buNone/>
              <a:defRPr sz="900">
                <a:solidFill>
                  <a:schemeClr val="tx1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761372" y="930144"/>
            <a:ext cx="4626159" cy="4724402"/>
          </a:xfrm>
        </p:spPr>
        <p:txBody>
          <a:bodyPr/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6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buNone/>
              <a:defRPr/>
            </a:lvl6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1" name="Round Single Corner Rectangle 10"/>
          <p:cNvSpPr/>
          <p:nvPr/>
        </p:nvSpPr>
        <p:spPr>
          <a:xfrm>
            <a:off x="6400800" y="434162"/>
            <a:ext cx="2324605" cy="4343400"/>
          </a:xfrm>
          <a:prstGeom prst="round1Rect">
            <a:avLst>
              <a:gd name="adj" fmla="val 2748"/>
            </a:avLst>
          </a:prstGeom>
          <a:solidFill>
            <a:srgbClr val="1C1C1C"/>
          </a:soli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12056"/>
            <a:ext cx="8229600" cy="1051560"/>
          </a:xfrm>
        </p:spPr>
        <p:txBody>
          <a:bodyPr anchor="t"/>
          <a:lstStyle>
            <a:lvl1pPr algn="l">
              <a:buNone/>
              <a:defRPr sz="3600" b="0">
                <a:solidFill>
                  <a:schemeClr val="bg2">
                    <a:shade val="25000"/>
                  </a:schemeClr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White">
          <a:xfrm>
            <a:off x="6462712" y="533400"/>
            <a:ext cx="2240280" cy="4211480"/>
          </a:xfrm>
        </p:spPr>
        <p:txBody>
          <a:bodyPr lIns="91440"/>
          <a:lstStyle>
            <a:lvl1pPr marL="45720" indent="0" algn="l">
              <a:spcBef>
                <a:spcPts val="0"/>
              </a:spcBef>
              <a:buNone/>
              <a:defRPr sz="1400">
                <a:solidFill>
                  <a:srgbClr val="FFFFFF"/>
                </a:solidFill>
              </a:defRPr>
            </a:lvl1pPr>
            <a:lvl2pPr>
              <a:defRPr sz="1200">
                <a:solidFill>
                  <a:srgbClr val="FFFFFF"/>
                </a:solidFill>
              </a:defRPr>
            </a:lvl2pPr>
            <a:lvl3pPr>
              <a:defRPr sz="1000">
                <a:solidFill>
                  <a:srgbClr val="FFFFFF"/>
                </a:solidFill>
              </a:defRPr>
            </a:lvl3pPr>
            <a:lvl4pPr>
              <a:defRPr sz="900">
                <a:solidFill>
                  <a:srgbClr val="FFFFFF"/>
                </a:solidFill>
              </a:defRPr>
            </a:lvl4pPr>
            <a:lvl5pPr>
              <a:defRPr sz="900">
                <a:solidFill>
                  <a:srgbClr val="FFFFFF"/>
                </a:solidFill>
              </a:defRPr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21480" y="435768"/>
            <a:ext cx="5925312" cy="4343400"/>
          </a:xfrm>
          <a:prstGeom prst="snipRoundRect">
            <a:avLst>
              <a:gd name="adj1" fmla="val 1040"/>
              <a:gd name="adj2" fmla="val 0"/>
            </a:avLst>
          </a:prstGeom>
          <a:solidFill>
            <a:schemeClr val="bg2">
              <a:shade val="1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6"/>
          <p:cNvSpPr/>
          <p:nvPr/>
        </p:nvSpPr>
        <p:spPr>
          <a:xfrm>
            <a:off x="304800" y="329184"/>
            <a:ext cx="8532055" cy="6196819"/>
          </a:xfrm>
          <a:prstGeom prst="roundRect">
            <a:avLst>
              <a:gd name="adj" fmla="val 2081"/>
            </a:avLst>
          </a:prstGeom>
          <a:gradFill flip="none" rotWithShape="1">
            <a:gsLst>
              <a:gs pos="0">
                <a:srgbClr val="FFFFFF">
                  <a:shade val="100000"/>
                </a:srgbClr>
              </a:gs>
              <a:gs pos="98000">
                <a:srgbClr val="FFFFFF">
                  <a:shade val="100000"/>
                </a:srgbClr>
              </a:gs>
              <a:gs pos="99055">
                <a:srgbClr val="FFFFFF">
                  <a:shade val="93000"/>
                </a:srgbClr>
              </a:gs>
              <a:gs pos="100000">
                <a:srgbClr val="FFFFFF">
                  <a:shade val="70000"/>
                </a:srgbClr>
              </a:gs>
            </a:gsLst>
            <a:lin ang="5400000" scaled="1"/>
            <a:tileRect/>
          </a:gradFill>
          <a:ln w="2000" cap="rnd" cmpd="sng" algn="ctr">
            <a:solidFill>
              <a:srgbClr val="302F2C">
                <a:tint val="65000"/>
                <a:satMod val="120000"/>
              </a:srgbClr>
            </a:solidFill>
            <a:prstDash val="solid"/>
          </a:ln>
          <a:effectLst>
            <a:outerShdw blurRad="76200" dist="50800" dir="5400000" algn="tl" rotWithShape="0">
              <a:srgbClr val="000000">
                <a:alpha val="25000"/>
              </a:srgb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ounded Rectangle 8"/>
          <p:cNvSpPr/>
          <p:nvPr/>
        </p:nvSpPr>
        <p:spPr>
          <a:xfrm>
            <a:off x="418596" y="434162"/>
            <a:ext cx="8306809" cy="5486400"/>
          </a:xfrm>
          <a:prstGeom prst="roundRect">
            <a:avLst>
              <a:gd name="adj" fmla="val 2127"/>
            </a:avLst>
          </a:prstGeom>
          <a:gradFill rotWithShape="1">
            <a:gsLst>
              <a:gs pos="0">
                <a:schemeClr val="bg1">
                  <a:tint val="75000"/>
                  <a:satMod val="150000"/>
                </a:schemeClr>
              </a:gs>
              <a:gs pos="55000">
                <a:schemeClr val="bg1">
                  <a:shade val="75000"/>
                  <a:satMod val="100000"/>
                </a:schemeClr>
              </a:gs>
              <a:gs pos="100000">
                <a:schemeClr val="bg1">
                  <a:shade val="35000"/>
                  <a:satMod val="100000"/>
                </a:schemeClr>
              </a:gs>
            </a:gsLst>
            <a:path path="circle">
              <a:fillToRect l="50000" t="175000" r="50000" b="-75000"/>
            </a:path>
          </a:gradFill>
          <a:ln w="889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13" name="Title Placeholder 12"/>
          <p:cNvSpPr>
            <a:spLocks noGrp="1"/>
          </p:cNvSpPr>
          <p:nvPr>
            <p:ph type="title"/>
          </p:nvPr>
        </p:nvSpPr>
        <p:spPr>
          <a:xfrm>
            <a:off x="502920" y="4985590"/>
            <a:ext cx="8183880" cy="1051560"/>
          </a:xfrm>
          <a:prstGeom prst="rect">
            <a:avLst/>
          </a:prstGeom>
        </p:spPr>
        <p:txBody>
          <a:bodyPr vert="horz" anchor="b">
            <a:normAutofit/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502920" y="530352"/>
            <a:ext cx="8183880" cy="4187952"/>
          </a:xfrm>
          <a:prstGeom prst="rect">
            <a:avLst/>
          </a:prstGeom>
        </p:spPr>
        <p:txBody>
          <a:bodyPr vert="horz" lIns="182880" tIns="9144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5" name="Date Placeholder 24"/>
          <p:cNvSpPr>
            <a:spLocks noGrp="1"/>
          </p:cNvSpPr>
          <p:nvPr>
            <p:ph type="dt" sz="half" idx="2"/>
          </p:nvPr>
        </p:nvSpPr>
        <p:spPr>
          <a:xfrm>
            <a:off x="3776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7671A313-D8C1-4014-B4D0-E06516FB1403}" type="datetimeFigureOut">
              <a:rPr lang="en-GB" smtClean="0"/>
              <a:t>22/01/2020</a:t>
            </a:fld>
            <a:endParaRPr lang="en-GB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3"/>
          </p:nvPr>
        </p:nvSpPr>
        <p:spPr>
          <a:xfrm>
            <a:off x="6062328" y="6111875"/>
            <a:ext cx="2286000" cy="365125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8348328" y="6111875"/>
            <a:ext cx="45720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bg2">
                    <a:shade val="50000"/>
                  </a:schemeClr>
                </a:solidFill>
              </a:defRPr>
            </a:lvl1pPr>
            <a:extLst/>
          </a:lstStyle>
          <a:p>
            <a:fld id="{525E3C8A-1B26-4CEF-AC89-CC641D261C1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600" b="1" kern="1200">
          <a:solidFill>
            <a:schemeClr val="accent1">
              <a:tint val="88000"/>
              <a:satMod val="150000"/>
            </a:schemeClr>
          </a:solidFill>
          <a:effectLst>
            <a:outerShdw blurRad="53975" dist="22860" dir="5400000" algn="tl" rotWithShape="0">
              <a:srgbClr val="000000">
                <a:alpha val="5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265176" indent="-265176" algn="l" rtl="0" eaLnBrk="1" latinLnBrk="0" hangingPunct="1">
        <a:spcBef>
          <a:spcPts val="250"/>
        </a:spcBef>
        <a:buClr>
          <a:schemeClr val="accent1"/>
        </a:buClr>
        <a:buSzPct val="80000"/>
        <a:buFont typeface="Wingdings 2"/>
        <a:buChar char=""/>
        <a:defRPr kumimoji="0" sz="2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48640" indent="-201168" algn="l" rtl="0" eaLnBrk="1" latinLnBrk="0" hangingPunct="1">
        <a:spcBef>
          <a:spcPts val="250"/>
        </a:spcBef>
        <a:buClr>
          <a:schemeClr val="accent1"/>
        </a:buClr>
        <a:buSzPct val="100000"/>
        <a:buFont typeface="Verdana"/>
        <a:buChar char="◦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86384" indent="-182880" algn="l" rtl="0" eaLnBrk="1" latinLnBrk="0" hangingPunct="1">
        <a:spcBef>
          <a:spcPts val="250"/>
        </a:spcBef>
        <a:buClr>
          <a:schemeClr val="accent2">
            <a:tint val="85000"/>
            <a:satMod val="285000"/>
          </a:schemeClr>
        </a:buClr>
        <a:buSzPct val="100000"/>
        <a:buFont typeface="Wingdings 2"/>
        <a:buChar char=""/>
        <a:defRPr kumimoji="0" sz="2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4128" indent="-182880" algn="l" rtl="0" eaLnBrk="1" latinLnBrk="0" hangingPunct="1">
        <a:spcBef>
          <a:spcPts val="230"/>
        </a:spcBef>
        <a:buClr>
          <a:schemeClr val="accent2">
            <a:tint val="85000"/>
            <a:satMod val="285000"/>
          </a:schemeClr>
        </a:buClr>
        <a:buSzPct val="112000"/>
        <a:buFont typeface="Verdana"/>
        <a:buChar char="◦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90472" indent="-182880" algn="l" rtl="0" eaLnBrk="1" latinLnBrk="0" hangingPunct="1">
        <a:spcBef>
          <a:spcPts val="250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7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700784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spcBef>
          <a:spcPts val="257"/>
        </a:spcBef>
        <a:buClr>
          <a:schemeClr val="accent3">
            <a:tint val="85000"/>
            <a:satMod val="275000"/>
          </a:schemeClr>
        </a:buClr>
        <a:buSzPct val="100000"/>
        <a:buFont typeface="Verdana"/>
        <a:buChar char="◦"/>
        <a:defRPr kumimoji="0" sz="15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148840" indent="-182880" algn="l" rtl="0" eaLnBrk="1" latinLnBrk="0" hangingPunct="1">
        <a:spcBef>
          <a:spcPts val="255"/>
        </a:spcBef>
        <a:buClr>
          <a:schemeClr val="accent3">
            <a:tint val="85000"/>
            <a:satMod val="275000"/>
          </a:schemeClr>
        </a:buClr>
        <a:buSzPct val="100000"/>
        <a:buFont typeface="Wingdings 2"/>
        <a:buChar char="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2376" y="980728"/>
            <a:ext cx="7306008" cy="1440160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Limerick Street Art Maps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79" y="2996952"/>
            <a:ext cx="8605401" cy="36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448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accent1"/>
            </a:solidFill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 smtClean="0"/>
              <a:t>                </a:t>
            </a:r>
            <a:r>
              <a:rPr lang="en-GB" dirty="0" smtClean="0">
                <a:solidFill>
                  <a:schemeClr val="accent1"/>
                </a:solidFill>
              </a:rPr>
              <a:t>Aim of the project</a:t>
            </a:r>
          </a:p>
          <a:p>
            <a:pPr marL="0" indent="0">
              <a:buNone/>
            </a:pPr>
            <a:endParaRPr lang="en-GB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US" dirty="0">
                <a:solidFill>
                  <a:schemeClr val="accent1"/>
                </a:solidFill>
              </a:rPr>
              <a:t>With this app, it is easy to explore street art all through the </a:t>
            </a:r>
            <a:r>
              <a:rPr lang="en-US" dirty="0" smtClean="0">
                <a:solidFill>
                  <a:schemeClr val="accent1"/>
                </a:solidFill>
              </a:rPr>
              <a:t>Street.</a:t>
            </a:r>
            <a:endParaRPr lang="en-GB" dirty="0">
              <a:solidFill>
                <a:schemeClr val="accent1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Promote the Street Art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Share the information to other people about the street Art.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Get more attention to the artist.</a:t>
            </a:r>
          </a:p>
          <a:p>
            <a:pPr>
              <a:buFont typeface="Arial" pitchFamily="34" charset="0"/>
              <a:buChar char="•"/>
            </a:pPr>
            <a:r>
              <a:rPr lang="en-GB" dirty="0" smtClean="0">
                <a:solidFill>
                  <a:schemeClr val="accent1"/>
                </a:solidFill>
              </a:rPr>
              <a:t>Tourisms  attraction. 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7981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>
                <a:solidFill>
                  <a:schemeClr val="accent1"/>
                </a:solidFill>
              </a:rPr>
              <a:t>Promote  the culture of society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Flexible to use and add information.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Connecting people with Street art.</a:t>
            </a:r>
          </a:p>
          <a:p>
            <a:r>
              <a:rPr lang="en-GB" dirty="0" smtClean="0">
                <a:solidFill>
                  <a:schemeClr val="accent1"/>
                </a:solidFill>
              </a:rPr>
              <a:t>Recommendation Artwork</a:t>
            </a: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</a:t>
            </a:r>
          </a:p>
          <a:p>
            <a:endParaRPr lang="en-GB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       </a:t>
            </a:r>
          </a:p>
          <a:p>
            <a:endParaRPr lang="en-GB" dirty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endParaRPr lang="en-GB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9598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            Implementation </a:t>
            </a:r>
          </a:p>
          <a:p>
            <a:pPr marL="0" indent="0">
              <a:buNone/>
            </a:pPr>
            <a:endParaRPr lang="en-GB" dirty="0" smtClean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</a:rPr>
              <a:t>The app will be implemented using React Native, because it can be run in both Android and </a:t>
            </a:r>
            <a:r>
              <a:rPr lang="en-US" dirty="0" err="1" smtClean="0">
                <a:solidFill>
                  <a:schemeClr val="accent1"/>
                </a:solidFill>
              </a:rPr>
              <a:t>iOS</a:t>
            </a:r>
            <a:r>
              <a:rPr lang="en-US" dirty="0" smtClean="0">
                <a:solidFill>
                  <a:schemeClr val="accent1"/>
                </a:solidFill>
              </a:rPr>
              <a:t>.</a:t>
            </a:r>
            <a:endParaRPr lang="en-US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accent1"/>
                </a:solidFill>
              </a:rPr>
              <a:t>GPS </a:t>
            </a:r>
            <a:r>
              <a:rPr lang="en-US" dirty="0">
                <a:solidFill>
                  <a:schemeClr val="accent1"/>
                </a:solidFill>
              </a:rPr>
              <a:t>coordinates.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70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  </a:t>
            </a:r>
            <a:r>
              <a:rPr lang="en-GB" dirty="0" smtClean="0"/>
              <a:t>       </a:t>
            </a:r>
            <a:r>
              <a:rPr lang="en-GB" dirty="0" smtClean="0">
                <a:solidFill>
                  <a:schemeClr val="accent1"/>
                </a:solidFill>
              </a:rPr>
              <a:t>Installation of project </a:t>
            </a:r>
          </a:p>
          <a:p>
            <a:pPr marL="0" indent="0">
              <a:buNone/>
            </a:pPr>
            <a:endParaRPr lang="en-GB" dirty="0">
              <a:solidFill>
                <a:schemeClr val="accent1"/>
              </a:solidFill>
            </a:endParaRPr>
          </a:p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</a:t>
            </a:r>
            <a:endParaRPr lang="en-GB" dirty="0">
              <a:solidFill>
                <a:schemeClr val="accent1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268760"/>
            <a:ext cx="8280920" cy="5934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06171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/>
              <a:t> </a:t>
            </a:r>
            <a:endParaRPr lang="en-GB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963" y="395288"/>
            <a:ext cx="8220075" cy="6067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9615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smtClean="0">
                <a:solidFill>
                  <a:schemeClr val="accent1"/>
                </a:solidFill>
              </a:rPr>
              <a:t>          Question and Answer</a:t>
            </a:r>
            <a:endParaRPr lang="en-GB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7333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spect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spect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35000"/>
                <a:satMod val="150000"/>
              </a:schemeClr>
            </a:gs>
            <a:gs pos="45000">
              <a:schemeClr val="phClr">
                <a:shade val="68000"/>
                <a:satMod val="15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0"/>
        </a:gradFill>
        <a:blipFill>
          <a:blip xmlns:r="http://schemas.openxmlformats.org/officeDocument/2006/relationships" r:embed="rId1">
            <a:duotone>
              <a:schemeClr val="phClr">
                <a:shade val="800"/>
                <a:satMod val="150000"/>
              </a:schemeClr>
              <a:schemeClr val="phClr">
                <a:tint val="80000"/>
                <a:satMod val="150000"/>
              </a:schemeClr>
            </a:duotone>
          </a:blip>
          <a:tile tx="0" ty="0" sx="75000" sy="7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Aspect</Template>
  <TotalTime>10817</TotalTime>
  <Words>107</Words>
  <Application>Microsoft Office PowerPoint</Application>
  <PresentationFormat>On-screen Show (4:3)</PresentationFormat>
  <Paragraphs>29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Aspect</vt:lpstr>
      <vt:lpstr>Limerick Street Art Maps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Limerick Street Art Maps</dc:title>
  <dc:creator>Ruchi Devi</dc:creator>
  <cp:lastModifiedBy>Ruchi Devi</cp:lastModifiedBy>
  <cp:revision>17</cp:revision>
  <dcterms:created xsi:type="dcterms:W3CDTF">2020-01-22T09:38:24Z</dcterms:created>
  <dcterms:modified xsi:type="dcterms:W3CDTF">2020-01-29T21:56:23Z</dcterms:modified>
</cp:coreProperties>
</file>