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70" r:id="rId4"/>
    <p:sldId id="257" r:id="rId5"/>
    <p:sldId id="259" r:id="rId6"/>
    <p:sldId id="263" r:id="rId7"/>
    <p:sldId id="271" r:id="rId8"/>
    <p:sldId id="266" r:id="rId9"/>
    <p:sldId id="273" r:id="rId10"/>
    <p:sldId id="269" r:id="rId11"/>
    <p:sldId id="272" r:id="rId12"/>
    <p:sldId id="268" r:id="rId13"/>
    <p:sldId id="265" r:id="rId14"/>
    <p:sldId id="264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chi Kaintura" initials="RK" lastIdx="1" clrIdx="0">
    <p:extLst>
      <p:ext uri="{19B8F6BF-5375-455C-9EA6-DF929625EA0E}">
        <p15:presenceInfo xmlns:p15="http://schemas.microsoft.com/office/powerpoint/2012/main" userId="48f774d948d6e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2CA83-9C6E-4FCF-8278-CA345AA4E727}" v="66" dt="2020-05-29T00:28:5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705" autoAdjust="0"/>
  </p:normalViewPr>
  <p:slideViewPr>
    <p:cSldViewPr snapToGrid="0">
      <p:cViewPr varScale="1">
        <p:scale>
          <a:sx n="54" d="100"/>
          <a:sy n="5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12E04-732C-4115-BA92-C990C5B457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CC2DF1-0AE5-464F-B7BF-923B7DBBCF24}">
      <dgm:prSet/>
      <dgm:spPr/>
      <dgm:t>
        <a:bodyPr/>
        <a:lstStyle/>
        <a:p>
          <a:r>
            <a:rPr lang="en-US"/>
            <a:t>Model</a:t>
          </a:r>
        </a:p>
      </dgm:t>
    </dgm:pt>
    <dgm:pt modelId="{51BDC270-B2E2-49D6-A66F-D8B2F5268828}" type="parTrans" cxnId="{8C40C281-40C2-40FF-B8EE-6C8E9B89B71E}">
      <dgm:prSet/>
      <dgm:spPr/>
      <dgm:t>
        <a:bodyPr/>
        <a:lstStyle/>
        <a:p>
          <a:endParaRPr lang="en-US"/>
        </a:p>
      </dgm:t>
    </dgm:pt>
    <dgm:pt modelId="{5F12F32E-FE0D-4757-95F3-1877FD48525C}" type="sibTrans" cxnId="{8C40C281-40C2-40FF-B8EE-6C8E9B89B71E}">
      <dgm:prSet/>
      <dgm:spPr/>
      <dgm:t>
        <a:bodyPr/>
        <a:lstStyle/>
        <a:p>
          <a:endParaRPr lang="en-US"/>
        </a:p>
      </dgm:t>
    </dgm:pt>
    <dgm:pt modelId="{6622AC77-54EB-4E05-8E24-B9D5BF5A9A8C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68B7D447-9CFF-4D5F-923A-65A30083DDF8}" type="parTrans" cxnId="{4AC2DCBC-CC48-484A-815F-1759B7620054}">
      <dgm:prSet/>
      <dgm:spPr/>
      <dgm:t>
        <a:bodyPr/>
        <a:lstStyle/>
        <a:p>
          <a:endParaRPr lang="en-US"/>
        </a:p>
      </dgm:t>
    </dgm:pt>
    <dgm:pt modelId="{B0B8C515-F4D7-460F-AB84-E67458B6B2AB}" type="sibTrans" cxnId="{4AC2DCBC-CC48-484A-815F-1759B7620054}">
      <dgm:prSet/>
      <dgm:spPr/>
      <dgm:t>
        <a:bodyPr/>
        <a:lstStyle/>
        <a:p>
          <a:endParaRPr lang="en-US"/>
        </a:p>
      </dgm:t>
    </dgm:pt>
    <dgm:pt modelId="{475B2F5A-B3D9-4499-8828-CC5852A0C2F5}">
      <dgm:prSet/>
      <dgm:spPr/>
      <dgm:t>
        <a:bodyPr/>
        <a:lstStyle/>
        <a:p>
          <a:r>
            <a:rPr lang="en-US"/>
            <a:t>Views</a:t>
          </a:r>
        </a:p>
      </dgm:t>
    </dgm:pt>
    <dgm:pt modelId="{B6CA1792-5916-4426-9A86-CD2B926B7786}" type="parTrans" cxnId="{C3F68595-8FFE-44A9-9E5B-41CA6CAFF742}">
      <dgm:prSet/>
      <dgm:spPr/>
      <dgm:t>
        <a:bodyPr/>
        <a:lstStyle/>
        <a:p>
          <a:endParaRPr lang="en-US"/>
        </a:p>
      </dgm:t>
    </dgm:pt>
    <dgm:pt modelId="{F81355DF-F1EC-488B-A863-0CFE96C01422}" type="sibTrans" cxnId="{C3F68595-8FFE-44A9-9E5B-41CA6CAFF742}">
      <dgm:prSet/>
      <dgm:spPr/>
      <dgm:t>
        <a:bodyPr/>
        <a:lstStyle/>
        <a:p>
          <a:endParaRPr lang="en-US"/>
        </a:p>
      </dgm:t>
    </dgm:pt>
    <dgm:pt modelId="{670C2662-6068-422B-B407-FD2CA136BB68}">
      <dgm:prSet/>
      <dgm:spPr/>
      <dgm:t>
        <a:bodyPr/>
        <a:lstStyle/>
        <a:p>
          <a:r>
            <a:rPr lang="en-US"/>
            <a:t>Validation</a:t>
          </a:r>
        </a:p>
      </dgm:t>
    </dgm:pt>
    <dgm:pt modelId="{8924E9F9-1939-4597-97A0-F6762EB4B529}" type="parTrans" cxnId="{F935CD46-F445-4E4A-B2A9-316FA1BA7E86}">
      <dgm:prSet/>
      <dgm:spPr/>
      <dgm:t>
        <a:bodyPr/>
        <a:lstStyle/>
        <a:p>
          <a:endParaRPr lang="en-US"/>
        </a:p>
      </dgm:t>
    </dgm:pt>
    <dgm:pt modelId="{871A3AFD-246D-4843-9F6B-3869C339E9B3}" type="sibTrans" cxnId="{F935CD46-F445-4E4A-B2A9-316FA1BA7E86}">
      <dgm:prSet/>
      <dgm:spPr/>
      <dgm:t>
        <a:bodyPr/>
        <a:lstStyle/>
        <a:p>
          <a:endParaRPr lang="en-US"/>
        </a:p>
      </dgm:t>
    </dgm:pt>
    <dgm:pt modelId="{E5114C54-8596-417F-91F6-5B46FCF9432B}" type="pres">
      <dgm:prSet presAssocID="{28D12E04-732C-4115-BA92-C990C5B45769}" presName="root" presStyleCnt="0">
        <dgm:presLayoutVars>
          <dgm:dir/>
          <dgm:resizeHandles val="exact"/>
        </dgm:presLayoutVars>
      </dgm:prSet>
      <dgm:spPr/>
    </dgm:pt>
    <dgm:pt modelId="{20D9A204-90BE-4DA8-8A1D-BAE454813D11}" type="pres">
      <dgm:prSet presAssocID="{28D12E04-732C-4115-BA92-C990C5B45769}" presName="container" presStyleCnt="0">
        <dgm:presLayoutVars>
          <dgm:dir/>
          <dgm:resizeHandles val="exact"/>
        </dgm:presLayoutVars>
      </dgm:prSet>
      <dgm:spPr/>
    </dgm:pt>
    <dgm:pt modelId="{2920C595-0E26-43E4-B8DB-52A8375D811F}" type="pres">
      <dgm:prSet presAssocID="{FACC2DF1-0AE5-464F-B7BF-923B7DBBCF24}" presName="compNode" presStyleCnt="0"/>
      <dgm:spPr/>
    </dgm:pt>
    <dgm:pt modelId="{19EDD6BD-C2A1-4777-862D-E297400604DD}" type="pres">
      <dgm:prSet presAssocID="{FACC2DF1-0AE5-464F-B7BF-923B7DBBCF24}" presName="iconBgRect" presStyleLbl="bgShp" presStyleIdx="0" presStyleCnt="4"/>
      <dgm:spPr/>
    </dgm:pt>
    <dgm:pt modelId="{B4F43E1B-7591-43DF-8E81-CB8F943B12C0}" type="pres">
      <dgm:prSet presAssocID="{FACC2DF1-0AE5-464F-B7BF-923B7DBBCF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7AD225-1769-45AE-A490-B9E392E080A9}" type="pres">
      <dgm:prSet presAssocID="{FACC2DF1-0AE5-464F-B7BF-923B7DBBCF24}" presName="spaceRect" presStyleCnt="0"/>
      <dgm:spPr/>
    </dgm:pt>
    <dgm:pt modelId="{629B4B88-B899-41FB-8AA3-9585D2732AA8}" type="pres">
      <dgm:prSet presAssocID="{FACC2DF1-0AE5-464F-B7BF-923B7DBBCF24}" presName="textRect" presStyleLbl="revTx" presStyleIdx="0" presStyleCnt="4">
        <dgm:presLayoutVars>
          <dgm:chMax val="1"/>
          <dgm:chPref val="1"/>
        </dgm:presLayoutVars>
      </dgm:prSet>
      <dgm:spPr/>
    </dgm:pt>
    <dgm:pt modelId="{761A50B4-366D-45FD-AFAE-78930F72838E}" type="pres">
      <dgm:prSet presAssocID="{5F12F32E-FE0D-4757-95F3-1877FD48525C}" presName="sibTrans" presStyleLbl="sibTrans2D1" presStyleIdx="0" presStyleCnt="0"/>
      <dgm:spPr/>
    </dgm:pt>
    <dgm:pt modelId="{54AE7DAA-404F-4BA7-B266-DFE9E93AF1A4}" type="pres">
      <dgm:prSet presAssocID="{6622AC77-54EB-4E05-8E24-B9D5BF5A9A8C}" presName="compNode" presStyleCnt="0"/>
      <dgm:spPr/>
    </dgm:pt>
    <dgm:pt modelId="{29502DBD-6AA0-40EB-A8AC-DB6166373771}" type="pres">
      <dgm:prSet presAssocID="{6622AC77-54EB-4E05-8E24-B9D5BF5A9A8C}" presName="iconBgRect" presStyleLbl="bgShp" presStyleIdx="1" presStyleCnt="4"/>
      <dgm:spPr/>
    </dgm:pt>
    <dgm:pt modelId="{8020DC33-804A-4B4D-BBB5-34631B06EA7F}" type="pres">
      <dgm:prSet presAssocID="{6622AC77-54EB-4E05-8E24-B9D5BF5A9A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86D90DF-C472-4485-BA95-49566BE18F01}" type="pres">
      <dgm:prSet presAssocID="{6622AC77-54EB-4E05-8E24-B9D5BF5A9A8C}" presName="spaceRect" presStyleCnt="0"/>
      <dgm:spPr/>
    </dgm:pt>
    <dgm:pt modelId="{C5CBCEAC-73A4-42C8-81BA-107E29120009}" type="pres">
      <dgm:prSet presAssocID="{6622AC77-54EB-4E05-8E24-B9D5BF5A9A8C}" presName="textRect" presStyleLbl="revTx" presStyleIdx="1" presStyleCnt="4">
        <dgm:presLayoutVars>
          <dgm:chMax val="1"/>
          <dgm:chPref val="1"/>
        </dgm:presLayoutVars>
      </dgm:prSet>
      <dgm:spPr/>
    </dgm:pt>
    <dgm:pt modelId="{C04CFABB-21E9-4679-BE8B-14F3BEF6FDA1}" type="pres">
      <dgm:prSet presAssocID="{B0B8C515-F4D7-460F-AB84-E67458B6B2AB}" presName="sibTrans" presStyleLbl="sibTrans2D1" presStyleIdx="0" presStyleCnt="0"/>
      <dgm:spPr/>
    </dgm:pt>
    <dgm:pt modelId="{FF1D98ED-FBCB-457E-B7CB-13017E5D6DC5}" type="pres">
      <dgm:prSet presAssocID="{475B2F5A-B3D9-4499-8828-CC5852A0C2F5}" presName="compNode" presStyleCnt="0"/>
      <dgm:spPr/>
    </dgm:pt>
    <dgm:pt modelId="{7C593971-C731-4423-A9D9-BAF741A183D4}" type="pres">
      <dgm:prSet presAssocID="{475B2F5A-B3D9-4499-8828-CC5852A0C2F5}" presName="iconBgRect" presStyleLbl="bgShp" presStyleIdx="2" presStyleCnt="4"/>
      <dgm:spPr/>
    </dgm:pt>
    <dgm:pt modelId="{D7B16D43-2A11-4F73-B8BD-0DC6B0A3F069}" type="pres">
      <dgm:prSet presAssocID="{475B2F5A-B3D9-4499-8828-CC5852A0C2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C724981-003E-46DD-B2EF-D3804E890DFD}" type="pres">
      <dgm:prSet presAssocID="{475B2F5A-B3D9-4499-8828-CC5852A0C2F5}" presName="spaceRect" presStyleCnt="0"/>
      <dgm:spPr/>
    </dgm:pt>
    <dgm:pt modelId="{44E94BE5-BF37-46DD-A9F7-8FD16715A18E}" type="pres">
      <dgm:prSet presAssocID="{475B2F5A-B3D9-4499-8828-CC5852A0C2F5}" presName="textRect" presStyleLbl="revTx" presStyleIdx="2" presStyleCnt="4">
        <dgm:presLayoutVars>
          <dgm:chMax val="1"/>
          <dgm:chPref val="1"/>
        </dgm:presLayoutVars>
      </dgm:prSet>
      <dgm:spPr/>
    </dgm:pt>
    <dgm:pt modelId="{E62E73C8-E7FA-4AF2-B39D-0C9C34B8E801}" type="pres">
      <dgm:prSet presAssocID="{F81355DF-F1EC-488B-A863-0CFE96C01422}" presName="sibTrans" presStyleLbl="sibTrans2D1" presStyleIdx="0" presStyleCnt="0"/>
      <dgm:spPr/>
    </dgm:pt>
    <dgm:pt modelId="{A123D859-41C8-4EFC-9C76-62FE932F5AFB}" type="pres">
      <dgm:prSet presAssocID="{670C2662-6068-422B-B407-FD2CA136BB68}" presName="compNode" presStyleCnt="0"/>
      <dgm:spPr/>
    </dgm:pt>
    <dgm:pt modelId="{40C5AA0A-65CA-4351-A383-614B468F8C20}" type="pres">
      <dgm:prSet presAssocID="{670C2662-6068-422B-B407-FD2CA136BB68}" presName="iconBgRect" presStyleLbl="bgShp" presStyleIdx="3" presStyleCnt="4"/>
      <dgm:spPr/>
    </dgm:pt>
    <dgm:pt modelId="{63C4AC44-3383-4B3B-A09E-08CC59B5F9A4}" type="pres">
      <dgm:prSet presAssocID="{670C2662-6068-422B-B407-FD2CA136BB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D6FF9E-E4EF-45A9-A675-40AECA284F2A}" type="pres">
      <dgm:prSet presAssocID="{670C2662-6068-422B-B407-FD2CA136BB68}" presName="spaceRect" presStyleCnt="0"/>
      <dgm:spPr/>
    </dgm:pt>
    <dgm:pt modelId="{2233D7F5-C45E-48A2-A924-02EA02CE7D13}" type="pres">
      <dgm:prSet presAssocID="{670C2662-6068-422B-B407-FD2CA136BB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166C1A-1342-442A-A1E4-602DD5940FB5}" type="presOf" srcId="{F81355DF-F1EC-488B-A863-0CFE96C01422}" destId="{E62E73C8-E7FA-4AF2-B39D-0C9C34B8E801}" srcOrd="0" destOrd="0" presId="urn:microsoft.com/office/officeart/2018/2/layout/IconCircleList"/>
    <dgm:cxn modelId="{37128335-9943-4439-89F9-CCEDEF7884B7}" type="presOf" srcId="{670C2662-6068-422B-B407-FD2CA136BB68}" destId="{2233D7F5-C45E-48A2-A924-02EA02CE7D13}" srcOrd="0" destOrd="0" presId="urn:microsoft.com/office/officeart/2018/2/layout/IconCircleList"/>
    <dgm:cxn modelId="{1700DD3C-596C-43B7-A885-C970691A37D4}" type="presOf" srcId="{475B2F5A-B3D9-4499-8828-CC5852A0C2F5}" destId="{44E94BE5-BF37-46DD-A9F7-8FD16715A18E}" srcOrd="0" destOrd="0" presId="urn:microsoft.com/office/officeart/2018/2/layout/IconCircleList"/>
    <dgm:cxn modelId="{F935CD46-F445-4E4A-B2A9-316FA1BA7E86}" srcId="{28D12E04-732C-4115-BA92-C990C5B45769}" destId="{670C2662-6068-422B-B407-FD2CA136BB68}" srcOrd="3" destOrd="0" parTransId="{8924E9F9-1939-4597-97A0-F6762EB4B529}" sibTransId="{871A3AFD-246D-4843-9F6B-3869C339E9B3}"/>
    <dgm:cxn modelId="{B7D34447-4498-491B-8D6D-B591D6AE5B44}" type="presOf" srcId="{B0B8C515-F4D7-460F-AB84-E67458B6B2AB}" destId="{C04CFABB-21E9-4679-BE8B-14F3BEF6FDA1}" srcOrd="0" destOrd="0" presId="urn:microsoft.com/office/officeart/2018/2/layout/IconCircleList"/>
    <dgm:cxn modelId="{C1F47D49-184D-478B-BBD1-6952F755182D}" type="presOf" srcId="{FACC2DF1-0AE5-464F-B7BF-923B7DBBCF24}" destId="{629B4B88-B899-41FB-8AA3-9585D2732AA8}" srcOrd="0" destOrd="0" presId="urn:microsoft.com/office/officeart/2018/2/layout/IconCircleList"/>
    <dgm:cxn modelId="{8C40C281-40C2-40FF-B8EE-6C8E9B89B71E}" srcId="{28D12E04-732C-4115-BA92-C990C5B45769}" destId="{FACC2DF1-0AE5-464F-B7BF-923B7DBBCF24}" srcOrd="0" destOrd="0" parTransId="{51BDC270-B2E2-49D6-A66F-D8B2F5268828}" sibTransId="{5F12F32E-FE0D-4757-95F3-1877FD48525C}"/>
    <dgm:cxn modelId="{C3F68595-8FFE-44A9-9E5B-41CA6CAFF742}" srcId="{28D12E04-732C-4115-BA92-C990C5B45769}" destId="{475B2F5A-B3D9-4499-8828-CC5852A0C2F5}" srcOrd="2" destOrd="0" parTransId="{B6CA1792-5916-4426-9A86-CD2B926B7786}" sibTransId="{F81355DF-F1EC-488B-A863-0CFE96C01422}"/>
    <dgm:cxn modelId="{E811509D-2087-4C35-B860-CD2AC0241433}" type="presOf" srcId="{5F12F32E-FE0D-4757-95F3-1877FD48525C}" destId="{761A50B4-366D-45FD-AFAE-78930F72838E}" srcOrd="0" destOrd="0" presId="urn:microsoft.com/office/officeart/2018/2/layout/IconCircleList"/>
    <dgm:cxn modelId="{4AC2DCBC-CC48-484A-815F-1759B7620054}" srcId="{28D12E04-732C-4115-BA92-C990C5B45769}" destId="{6622AC77-54EB-4E05-8E24-B9D5BF5A9A8C}" srcOrd="1" destOrd="0" parTransId="{68B7D447-9CFF-4D5F-923A-65A30083DDF8}" sibTransId="{B0B8C515-F4D7-460F-AB84-E67458B6B2AB}"/>
    <dgm:cxn modelId="{8C9245D1-6A88-48A6-9451-F458EED44FCD}" type="presOf" srcId="{6622AC77-54EB-4E05-8E24-B9D5BF5A9A8C}" destId="{C5CBCEAC-73A4-42C8-81BA-107E29120009}" srcOrd="0" destOrd="0" presId="urn:microsoft.com/office/officeart/2018/2/layout/IconCircleList"/>
    <dgm:cxn modelId="{4BFEDBF9-DFDA-46A2-B929-A518BD4E7B34}" type="presOf" srcId="{28D12E04-732C-4115-BA92-C990C5B45769}" destId="{E5114C54-8596-417F-91F6-5B46FCF9432B}" srcOrd="0" destOrd="0" presId="urn:microsoft.com/office/officeart/2018/2/layout/IconCircleList"/>
    <dgm:cxn modelId="{7B124E51-3ADB-4CD1-8C45-3C93B30D3C8D}" type="presParOf" srcId="{E5114C54-8596-417F-91F6-5B46FCF9432B}" destId="{20D9A204-90BE-4DA8-8A1D-BAE454813D11}" srcOrd="0" destOrd="0" presId="urn:microsoft.com/office/officeart/2018/2/layout/IconCircleList"/>
    <dgm:cxn modelId="{EF845442-7B46-4F0C-BA86-3E9C22A88505}" type="presParOf" srcId="{20D9A204-90BE-4DA8-8A1D-BAE454813D11}" destId="{2920C595-0E26-43E4-B8DB-52A8375D811F}" srcOrd="0" destOrd="0" presId="urn:microsoft.com/office/officeart/2018/2/layout/IconCircleList"/>
    <dgm:cxn modelId="{51AE9DCA-6247-4198-AAE0-DB85A50B9A13}" type="presParOf" srcId="{2920C595-0E26-43E4-B8DB-52A8375D811F}" destId="{19EDD6BD-C2A1-4777-862D-E297400604DD}" srcOrd="0" destOrd="0" presId="urn:microsoft.com/office/officeart/2018/2/layout/IconCircleList"/>
    <dgm:cxn modelId="{93606CF2-A06C-4C35-A3E7-DA312B6BB4A4}" type="presParOf" srcId="{2920C595-0E26-43E4-B8DB-52A8375D811F}" destId="{B4F43E1B-7591-43DF-8E81-CB8F943B12C0}" srcOrd="1" destOrd="0" presId="urn:microsoft.com/office/officeart/2018/2/layout/IconCircleList"/>
    <dgm:cxn modelId="{BFEF9695-703A-49AE-9578-11BDF67066DE}" type="presParOf" srcId="{2920C595-0E26-43E4-B8DB-52A8375D811F}" destId="{CD7AD225-1769-45AE-A490-B9E392E080A9}" srcOrd="2" destOrd="0" presId="urn:microsoft.com/office/officeart/2018/2/layout/IconCircleList"/>
    <dgm:cxn modelId="{E66DB9CB-FB70-4C85-8D58-5E1F58B6A2E1}" type="presParOf" srcId="{2920C595-0E26-43E4-B8DB-52A8375D811F}" destId="{629B4B88-B899-41FB-8AA3-9585D2732AA8}" srcOrd="3" destOrd="0" presId="urn:microsoft.com/office/officeart/2018/2/layout/IconCircleList"/>
    <dgm:cxn modelId="{0091EBF3-A501-42B2-B321-2ECCC33A4DD6}" type="presParOf" srcId="{20D9A204-90BE-4DA8-8A1D-BAE454813D11}" destId="{761A50B4-366D-45FD-AFAE-78930F72838E}" srcOrd="1" destOrd="0" presId="urn:microsoft.com/office/officeart/2018/2/layout/IconCircleList"/>
    <dgm:cxn modelId="{63452923-A431-4181-BD8F-E211335A59C1}" type="presParOf" srcId="{20D9A204-90BE-4DA8-8A1D-BAE454813D11}" destId="{54AE7DAA-404F-4BA7-B266-DFE9E93AF1A4}" srcOrd="2" destOrd="0" presId="urn:microsoft.com/office/officeart/2018/2/layout/IconCircleList"/>
    <dgm:cxn modelId="{FCF965A8-2A38-463F-B8F8-A19F86941D60}" type="presParOf" srcId="{54AE7DAA-404F-4BA7-B266-DFE9E93AF1A4}" destId="{29502DBD-6AA0-40EB-A8AC-DB6166373771}" srcOrd="0" destOrd="0" presId="urn:microsoft.com/office/officeart/2018/2/layout/IconCircleList"/>
    <dgm:cxn modelId="{6E817D5F-2ADD-419E-975C-EBE8B68634F5}" type="presParOf" srcId="{54AE7DAA-404F-4BA7-B266-DFE9E93AF1A4}" destId="{8020DC33-804A-4B4D-BBB5-34631B06EA7F}" srcOrd="1" destOrd="0" presId="urn:microsoft.com/office/officeart/2018/2/layout/IconCircleList"/>
    <dgm:cxn modelId="{ACEFE0A5-2E75-4D0C-91B4-4D3D9FDBA25A}" type="presParOf" srcId="{54AE7DAA-404F-4BA7-B266-DFE9E93AF1A4}" destId="{086D90DF-C472-4485-BA95-49566BE18F01}" srcOrd="2" destOrd="0" presId="urn:microsoft.com/office/officeart/2018/2/layout/IconCircleList"/>
    <dgm:cxn modelId="{F4B59F2C-163B-4737-9FE1-0D6C2DC04A3C}" type="presParOf" srcId="{54AE7DAA-404F-4BA7-B266-DFE9E93AF1A4}" destId="{C5CBCEAC-73A4-42C8-81BA-107E29120009}" srcOrd="3" destOrd="0" presId="urn:microsoft.com/office/officeart/2018/2/layout/IconCircleList"/>
    <dgm:cxn modelId="{3360AE22-200D-4735-A4D1-91012E6031F9}" type="presParOf" srcId="{20D9A204-90BE-4DA8-8A1D-BAE454813D11}" destId="{C04CFABB-21E9-4679-BE8B-14F3BEF6FDA1}" srcOrd="3" destOrd="0" presId="urn:microsoft.com/office/officeart/2018/2/layout/IconCircleList"/>
    <dgm:cxn modelId="{D68FF0FC-6703-46CD-827C-7E7401A37CBE}" type="presParOf" srcId="{20D9A204-90BE-4DA8-8A1D-BAE454813D11}" destId="{FF1D98ED-FBCB-457E-B7CB-13017E5D6DC5}" srcOrd="4" destOrd="0" presId="urn:microsoft.com/office/officeart/2018/2/layout/IconCircleList"/>
    <dgm:cxn modelId="{EB745D83-B9C0-4961-B0C7-9CEB36F6BB7C}" type="presParOf" srcId="{FF1D98ED-FBCB-457E-B7CB-13017E5D6DC5}" destId="{7C593971-C731-4423-A9D9-BAF741A183D4}" srcOrd="0" destOrd="0" presId="urn:microsoft.com/office/officeart/2018/2/layout/IconCircleList"/>
    <dgm:cxn modelId="{C4117144-AC4E-49AC-ACC7-3A6CEF9871F3}" type="presParOf" srcId="{FF1D98ED-FBCB-457E-B7CB-13017E5D6DC5}" destId="{D7B16D43-2A11-4F73-B8BD-0DC6B0A3F069}" srcOrd="1" destOrd="0" presId="urn:microsoft.com/office/officeart/2018/2/layout/IconCircleList"/>
    <dgm:cxn modelId="{21A381FE-0DA5-4465-ABFD-B913C62206CF}" type="presParOf" srcId="{FF1D98ED-FBCB-457E-B7CB-13017E5D6DC5}" destId="{4C724981-003E-46DD-B2EF-D3804E890DFD}" srcOrd="2" destOrd="0" presId="urn:microsoft.com/office/officeart/2018/2/layout/IconCircleList"/>
    <dgm:cxn modelId="{69682F7D-872F-4B5B-BCA6-E86C58B66441}" type="presParOf" srcId="{FF1D98ED-FBCB-457E-B7CB-13017E5D6DC5}" destId="{44E94BE5-BF37-46DD-A9F7-8FD16715A18E}" srcOrd="3" destOrd="0" presId="urn:microsoft.com/office/officeart/2018/2/layout/IconCircleList"/>
    <dgm:cxn modelId="{990D9378-8D14-472C-86D1-1E3C47AA2EC0}" type="presParOf" srcId="{20D9A204-90BE-4DA8-8A1D-BAE454813D11}" destId="{E62E73C8-E7FA-4AF2-B39D-0C9C34B8E801}" srcOrd="5" destOrd="0" presId="urn:microsoft.com/office/officeart/2018/2/layout/IconCircleList"/>
    <dgm:cxn modelId="{6D35934F-B9F3-49D8-A4C3-133299B185FE}" type="presParOf" srcId="{20D9A204-90BE-4DA8-8A1D-BAE454813D11}" destId="{A123D859-41C8-4EFC-9C76-62FE932F5AFB}" srcOrd="6" destOrd="0" presId="urn:microsoft.com/office/officeart/2018/2/layout/IconCircleList"/>
    <dgm:cxn modelId="{6FC44880-8ED2-4368-B8EC-2E1F013E90DC}" type="presParOf" srcId="{A123D859-41C8-4EFC-9C76-62FE932F5AFB}" destId="{40C5AA0A-65CA-4351-A383-614B468F8C20}" srcOrd="0" destOrd="0" presId="urn:microsoft.com/office/officeart/2018/2/layout/IconCircleList"/>
    <dgm:cxn modelId="{67D5C252-630E-48B9-8AE0-806C975E5A9B}" type="presParOf" srcId="{A123D859-41C8-4EFC-9C76-62FE932F5AFB}" destId="{63C4AC44-3383-4B3B-A09E-08CC59B5F9A4}" srcOrd="1" destOrd="0" presId="urn:microsoft.com/office/officeart/2018/2/layout/IconCircleList"/>
    <dgm:cxn modelId="{70E264B7-ECDC-40AB-BA11-C00A0706CDC4}" type="presParOf" srcId="{A123D859-41C8-4EFC-9C76-62FE932F5AFB}" destId="{98D6FF9E-E4EF-45A9-A675-40AECA284F2A}" srcOrd="2" destOrd="0" presId="urn:microsoft.com/office/officeart/2018/2/layout/IconCircleList"/>
    <dgm:cxn modelId="{7B1B9BF4-4680-4B06-9C0D-D9E97C70A271}" type="presParOf" srcId="{A123D859-41C8-4EFC-9C76-62FE932F5AFB}" destId="{2233D7F5-C45E-48A2-A924-02EA02CE7D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D6BD-C2A1-4777-862D-E297400604DD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43E1B-7591-43DF-8E81-CB8F943B12C0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B4B88-B899-41FB-8AA3-9585D2732AA8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</a:t>
          </a:r>
        </a:p>
      </dsp:txBody>
      <dsp:txXfrm>
        <a:off x="1666401" y="21654"/>
        <a:ext cx="3023212" cy="1282575"/>
      </dsp:txXfrm>
    </dsp:sp>
    <dsp:sp modelId="{29502DBD-6AA0-40EB-A8AC-DB6166373771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0DC33-804A-4B4D-BBB5-34631B06EA7F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BCEAC-73A4-42C8-81BA-107E29120009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6773798" y="21654"/>
        <a:ext cx="3023212" cy="1282575"/>
      </dsp:txXfrm>
    </dsp:sp>
    <dsp:sp modelId="{7C593971-C731-4423-A9D9-BAF741A183D4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16D43-2A11-4F73-B8BD-0DC6B0A3F069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4BE5-BF37-46DD-A9F7-8FD16715A18E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Views</a:t>
          </a:r>
        </a:p>
      </dsp:txBody>
      <dsp:txXfrm>
        <a:off x="1666401" y="1838491"/>
        <a:ext cx="3023212" cy="1282575"/>
      </dsp:txXfrm>
    </dsp:sp>
    <dsp:sp modelId="{40C5AA0A-65CA-4351-A383-614B468F8C20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4AC44-3383-4B3B-A09E-08CC59B5F9A4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D7F5-C45E-48A2-A924-02EA02CE7D13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Validation</a:t>
          </a:r>
        </a:p>
      </dsp:txBody>
      <dsp:txXfrm>
        <a:off x="6773798" y="183849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263E-3823-4B0F-8723-52448C118192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7822-16E2-429E-A758-C5F6EF259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8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hi992/LimerickStreetArt.FY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application, it is easy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9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Project Management Delegate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Feature Development, take about *branching in git hub*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Switch between working version and work in progress WIP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constraints never got to mobile app, load GPS from Map not finished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CRUD, Create Read Update 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7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Alan Ryan’s Java Beer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6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Database, MySQL or SQLite switch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1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https://github.com/Ruchi992/LimerickStreetArt.FYP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Under Test SUT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7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82756-F192-4F93-ACAA-76AB1718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Limerick Street 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5929D-C654-4C62-8D11-0B3B5E92C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Ruchi Devi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K00214120</a:t>
            </a:r>
          </a:p>
        </p:txBody>
      </p:sp>
      <p:pic>
        <p:nvPicPr>
          <p:cNvPr id="6" name="Picture Placeholder 5" descr="A building with graffiti on the side of the street&#10;&#10;Description automatically generated">
            <a:extLst>
              <a:ext uri="{FF2B5EF4-FFF2-40B4-BE49-F238E27FC236}">
                <a16:creationId xmlns:a16="http://schemas.microsoft.com/office/drawing/2014/main" id="{4C50D3D8-DA0E-4238-95E8-A21FF02A67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4" b="5669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19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7DC-8349-46BD-9A5F-6F0ACE3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Repository</a:t>
            </a:r>
          </a:p>
        </p:txBody>
      </p:sp>
      <p:pic>
        <p:nvPicPr>
          <p:cNvPr id="4" name="Content Placeholder 3" descr="https://github.com/Ruchi992/LimerickStreetArt.FYP">
            <a:extLst>
              <a:ext uri="{FF2B5EF4-FFF2-40B4-BE49-F238E27FC236}">
                <a16:creationId xmlns:a16="http://schemas.microsoft.com/office/drawing/2014/main" id="{094AF991-5723-4092-AE08-7E0AA9C50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317" y="1718441"/>
            <a:ext cx="8607973" cy="4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51B3-0755-4748-8813-42B8404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GITHUB Commits/Branching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773A7E-7FF0-42E2-A5FE-0EB97A09C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3861" y="2249488"/>
            <a:ext cx="2953490" cy="3541712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ED6B5-99D0-412B-B444-3ADF8F24E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4409" y="2249488"/>
            <a:ext cx="3670794" cy="3541712"/>
          </a:xfrm>
        </p:spPr>
      </p:pic>
    </p:spTree>
    <p:extLst>
      <p:ext uri="{BB962C8B-B14F-4D97-AF65-F5344CB8AC3E}">
        <p14:creationId xmlns:p14="http://schemas.microsoft.com/office/powerpoint/2010/main" val="128783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690F-90D0-4216-A086-4C7686E2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Google Maps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DCA0B-C389-4FBA-88FD-D31D20040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TALK ABOUT GOOGLE MAPS AND the Code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9EC541F-05DF-4187-A0ED-70FF4C349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978" y="2249488"/>
            <a:ext cx="480965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10F-4D5C-40A9-A496-2FE8A760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ASP.NET Core Razor Pages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F111F-42BC-4C78-8697-698AE7D01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973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1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98E-5D42-4AAE-8FC0-EDADC3A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2B643-86B1-4E8D-BCD8-6411E7FB9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SUT</a:t>
            </a:r>
          </a:p>
          <a:p>
            <a:r>
              <a:rPr lang="en-US" dirty="0"/>
              <a:t>Test Methods</a:t>
            </a:r>
          </a:p>
          <a:p>
            <a:r>
              <a:rPr lang="en-US" dirty="0"/>
              <a:t>Asserts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A6768-3459-49D6-AAA7-F0F8B4827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87522" y="2249488"/>
            <a:ext cx="5459889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Management, Tasks and Story boards</a:t>
            </a:r>
          </a:p>
          <a:p>
            <a:r>
              <a:rPr lang="en-US" dirty="0"/>
              <a:t>Security, Authentication and Authorization</a:t>
            </a:r>
          </a:p>
          <a:p>
            <a:r>
              <a:rPr lang="en-US" dirty="0"/>
              <a:t>Maps and GPS</a:t>
            </a:r>
          </a:p>
          <a:p>
            <a:r>
              <a:rPr lang="en-GB" dirty="0"/>
              <a:t>Mobile App</a:t>
            </a:r>
          </a:p>
          <a:p>
            <a:r>
              <a:rPr lang="en-GB" dirty="0"/>
              <a:t>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65133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What is Street 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94227-3721-4784-9B0B-1C648656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47E1-B5B2-4F33-93AA-43F5315C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2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What is NOT Street ART</a:t>
            </a:r>
          </a:p>
        </p:txBody>
      </p:sp>
      <p:pic>
        <p:nvPicPr>
          <p:cNvPr id="6" name="Content Placeholder 5" descr="A person with graffiti on the side of a building&#10;&#10;Description automatically generated">
            <a:extLst>
              <a:ext uri="{FF2B5EF4-FFF2-40B4-BE49-F238E27FC236}">
                <a16:creationId xmlns:a16="http://schemas.microsoft.com/office/drawing/2014/main" id="{9341CF23-8E36-471C-BB03-A503BF5E5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87610" y="2249487"/>
            <a:ext cx="299683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47E1-B5B2-4F33-93AA-43F5315C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Vandalism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Graffiti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EC8F-FA39-4963-9631-7498E114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6692-40F8-4A3B-9CAE-D0823C8C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and promote street art through out the city.</a:t>
            </a:r>
          </a:p>
          <a:p>
            <a:r>
              <a:rPr lang="en-US" dirty="0"/>
              <a:t>Connect and share Street Art with people.</a:t>
            </a:r>
          </a:p>
          <a:p>
            <a:r>
              <a:rPr lang="en-US" dirty="0"/>
              <a:t>Give recognition to the artist.</a:t>
            </a:r>
          </a:p>
          <a:p>
            <a:r>
              <a:rPr lang="en-US" dirty="0"/>
              <a:t>Increase Tourisms value of the city.</a:t>
            </a:r>
          </a:p>
        </p:txBody>
      </p:sp>
    </p:spTree>
    <p:extLst>
      <p:ext uri="{BB962C8B-B14F-4D97-AF65-F5344CB8AC3E}">
        <p14:creationId xmlns:p14="http://schemas.microsoft.com/office/powerpoint/2010/main" val="400104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Technical And Education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</a:t>
            </a:r>
          </a:p>
          <a:p>
            <a:r>
              <a:rPr lang="en-GB" dirty="0"/>
              <a:t>Develop a CRUD website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Feature Development</a:t>
            </a:r>
          </a:p>
          <a:p>
            <a:r>
              <a:rPr lang="en-US" dirty="0"/>
              <a:t>Maps and GPS*</a:t>
            </a:r>
          </a:p>
          <a:p>
            <a:r>
              <a:rPr lang="en-GB" dirty="0"/>
              <a:t>Mobile App**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7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138-1E35-4E8A-855E-951F073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FC26-65B0-4852-AB5A-90AEAFEC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ASP.NET Core, C#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Google Maps JavaScript API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285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51B3-0755-4748-8813-42B8404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Database</a:t>
            </a:r>
          </a:p>
        </p:txBody>
      </p:sp>
      <p:pic>
        <p:nvPicPr>
          <p:cNvPr id="6" name="Content Placeholder 5" descr="Database">
            <a:extLst>
              <a:ext uri="{FF2B5EF4-FFF2-40B4-BE49-F238E27FC236}">
                <a16:creationId xmlns:a16="http://schemas.microsoft.com/office/drawing/2014/main" id="{8C40A655-57F4-4747-90E6-3241582B0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445" y="2539000"/>
            <a:ext cx="4458322" cy="2962688"/>
          </a:xfrm>
        </p:spPr>
      </p:pic>
      <p:pic>
        <p:nvPicPr>
          <p:cNvPr id="8" name="Content Placeholder 7" descr="ER Diagram">
            <a:extLst>
              <a:ext uri="{FF2B5EF4-FFF2-40B4-BE49-F238E27FC236}">
                <a16:creationId xmlns:a16="http://schemas.microsoft.com/office/drawing/2014/main" id="{9B4AFA9E-7AC1-4347-8EB7-947977D04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9000"/>
            <a:ext cx="4875213" cy="2962687"/>
          </a:xfrm>
        </p:spPr>
      </p:pic>
    </p:spTree>
    <p:extLst>
      <p:ext uri="{BB962C8B-B14F-4D97-AF65-F5344CB8AC3E}">
        <p14:creationId xmlns:p14="http://schemas.microsoft.com/office/powerpoint/2010/main" val="22879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39B-ADF9-4CC3-B998-1F880017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6ED-BA63-4068-AEA0-5E70A606B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Coupling and Cohesion</a:t>
            </a:r>
          </a:p>
          <a:p>
            <a:r>
              <a:rPr lang="en-GB" dirty="0"/>
              <a:t>Interfaces and Repository</a:t>
            </a:r>
          </a:p>
          <a:p>
            <a:r>
              <a:rPr lang="en-GB" dirty="0"/>
              <a:t>DETAILS</a:t>
            </a:r>
          </a:p>
          <a:p>
            <a:r>
              <a:rPr lang="en-GB" dirty="0"/>
              <a:t>IF YOU CANT EXPLAIN THE TERMS REMOVE THE SLIDE</a:t>
            </a:r>
            <a:br>
              <a:rPr lang="en-GB" dirty="0"/>
            </a:br>
            <a:r>
              <a:rPr lang="en-GB" dirty="0"/>
              <a:t>OKAY?</a:t>
            </a:r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C01-E36E-4475-9A69-266E817B6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5120" y="2097088"/>
            <a:ext cx="4003895" cy="4142394"/>
          </a:xfrm>
        </p:spPr>
      </p:pic>
    </p:spTree>
    <p:extLst>
      <p:ext uri="{BB962C8B-B14F-4D97-AF65-F5344CB8AC3E}">
        <p14:creationId xmlns:p14="http://schemas.microsoft.com/office/powerpoint/2010/main" val="25265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7DC-8349-46BD-9A5F-6F0ACE3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GitHub</a:t>
            </a:r>
          </a:p>
        </p:txBody>
      </p:sp>
      <p:pic>
        <p:nvPicPr>
          <p:cNvPr id="7" name="Content Placeholder 6" descr="GitHub">
            <a:extLst>
              <a:ext uri="{FF2B5EF4-FFF2-40B4-BE49-F238E27FC236}">
                <a16:creationId xmlns:a16="http://schemas.microsoft.com/office/drawing/2014/main" id="{0469FA63-5568-4DA4-AEAD-B83C6A365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646596"/>
            <a:ext cx="9138012" cy="4592886"/>
          </a:xfrm>
        </p:spPr>
      </p:pic>
    </p:spTree>
    <p:extLst>
      <p:ext uri="{BB962C8B-B14F-4D97-AF65-F5344CB8AC3E}">
        <p14:creationId xmlns:p14="http://schemas.microsoft.com/office/powerpoint/2010/main" val="125947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257</Words>
  <Application>Microsoft Office PowerPoint</Application>
  <PresentationFormat>Widescreen</PresentationFormat>
  <Paragraphs>70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Limerick Street Art</vt:lpstr>
      <vt:lpstr>What is Street ART</vt:lpstr>
      <vt:lpstr>What is NOT Street ART</vt:lpstr>
      <vt:lpstr>Project Aim</vt:lpstr>
      <vt:lpstr>Technical And Education AIMs</vt:lpstr>
      <vt:lpstr>Software development environment</vt:lpstr>
      <vt:lpstr>Database</vt:lpstr>
      <vt:lpstr>Software Components</vt:lpstr>
      <vt:lpstr>GitHub</vt:lpstr>
      <vt:lpstr>Repository</vt:lpstr>
      <vt:lpstr>GITHUB Commits/Branching</vt:lpstr>
      <vt:lpstr>Google Maps</vt:lpstr>
      <vt:lpstr>ASP.NET Core Razor Pages</vt:lpstr>
      <vt:lpstr>Testing</vt:lpstr>
      <vt:lpstr>More to Do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Limerick Street Art</dc:title>
  <dc:creator>Ruchi Kaintura</dc:creator>
  <cp:lastModifiedBy>Ruchi Kaintura</cp:lastModifiedBy>
  <cp:revision>1</cp:revision>
  <dcterms:created xsi:type="dcterms:W3CDTF">2020-05-29T00:04:24Z</dcterms:created>
  <dcterms:modified xsi:type="dcterms:W3CDTF">2020-05-29T01:25:07Z</dcterms:modified>
</cp:coreProperties>
</file>