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sldIdLst>
    <p:sldId id="278" r:id="rId5"/>
    <p:sldId id="296" r:id="rId6"/>
    <p:sldId id="295" r:id="rId7"/>
    <p:sldId id="297" r:id="rId8"/>
    <p:sldId id="298" r:id="rId9"/>
    <p:sldId id="293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78" d="100"/>
          <a:sy n="78" d="100"/>
        </p:scale>
        <p:origin x="878" y="106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3360" y="-8388"/>
            <a:ext cx="6827520" cy="31626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based medical image analysis for intracranial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hAAemorrhage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8937" y="3695350"/>
            <a:ext cx="4524277" cy="1262543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- Naksh kumar​(DS),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Ruchi Shukla(AI),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Shristi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(AI).</a:t>
            </a:r>
          </a:p>
          <a:p>
            <a:pPr algn="l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D0F871-07BD-C6BF-F310-CAE228581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105637" cy="19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2522-D756-4A7E-B284-A13CEFC8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9596" y="188752"/>
            <a:ext cx="4541967" cy="76809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itka Subheading Semibold" pitchFamily="2" charset="0"/>
                <a:ea typeface="Arial Regular" pitchFamily="34" charset="-122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25FE1-684A-1351-C520-258512FB9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1097" y="645952"/>
            <a:ext cx="8607105" cy="6138896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of our project is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based  medical image analysis for Intracranial Hemorrhage using CNN”.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DB168-CB7C-BED5-A6DA-9F8C138D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2BCC7-3143-AB2C-30F1-5C2174668B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2" t="3080" r="52519" b="1651"/>
          <a:stretch/>
        </p:blipFill>
        <p:spPr>
          <a:xfrm>
            <a:off x="0" y="-1"/>
            <a:ext cx="3431097" cy="3429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5343BD-FF95-791F-EA17-3C287A09AB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41" r="51305"/>
          <a:stretch/>
        </p:blipFill>
        <p:spPr>
          <a:xfrm>
            <a:off x="0" y="3429000"/>
            <a:ext cx="343109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8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57928-8710-9489-60E4-D9FD9085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485" y="0"/>
            <a:ext cx="8565702" cy="6857999"/>
          </a:xfrm>
        </p:spPr>
        <p:txBody>
          <a:bodyPr/>
          <a:lstStyle/>
          <a:p>
            <a:endParaRPr lang="en-IN" sz="2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most experienced physicians can diagnose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intracranial hemorrhage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(72.5 % accuracy),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(65% accuracy) or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(77.50% accuracy) these diagnosis is achieved using machine learning techniques. our task is to detect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intracranial hemorrhage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an early stage using CNN and more accurate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DF290-FAB5-9CE3-CD79-A38DCB87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687C44-8DE5-E8B6-530C-32EF895E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3439485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C9E42E-21F1-DAAB-C431-5BCC59B7B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28999"/>
            <a:ext cx="3439485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EC20-A80B-6803-3041-FC1C5F6C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0"/>
            <a:ext cx="10671048" cy="971865"/>
          </a:xfrm>
        </p:spPr>
        <p:txBody>
          <a:bodyPr/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6B6C4-A63A-6117-A487-BC7BEA10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899076-2057-FE17-9FB7-05BD092B838E}"/>
              </a:ext>
            </a:extLst>
          </p:cNvPr>
          <p:cNvSpPr/>
          <p:nvPr/>
        </p:nvSpPr>
        <p:spPr>
          <a:xfrm>
            <a:off x="758952" y="971865"/>
            <a:ext cx="1711354" cy="97186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E89048-7266-BC17-4291-DFDC99AE8540}"/>
              </a:ext>
            </a:extLst>
          </p:cNvPr>
          <p:cNvCxnSpPr>
            <a:cxnSpLocks/>
          </p:cNvCxnSpPr>
          <p:nvPr/>
        </p:nvCxnSpPr>
        <p:spPr>
          <a:xfrm>
            <a:off x="2470306" y="1472878"/>
            <a:ext cx="8038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A056997-D61D-0979-915A-C659558FB20F}"/>
              </a:ext>
            </a:extLst>
          </p:cNvPr>
          <p:cNvSpPr/>
          <p:nvPr/>
        </p:nvSpPr>
        <p:spPr>
          <a:xfrm>
            <a:off x="3274142" y="986946"/>
            <a:ext cx="1917290" cy="9718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12B046-21BC-6F5B-0657-12FCF7DCDEDD}"/>
              </a:ext>
            </a:extLst>
          </p:cNvPr>
          <p:cNvSpPr/>
          <p:nvPr/>
        </p:nvSpPr>
        <p:spPr>
          <a:xfrm>
            <a:off x="6112617" y="971865"/>
            <a:ext cx="2064774" cy="9718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A5FCD-EA78-8A23-65F6-E28E5AC840A8}"/>
              </a:ext>
            </a:extLst>
          </p:cNvPr>
          <p:cNvSpPr/>
          <p:nvPr/>
        </p:nvSpPr>
        <p:spPr>
          <a:xfrm>
            <a:off x="9062294" y="986947"/>
            <a:ext cx="2064775" cy="9567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06B20-5008-8789-A901-38143D11AAD9}"/>
              </a:ext>
            </a:extLst>
          </p:cNvPr>
          <p:cNvSpPr txBox="1"/>
          <p:nvPr/>
        </p:nvSpPr>
        <p:spPr>
          <a:xfrm>
            <a:off x="1283700" y="1264147"/>
            <a:ext cx="125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389691-AE6A-F1A2-D43E-E8A2835B19FA}"/>
              </a:ext>
            </a:extLst>
          </p:cNvPr>
          <p:cNvSpPr txBox="1"/>
          <p:nvPr/>
        </p:nvSpPr>
        <p:spPr>
          <a:xfrm>
            <a:off x="3621908" y="1288212"/>
            <a:ext cx="170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Data   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B12FA7-99F9-E9B0-2622-81CEED3D75EF}"/>
              </a:ext>
            </a:extLst>
          </p:cNvPr>
          <p:cNvSpPr txBox="1"/>
          <p:nvPr/>
        </p:nvSpPr>
        <p:spPr>
          <a:xfrm>
            <a:off x="6535404" y="1261338"/>
            <a:ext cx="16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576AE-03F0-3878-B853-FF47AC087231}"/>
              </a:ext>
            </a:extLst>
          </p:cNvPr>
          <p:cNvSpPr txBox="1"/>
          <p:nvPr/>
        </p:nvSpPr>
        <p:spPr>
          <a:xfrm>
            <a:off x="9306283" y="1261338"/>
            <a:ext cx="182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05E620-5BE8-0930-F6CE-36E0415223A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191432" y="1457797"/>
            <a:ext cx="921185" cy="15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EEE6CF-ED8E-0756-E6B7-68496284DECC}"/>
              </a:ext>
            </a:extLst>
          </p:cNvPr>
          <p:cNvCxnSpPr>
            <a:stCxn id="21" idx="3"/>
            <a:endCxn id="14" idx="1"/>
          </p:cNvCxnSpPr>
          <p:nvPr/>
        </p:nvCxnSpPr>
        <p:spPr>
          <a:xfrm>
            <a:off x="8177391" y="1446004"/>
            <a:ext cx="884903" cy="19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195E888-ED9E-7457-C361-81BDE32DAEBC}"/>
              </a:ext>
            </a:extLst>
          </p:cNvPr>
          <p:cNvSpPr/>
          <p:nvPr/>
        </p:nvSpPr>
        <p:spPr>
          <a:xfrm>
            <a:off x="9057917" y="2930013"/>
            <a:ext cx="2069153" cy="95678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9A8E67-4F71-9598-E002-D22C93F55D8E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 flipH="1">
            <a:off x="10092494" y="1943731"/>
            <a:ext cx="2188" cy="986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999444A-0E23-379C-ED06-88AAFBA5988A}"/>
              </a:ext>
            </a:extLst>
          </p:cNvPr>
          <p:cNvSpPr txBox="1"/>
          <p:nvPr/>
        </p:nvSpPr>
        <p:spPr>
          <a:xfrm>
            <a:off x="9211013" y="3201616"/>
            <a:ext cx="182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 Model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E46F2C-85C2-2E86-B81F-D959408E33D9}"/>
              </a:ext>
            </a:extLst>
          </p:cNvPr>
          <p:cNvSpPr/>
          <p:nvPr/>
        </p:nvSpPr>
        <p:spPr>
          <a:xfrm>
            <a:off x="6204155" y="2930013"/>
            <a:ext cx="2064774" cy="9525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B43788-7D93-32C8-CE1B-A254432E6DCA}"/>
              </a:ext>
            </a:extLst>
          </p:cNvPr>
          <p:cNvSpPr/>
          <p:nvPr/>
        </p:nvSpPr>
        <p:spPr>
          <a:xfrm>
            <a:off x="3259294" y="2945093"/>
            <a:ext cx="2064774" cy="9374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08C220-C898-8416-39B4-A2670F135158}"/>
              </a:ext>
            </a:extLst>
          </p:cNvPr>
          <p:cNvSpPr/>
          <p:nvPr/>
        </p:nvSpPr>
        <p:spPr>
          <a:xfrm>
            <a:off x="405532" y="2915595"/>
            <a:ext cx="2064774" cy="9374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912733-47CC-5C8E-800B-F56AE4B9114C}"/>
              </a:ext>
            </a:extLst>
          </p:cNvPr>
          <p:cNvSpPr txBox="1"/>
          <p:nvPr/>
        </p:nvSpPr>
        <p:spPr>
          <a:xfrm>
            <a:off x="6451196" y="3061153"/>
            <a:ext cx="2064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Data       Augmentation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B03DA5-5D65-A275-58C9-25658DEE9F83}"/>
              </a:ext>
            </a:extLst>
          </p:cNvPr>
          <p:cNvSpPr txBox="1"/>
          <p:nvPr/>
        </p:nvSpPr>
        <p:spPr>
          <a:xfrm>
            <a:off x="3482312" y="3061152"/>
            <a:ext cx="1720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Generate</a:t>
            </a:r>
          </a:p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Batches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F8A500-55E3-3DDA-0C3E-C8ACF38B6929}"/>
              </a:ext>
            </a:extLst>
          </p:cNvPr>
          <p:cNvSpPr txBox="1"/>
          <p:nvPr/>
        </p:nvSpPr>
        <p:spPr>
          <a:xfrm>
            <a:off x="776676" y="3229151"/>
            <a:ext cx="147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Söhne"/>
              </a:rPr>
              <a:t>Train Model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B07670-EC20-EB8A-0371-D044A113979A}"/>
              </a:ext>
            </a:extLst>
          </p:cNvPr>
          <p:cNvSpPr/>
          <p:nvPr/>
        </p:nvSpPr>
        <p:spPr>
          <a:xfrm>
            <a:off x="405531" y="4917551"/>
            <a:ext cx="2064774" cy="8455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7B911A-E5F2-4559-D4BF-9735823003D6}"/>
              </a:ext>
            </a:extLst>
          </p:cNvPr>
          <p:cNvCxnSpPr>
            <a:stCxn id="28" idx="1"/>
          </p:cNvCxnSpPr>
          <p:nvPr/>
        </p:nvCxnSpPr>
        <p:spPr>
          <a:xfrm flipH="1">
            <a:off x="8268929" y="3408405"/>
            <a:ext cx="788988" cy="2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5C12B16-FC5A-F7DF-C91F-86841A98F6F7}"/>
              </a:ext>
            </a:extLst>
          </p:cNvPr>
          <p:cNvCxnSpPr>
            <a:stCxn id="32" idx="1"/>
            <a:endCxn id="33" idx="3"/>
          </p:cNvCxnSpPr>
          <p:nvPr/>
        </p:nvCxnSpPr>
        <p:spPr>
          <a:xfrm flipH="1">
            <a:off x="5324068" y="3406278"/>
            <a:ext cx="880087" cy="75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102615-D253-EA2C-96A0-EE71C6556D72}"/>
              </a:ext>
            </a:extLst>
          </p:cNvPr>
          <p:cNvCxnSpPr>
            <a:cxnSpLocks/>
            <a:stCxn id="33" idx="1"/>
            <a:endCxn id="34" idx="3"/>
          </p:cNvCxnSpPr>
          <p:nvPr/>
        </p:nvCxnSpPr>
        <p:spPr>
          <a:xfrm flipH="1" flipV="1">
            <a:off x="2470306" y="3384319"/>
            <a:ext cx="788988" cy="29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8516A7-BD86-A050-9BA3-7326E4B76F4C}"/>
              </a:ext>
            </a:extLst>
          </p:cNvPr>
          <p:cNvCxnSpPr>
            <a:stCxn id="34" idx="2"/>
            <a:endCxn id="38" idx="0"/>
          </p:cNvCxnSpPr>
          <p:nvPr/>
        </p:nvCxnSpPr>
        <p:spPr>
          <a:xfrm flipH="1">
            <a:off x="1437918" y="3853043"/>
            <a:ext cx="1" cy="1064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57898CD-A125-EEFE-BD9F-A0BE69D00B4E}"/>
              </a:ext>
            </a:extLst>
          </p:cNvPr>
          <p:cNvSpPr txBox="1"/>
          <p:nvPr/>
        </p:nvSpPr>
        <p:spPr>
          <a:xfrm>
            <a:off x="591103" y="5172111"/>
            <a:ext cx="184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BFE220-0685-D053-88C5-E7D6D35D0131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2470305" y="5340338"/>
            <a:ext cx="1091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35074F3-BCDF-9BC9-AE09-D9D2568AF4C6}"/>
              </a:ext>
            </a:extLst>
          </p:cNvPr>
          <p:cNvSpPr/>
          <p:nvPr/>
        </p:nvSpPr>
        <p:spPr>
          <a:xfrm>
            <a:off x="3561684" y="4897451"/>
            <a:ext cx="1938974" cy="8455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25E76-148F-B5C8-B646-D115B8990B81}"/>
              </a:ext>
            </a:extLst>
          </p:cNvPr>
          <p:cNvSpPr txBox="1"/>
          <p:nvPr/>
        </p:nvSpPr>
        <p:spPr>
          <a:xfrm>
            <a:off x="3878923" y="5017172"/>
            <a:ext cx="1587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Display   Prediction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926B94-E077-4470-D2B5-0F8E6AD8BA85}"/>
              </a:ext>
            </a:extLst>
          </p:cNvPr>
          <p:cNvSpPr/>
          <p:nvPr/>
        </p:nvSpPr>
        <p:spPr>
          <a:xfrm>
            <a:off x="6599930" y="4967529"/>
            <a:ext cx="1512933" cy="79559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F9C0C5-C62B-38DD-836A-73EEA68B2BFD}"/>
              </a:ext>
            </a:extLst>
          </p:cNvPr>
          <p:cNvCxnSpPr>
            <a:stCxn id="8" idx="3"/>
            <a:endCxn id="11" idx="2"/>
          </p:cNvCxnSpPr>
          <p:nvPr/>
        </p:nvCxnSpPr>
        <p:spPr>
          <a:xfrm>
            <a:off x="5500658" y="5320239"/>
            <a:ext cx="1099272" cy="450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40D8BA-53EF-53BB-3591-2325D0A0593D}"/>
              </a:ext>
            </a:extLst>
          </p:cNvPr>
          <p:cNvSpPr txBox="1"/>
          <p:nvPr/>
        </p:nvSpPr>
        <p:spPr>
          <a:xfrm>
            <a:off x="7013591" y="5162550"/>
            <a:ext cx="109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1414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8948-9F67-9FB4-8235-2D50DFD1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81462" y="43655"/>
            <a:ext cx="5140403" cy="768096"/>
          </a:xfrm>
        </p:spPr>
        <p:txBody>
          <a:bodyPr/>
          <a:lstStyle/>
          <a:p>
            <a:r>
              <a:rPr lang="en-IN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E5D1A-D2EC-2A80-2B20-9DEA648A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BFFF08-1979-7694-70EB-08F7C1A54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41800"/>
            <a:ext cx="11119104" cy="5574399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 3.9.18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Pandas(pip install pandas).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pip install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1.21.2).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(pip install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-learn(pip install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-learn).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(pip install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Glob(pip install glob).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(pip install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(pip install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 (Computed Tomography)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 images with csv labels(100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hemorrage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100 normal 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35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2099" y="1845577"/>
            <a:ext cx="5662567" cy="2785145"/>
          </a:xfrm>
        </p:spPr>
        <p:txBody>
          <a:bodyPr/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" id="{8E8E6382-84E0-47AA-A2A2-8ED603AAB26E}" vid="{692203AD-8BB8-47BB-AF1A-2D7F125D9E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35FEF8-1733-4347-95CE-3BB62B2B8DD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060146-7700-4F6C-986B-89E3839BD4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FC98CF-E78A-425D-90FD-55D1C468A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4170</TotalTime>
  <Words>232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Sabon Next LT</vt:lpstr>
      <vt:lpstr>Sitka Subheading Semibold</vt:lpstr>
      <vt:lpstr>Söhne</vt:lpstr>
      <vt:lpstr>Times New Roman</vt:lpstr>
      <vt:lpstr>Office Theme</vt:lpstr>
      <vt:lpstr>Minor Project  Presentation on Artificial intelligence based medical image analysis for intracranial hAAemorrhage  using  cnn </vt:lpstr>
      <vt:lpstr>introduction</vt:lpstr>
      <vt:lpstr>PowerPoint Presentation</vt:lpstr>
      <vt:lpstr>WORK Flow </vt:lpstr>
      <vt:lpstr>REQUIREMENTS: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based medical image analysis for intracranial hemorrhage using cnn</dc:title>
  <dc:subject/>
  <dc:creator>shristi sahu</dc:creator>
  <cp:lastModifiedBy>naksh kumar gupta</cp:lastModifiedBy>
  <cp:revision>6</cp:revision>
  <dcterms:created xsi:type="dcterms:W3CDTF">2023-11-27T06:17:22Z</dcterms:created>
  <dcterms:modified xsi:type="dcterms:W3CDTF">2023-12-29T15:58:41Z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