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8C0EC0-598C-4656-8594-6C7E85D4ECBD}">
  <a:tblStyle styleId="{5D8C0EC0-598C-4656-8594-6C7E85D4ECBD}"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FC1671DA-D6C0-4F55-9F2B-C1C7467CDF34}"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6:notes"/>
          <p:cNvSpPr/>
          <p:nvPr>
            <p:ph idx="2" type="sldImg"/>
          </p:nvPr>
        </p:nvSpPr>
        <p:spPr>
          <a:xfrm>
            <a:off x="-47625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7.png"/><Relationship Id="rId5"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575982" y="40341"/>
            <a:ext cx="11040035" cy="6872972"/>
          </a:xfrm>
          <a:prstGeom prst="rect">
            <a:avLst/>
          </a:prstGeom>
          <a:noFill/>
          <a:ln>
            <a:noFill/>
          </a:ln>
        </p:spPr>
        <p:txBody>
          <a:bodyPr anchorCtr="0" anchor="t" bIns="45700" lIns="91425" spcFirstLastPara="1" rIns="91425" wrap="square" tIns="45700">
            <a:normAutofit fontScale="90000"/>
          </a:bodyPr>
          <a:lstStyle/>
          <a:p>
            <a:pPr indent="-432000" lvl="0" marL="432000" rtl="0" algn="ctr">
              <a:lnSpc>
                <a:spcPct val="100000"/>
              </a:lnSpc>
              <a:spcBef>
                <a:spcPts val="0"/>
              </a:spcBef>
              <a:spcAft>
                <a:spcPts val="0"/>
              </a:spcAft>
              <a:buClr>
                <a:schemeClr val="dk1"/>
              </a:buClr>
              <a:buSzPct val="100000"/>
              <a:buFont typeface="Times New Roman"/>
              <a:buNone/>
            </a:pPr>
            <a:r>
              <a:rPr b="1" lang="en-US" sz="2200">
                <a:latin typeface="Times New Roman"/>
                <a:ea typeface="Times New Roman"/>
                <a:cs typeface="Times New Roman"/>
                <a:sym typeface="Times New Roman"/>
              </a:rPr>
              <a:t> “</a:t>
            </a:r>
            <a:r>
              <a:rPr b="1" lang="en-US" sz="2200">
                <a:solidFill>
                  <a:srgbClr val="FF0000"/>
                </a:solidFill>
                <a:latin typeface="Times New Roman"/>
                <a:ea typeface="Times New Roman"/>
                <a:cs typeface="Times New Roman"/>
                <a:sym typeface="Times New Roman"/>
              </a:rPr>
              <a:t>HEART DISEASES PREDICTION USING SUPERVISED LEARNING ALGORITHMS</a:t>
            </a:r>
            <a:r>
              <a:rPr b="1" lang="en-US" sz="2200">
                <a:latin typeface="Times New Roman"/>
                <a:ea typeface="Times New Roman"/>
                <a:cs typeface="Times New Roman"/>
                <a:sym typeface="Times New Roman"/>
              </a:rPr>
              <a:t>”</a:t>
            </a:r>
            <a:br>
              <a:rPr b="1" lang="en-US" sz="2200">
                <a:latin typeface="Times New Roman"/>
                <a:ea typeface="Times New Roman"/>
                <a:cs typeface="Times New Roman"/>
                <a:sym typeface="Times New Roman"/>
              </a:rPr>
            </a:br>
            <a:r>
              <a:rPr lang="en-US" sz="2200">
                <a:latin typeface="Times New Roman"/>
                <a:ea typeface="Times New Roman"/>
                <a:cs typeface="Times New Roman"/>
                <a:sym typeface="Times New Roman"/>
              </a:rPr>
              <a:t>Internship</a:t>
            </a:r>
            <a:r>
              <a:rPr b="1" lang="en-US" sz="2200">
                <a:latin typeface="Times New Roman"/>
                <a:ea typeface="Times New Roman"/>
                <a:cs typeface="Times New Roman"/>
                <a:sym typeface="Times New Roman"/>
              </a:rPr>
              <a:t> </a:t>
            </a:r>
            <a:r>
              <a:rPr lang="en-US" sz="2200">
                <a:latin typeface="Times New Roman"/>
                <a:ea typeface="Times New Roman"/>
                <a:cs typeface="Times New Roman"/>
                <a:sym typeface="Times New Roman"/>
              </a:rPr>
              <a:t>Based Project Report Submitted To </a:t>
            </a:r>
            <a:br>
              <a:rPr lang="en-US" sz="2200">
                <a:latin typeface="Times New Roman"/>
                <a:ea typeface="Times New Roman"/>
                <a:cs typeface="Times New Roman"/>
                <a:sym typeface="Times New Roman"/>
              </a:rPr>
            </a:br>
            <a:r>
              <a:rPr b="1" lang="en-US" sz="2200">
                <a:latin typeface="Times New Roman"/>
                <a:ea typeface="Times New Roman"/>
                <a:cs typeface="Times New Roman"/>
                <a:sym typeface="Times New Roman"/>
              </a:rPr>
              <a:t>Chhattisgarh Swami Vivekanand Technical University, Bhilai</a:t>
            </a:r>
            <a:br>
              <a:rPr b="1" lang="en-US" sz="1800">
                <a:latin typeface="Times New Roman"/>
                <a:ea typeface="Times New Roman"/>
                <a:cs typeface="Times New Roman"/>
                <a:sym typeface="Times New Roman"/>
              </a:rPr>
            </a:br>
            <a:br>
              <a:rPr lang="en-US" sz="1800">
                <a:latin typeface="Times New Roman"/>
                <a:ea typeface="Times New Roman"/>
                <a:cs typeface="Times New Roman"/>
                <a:sym typeface="Times New Roman"/>
              </a:rPr>
            </a:br>
            <a:br>
              <a:rPr lang="en-US" sz="2000">
                <a:latin typeface="Times New Roman"/>
                <a:ea typeface="Times New Roman"/>
                <a:cs typeface="Times New Roman"/>
                <a:sym typeface="Times New Roman"/>
              </a:rPr>
            </a:br>
            <a:br>
              <a:rPr lang="en-US" sz="2000">
                <a:latin typeface="Times New Roman"/>
                <a:ea typeface="Times New Roman"/>
                <a:cs typeface="Times New Roman"/>
                <a:sym typeface="Times New Roman"/>
              </a:rPr>
            </a:br>
            <a:br>
              <a:rPr lang="en-US" sz="2000">
                <a:latin typeface="Times New Roman"/>
                <a:ea typeface="Times New Roman"/>
                <a:cs typeface="Times New Roman"/>
                <a:sym typeface="Times New Roman"/>
              </a:rPr>
            </a:br>
            <a:br>
              <a:rPr lang="en-US" sz="2000">
                <a:latin typeface="Times New Roman"/>
                <a:ea typeface="Times New Roman"/>
                <a:cs typeface="Times New Roman"/>
                <a:sym typeface="Times New Roman"/>
              </a:rPr>
            </a:br>
            <a:r>
              <a:rPr lang="en-US" sz="1400">
                <a:latin typeface="Times New Roman"/>
                <a:ea typeface="Times New Roman"/>
                <a:cs typeface="Times New Roman"/>
                <a:sym typeface="Times New Roman"/>
              </a:rPr>
              <a:t>for</a:t>
            </a:r>
            <a:r>
              <a:rPr lang="en-US" sz="1800">
                <a:latin typeface="Times New Roman"/>
                <a:ea typeface="Times New Roman"/>
                <a:cs typeface="Times New Roman"/>
                <a:sym typeface="Times New Roman"/>
              </a:rPr>
              <a:t> </a:t>
            </a:r>
            <a:br>
              <a:rPr lang="en-US" sz="1800">
                <a:latin typeface="Times New Roman"/>
                <a:ea typeface="Times New Roman"/>
                <a:cs typeface="Times New Roman"/>
                <a:sym typeface="Times New Roman"/>
              </a:rPr>
            </a:br>
            <a:r>
              <a:rPr lang="en-US" sz="2000">
                <a:latin typeface="Times New Roman"/>
                <a:ea typeface="Times New Roman"/>
                <a:cs typeface="Times New Roman"/>
                <a:sym typeface="Times New Roman"/>
              </a:rPr>
              <a:t>Completion of 6</a:t>
            </a:r>
            <a:r>
              <a:rPr baseline="30000" lang="en-US" sz="2000">
                <a:latin typeface="Times New Roman"/>
                <a:ea typeface="Times New Roman"/>
                <a:cs typeface="Times New Roman"/>
                <a:sym typeface="Times New Roman"/>
              </a:rPr>
              <a:t>th</a:t>
            </a:r>
            <a:r>
              <a:rPr lang="en-US" sz="2000">
                <a:latin typeface="Times New Roman"/>
                <a:ea typeface="Times New Roman"/>
                <a:cs typeface="Times New Roman"/>
                <a:sym typeface="Times New Roman"/>
              </a:rPr>
              <a:t>  Semester Internship of the degree </a:t>
            </a:r>
            <a:br>
              <a:rPr lang="en-US" sz="1800">
                <a:latin typeface="Times New Roman"/>
                <a:ea typeface="Times New Roman"/>
                <a:cs typeface="Times New Roman"/>
                <a:sym typeface="Times New Roman"/>
              </a:rPr>
            </a:br>
            <a:r>
              <a:rPr lang="en-US" sz="1400">
                <a:latin typeface="Times New Roman"/>
                <a:ea typeface="Times New Roman"/>
                <a:cs typeface="Times New Roman"/>
                <a:sym typeface="Times New Roman"/>
              </a:rPr>
              <a:t>of </a:t>
            </a:r>
            <a:br>
              <a:rPr lang="en-US" sz="1800">
                <a:latin typeface="Times New Roman"/>
                <a:ea typeface="Times New Roman"/>
                <a:cs typeface="Times New Roman"/>
                <a:sym typeface="Times New Roman"/>
              </a:rPr>
            </a:br>
            <a:r>
              <a:rPr lang="en-US" sz="2000">
                <a:latin typeface="Times New Roman"/>
                <a:ea typeface="Times New Roman"/>
                <a:cs typeface="Times New Roman"/>
                <a:sym typeface="Times New Roman"/>
              </a:rPr>
              <a:t>BACHELOR OF TECHNOLOGY (HONORS) </a:t>
            </a:r>
            <a:br>
              <a:rPr lang="en-US" sz="1800">
                <a:latin typeface="Times New Roman"/>
                <a:ea typeface="Times New Roman"/>
                <a:cs typeface="Times New Roman"/>
                <a:sym typeface="Times New Roman"/>
              </a:rPr>
            </a:br>
            <a:r>
              <a:rPr lang="en-US" sz="1400">
                <a:latin typeface="Times New Roman"/>
                <a:ea typeface="Times New Roman"/>
                <a:cs typeface="Times New Roman"/>
                <a:sym typeface="Times New Roman"/>
              </a:rPr>
              <a:t>In</a:t>
            </a:r>
            <a:r>
              <a:rPr lang="en-US" sz="1800">
                <a:latin typeface="Times New Roman"/>
                <a:ea typeface="Times New Roman"/>
                <a:cs typeface="Times New Roman"/>
                <a:sym typeface="Times New Roman"/>
              </a:rPr>
              <a:t> </a:t>
            </a:r>
            <a:br>
              <a:rPr lang="en-US" sz="1800">
                <a:latin typeface="Times New Roman"/>
                <a:ea typeface="Times New Roman"/>
                <a:cs typeface="Times New Roman"/>
                <a:sym typeface="Times New Roman"/>
              </a:rPr>
            </a:br>
            <a:r>
              <a:rPr lang="en-US" sz="2000">
                <a:solidFill>
                  <a:srgbClr val="FF0000"/>
                </a:solidFill>
                <a:latin typeface="Times New Roman"/>
                <a:ea typeface="Times New Roman"/>
                <a:cs typeface="Times New Roman"/>
                <a:sym typeface="Times New Roman"/>
              </a:rPr>
              <a:t>ARTIFICIAL INTELLIGENCE</a:t>
            </a:r>
            <a:r>
              <a:rPr lang="en-US" sz="2000">
                <a:latin typeface="Times New Roman"/>
                <a:ea typeface="Times New Roman"/>
                <a:cs typeface="Times New Roman"/>
                <a:sym typeface="Times New Roman"/>
              </a:rPr>
              <a:t> </a:t>
            </a:r>
            <a:br>
              <a:rPr lang="en-US" sz="2000">
                <a:latin typeface="Times New Roman"/>
                <a:ea typeface="Times New Roman"/>
                <a:cs typeface="Times New Roman"/>
                <a:sym typeface="Times New Roman"/>
              </a:rPr>
            </a:br>
            <a:r>
              <a:rPr lang="en-US" sz="2000">
                <a:latin typeface="Times New Roman"/>
                <a:ea typeface="Times New Roman"/>
                <a:cs typeface="Times New Roman"/>
                <a:sym typeface="Times New Roman"/>
              </a:rPr>
              <a:t>(COMPUTER SCIENCE &amp; ENGINEERING) </a:t>
            </a:r>
            <a:br>
              <a:rPr lang="en-US" sz="1800">
                <a:latin typeface="Times New Roman"/>
                <a:ea typeface="Times New Roman"/>
                <a:cs typeface="Times New Roman"/>
                <a:sym typeface="Times New Roman"/>
              </a:rPr>
            </a:br>
            <a:r>
              <a:rPr lang="en-US" sz="1400">
                <a:latin typeface="Times New Roman"/>
                <a:ea typeface="Times New Roman"/>
                <a:cs typeface="Times New Roman"/>
                <a:sym typeface="Times New Roman"/>
              </a:rPr>
              <a:t>By</a:t>
            </a:r>
            <a:r>
              <a:rPr lang="en-US" sz="1600">
                <a:latin typeface="Times New Roman"/>
                <a:ea typeface="Times New Roman"/>
                <a:cs typeface="Times New Roman"/>
                <a:sym typeface="Times New Roman"/>
              </a:rPr>
              <a:t> </a:t>
            </a:r>
            <a:br>
              <a:rPr lang="en-US" sz="1800">
                <a:latin typeface="Times New Roman"/>
                <a:ea typeface="Times New Roman"/>
                <a:cs typeface="Times New Roman"/>
                <a:sym typeface="Times New Roman"/>
              </a:rPr>
            </a:br>
            <a:r>
              <a:rPr b="1" lang="en-US" sz="2200">
                <a:solidFill>
                  <a:srgbClr val="FF0000"/>
                </a:solidFill>
                <a:latin typeface="Times New Roman"/>
                <a:ea typeface="Times New Roman"/>
                <a:cs typeface="Times New Roman"/>
                <a:sym typeface="Times New Roman"/>
              </a:rPr>
              <a:t>Ruchi Shukla </a:t>
            </a:r>
            <a:br>
              <a:rPr lang="en-US" sz="2200">
                <a:solidFill>
                  <a:srgbClr val="FF0000"/>
                </a:solidFill>
                <a:latin typeface="Times New Roman"/>
                <a:ea typeface="Times New Roman"/>
                <a:cs typeface="Times New Roman"/>
                <a:sym typeface="Times New Roman"/>
              </a:rPr>
            </a:br>
            <a:r>
              <a:rPr lang="en-US" sz="2200">
                <a:solidFill>
                  <a:srgbClr val="FF0000"/>
                </a:solidFill>
                <a:latin typeface="Times New Roman"/>
                <a:ea typeface="Times New Roman"/>
                <a:cs typeface="Times New Roman"/>
                <a:sym typeface="Times New Roman"/>
              </a:rPr>
              <a:t>B.Tech.(Hon) 6</a:t>
            </a:r>
            <a:r>
              <a:rPr baseline="30000" lang="en-US" sz="2200">
                <a:solidFill>
                  <a:srgbClr val="FF0000"/>
                </a:solidFill>
                <a:latin typeface="Times New Roman"/>
                <a:ea typeface="Times New Roman"/>
                <a:cs typeface="Times New Roman"/>
                <a:sym typeface="Times New Roman"/>
              </a:rPr>
              <a:t>th</a:t>
            </a:r>
            <a:r>
              <a:rPr lang="en-US" sz="2200">
                <a:solidFill>
                  <a:srgbClr val="FF0000"/>
                </a:solidFill>
                <a:latin typeface="Times New Roman"/>
                <a:ea typeface="Times New Roman"/>
                <a:cs typeface="Times New Roman"/>
                <a:sym typeface="Times New Roman"/>
              </a:rPr>
              <a:t>  Semester </a:t>
            </a:r>
            <a:br>
              <a:rPr lang="en-US" sz="2200">
                <a:solidFill>
                  <a:srgbClr val="FF0000"/>
                </a:solidFill>
                <a:latin typeface="Times New Roman"/>
                <a:ea typeface="Times New Roman"/>
                <a:cs typeface="Times New Roman"/>
                <a:sym typeface="Times New Roman"/>
              </a:rPr>
            </a:br>
            <a:r>
              <a:rPr lang="en-US" sz="2200">
                <a:solidFill>
                  <a:srgbClr val="FF0000"/>
                </a:solidFill>
                <a:latin typeface="Times New Roman"/>
                <a:ea typeface="Times New Roman"/>
                <a:cs typeface="Times New Roman"/>
                <a:sym typeface="Times New Roman"/>
              </a:rPr>
              <a:t>Roll No: 300012721005</a:t>
            </a:r>
            <a:br>
              <a:rPr lang="en-US" sz="2200">
                <a:solidFill>
                  <a:srgbClr val="FF0000"/>
                </a:solidFill>
                <a:latin typeface="Times New Roman"/>
                <a:ea typeface="Times New Roman"/>
                <a:cs typeface="Times New Roman"/>
                <a:sym typeface="Times New Roman"/>
              </a:rPr>
            </a:br>
            <a:r>
              <a:rPr lang="en-US" sz="2200">
                <a:solidFill>
                  <a:srgbClr val="FF0000"/>
                </a:solidFill>
                <a:latin typeface="Times New Roman"/>
                <a:ea typeface="Times New Roman"/>
                <a:cs typeface="Times New Roman"/>
                <a:sym typeface="Times New Roman"/>
              </a:rPr>
              <a:t> Enrollment No: CB4598</a:t>
            </a:r>
            <a:br>
              <a:rPr lang="en-US" sz="1800">
                <a:solidFill>
                  <a:srgbClr val="FF0000"/>
                </a:solidFill>
                <a:latin typeface="Times New Roman"/>
                <a:ea typeface="Times New Roman"/>
                <a:cs typeface="Times New Roman"/>
                <a:sym typeface="Times New Roman"/>
              </a:rPr>
            </a:br>
            <a:r>
              <a:rPr lang="en-US" sz="1800">
                <a:latin typeface="Times New Roman"/>
                <a:ea typeface="Times New Roman"/>
                <a:cs typeface="Times New Roman"/>
                <a:sym typeface="Times New Roman"/>
              </a:rPr>
              <a:t>Under the Guidance of </a:t>
            </a:r>
            <a:br>
              <a:rPr lang="en-US" sz="1800">
                <a:latin typeface="Times New Roman"/>
                <a:ea typeface="Times New Roman"/>
                <a:cs typeface="Times New Roman"/>
                <a:sym typeface="Times New Roman"/>
              </a:rPr>
            </a:br>
            <a:r>
              <a:rPr b="1" lang="en-US" sz="2200">
                <a:solidFill>
                  <a:srgbClr val="FF0000"/>
                </a:solidFill>
                <a:latin typeface="Times New Roman"/>
                <a:ea typeface="Times New Roman"/>
                <a:cs typeface="Times New Roman"/>
                <a:sym typeface="Times New Roman"/>
              </a:rPr>
              <a:t>Ramakant Ganjeshwar </a:t>
            </a:r>
            <a:br>
              <a:rPr lang="en-US" sz="2200">
                <a:latin typeface="Times New Roman"/>
                <a:ea typeface="Times New Roman"/>
                <a:cs typeface="Times New Roman"/>
                <a:sym typeface="Times New Roman"/>
              </a:rPr>
            </a:br>
            <a:r>
              <a:rPr lang="en-US" sz="2200">
                <a:latin typeface="Times New Roman"/>
                <a:ea typeface="Times New Roman"/>
                <a:cs typeface="Times New Roman"/>
                <a:sym typeface="Times New Roman"/>
              </a:rPr>
              <a:t>Assistant Professor (AI/DS) </a:t>
            </a:r>
            <a:br>
              <a:rPr lang="en-US" sz="2200">
                <a:latin typeface="Times New Roman"/>
                <a:ea typeface="Times New Roman"/>
                <a:cs typeface="Times New Roman"/>
                <a:sym typeface="Times New Roman"/>
              </a:rPr>
            </a:br>
            <a:r>
              <a:rPr lang="en-US" sz="2200">
                <a:latin typeface="Times New Roman"/>
                <a:ea typeface="Times New Roman"/>
                <a:cs typeface="Times New Roman"/>
                <a:sym typeface="Times New Roman"/>
              </a:rPr>
              <a:t>Computer Science and Engineering CSVTU, Bhilai (CG)</a:t>
            </a:r>
            <a:endParaRPr/>
          </a:p>
        </p:txBody>
      </p:sp>
      <p:pic>
        <p:nvPicPr>
          <p:cNvPr descr="Chhattisgarh Swami Vivekanand Technical University - Wikipedia" id="85" name="Google Shape;85;p13"/>
          <p:cNvPicPr preferRelativeResize="0"/>
          <p:nvPr/>
        </p:nvPicPr>
        <p:blipFill rotWithShape="1">
          <a:blip r:embed="rId3">
            <a:alphaModFix/>
          </a:blip>
          <a:srcRect b="0" l="0" r="0" t="0"/>
          <a:stretch/>
        </p:blipFill>
        <p:spPr>
          <a:xfrm>
            <a:off x="5715419" y="1102253"/>
            <a:ext cx="1128713" cy="1181101"/>
          </a:xfrm>
          <a:prstGeom prst="rect">
            <a:avLst/>
          </a:prstGeom>
          <a:noFill/>
          <a:ln>
            <a:noFill/>
          </a:ln>
        </p:spPr>
      </p:pic>
      <p:sp>
        <p:nvSpPr>
          <p:cNvPr id="86" name="Google Shape;86;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838200" y="-82550"/>
            <a:ext cx="10515600" cy="945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4000">
                <a:latin typeface="Times New Roman"/>
                <a:ea typeface="Times New Roman"/>
                <a:cs typeface="Times New Roman"/>
                <a:sym typeface="Times New Roman"/>
              </a:rPr>
              <a:t>                          </a:t>
            </a:r>
            <a:r>
              <a:rPr b="1" lang="en-US" sz="4000">
                <a:latin typeface="Times New Roman"/>
                <a:ea typeface="Times New Roman"/>
                <a:cs typeface="Times New Roman"/>
                <a:sym typeface="Times New Roman"/>
              </a:rPr>
              <a:t>METHODOLOGY</a:t>
            </a:r>
            <a:endParaRPr b="1" sz="4000">
              <a:latin typeface="Times New Roman"/>
              <a:ea typeface="Times New Roman"/>
              <a:cs typeface="Times New Roman"/>
              <a:sym typeface="Times New Roman"/>
            </a:endParaRPr>
          </a:p>
        </p:txBody>
      </p:sp>
      <p:sp>
        <p:nvSpPr>
          <p:cNvPr id="150" name="Google Shape;150;p22"/>
          <p:cNvSpPr txBox="1"/>
          <p:nvPr>
            <p:ph idx="1" type="body"/>
          </p:nvPr>
        </p:nvSpPr>
        <p:spPr>
          <a:xfrm>
            <a:off x="0" y="418050"/>
            <a:ext cx="12192000" cy="64399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b="1" lang="en-US" sz="3000">
                <a:solidFill>
                  <a:srgbClr val="FF0000"/>
                </a:solidFill>
                <a:latin typeface="Times New Roman"/>
                <a:ea typeface="Times New Roman"/>
                <a:cs typeface="Times New Roman"/>
                <a:sym typeface="Times New Roman"/>
              </a:rPr>
              <a:t>Data Collection</a:t>
            </a:r>
            <a:endParaRPr/>
          </a:p>
          <a:p>
            <a:pPr indent="-381000" lvl="0" marL="457200" rtl="0" algn="just">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Collecting heart disease data is challenging due to privacy concerns, making direct web scraping impractical. Instead, reliable sources like UCI and Kaggle offer ethically collected, high-quality datasets that ensure data quality and confidentiality.</a:t>
            </a:r>
            <a:endParaRPr sz="2400">
              <a:latin typeface="Times New Roman"/>
              <a:ea typeface="Times New Roman"/>
              <a:cs typeface="Times New Roman"/>
              <a:sym typeface="Times New Roman"/>
            </a:endParaRPr>
          </a:p>
          <a:p>
            <a:pPr indent="-381000" lvl="0" marL="457200" rtl="0" algn="just">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In these Project 300 Dataset are used.</a:t>
            </a:r>
            <a:endParaRPr sz="2400">
              <a:latin typeface="Times New Roman"/>
              <a:ea typeface="Times New Roman"/>
              <a:cs typeface="Times New Roman"/>
              <a:sym typeface="Times New Roman"/>
            </a:endParaRPr>
          </a:p>
          <a:p>
            <a:pPr indent="0" lvl="0" marL="457200" rtl="0" algn="just">
              <a:lnSpc>
                <a:spcPct val="90000"/>
              </a:lnSpc>
              <a:spcBef>
                <a:spcPts val="1000"/>
              </a:spcBef>
              <a:spcAft>
                <a:spcPts val="0"/>
              </a:spcAft>
              <a:buSzPts val="1800"/>
              <a:buNone/>
            </a:pPr>
            <a:r>
              <a:rPr lang="en-US" sz="2400">
                <a:latin typeface="Times New Roman"/>
                <a:ea typeface="Times New Roman"/>
                <a:cs typeface="Times New Roman"/>
                <a:sym typeface="Times New Roman"/>
              </a:rPr>
              <a:t>                                                 </a:t>
            </a:r>
            <a:r>
              <a:rPr b="1" lang="en-US" sz="2500">
                <a:latin typeface="Times New Roman"/>
                <a:ea typeface="Times New Roman"/>
                <a:cs typeface="Times New Roman"/>
                <a:sym typeface="Times New Roman"/>
              </a:rPr>
              <a:t>Table I : Features Names</a:t>
            </a:r>
            <a:endParaRPr b="1" sz="2500">
              <a:latin typeface="Times New Roman"/>
              <a:ea typeface="Times New Roman"/>
              <a:cs typeface="Times New Roman"/>
              <a:sym typeface="Times New Roman"/>
            </a:endParaRPr>
          </a:p>
        </p:txBody>
      </p:sp>
      <p:sp>
        <p:nvSpPr>
          <p:cNvPr id="151" name="Google Shape;151;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graphicFrame>
        <p:nvGraphicFramePr>
          <p:cNvPr id="152" name="Google Shape;152;p22"/>
          <p:cNvGraphicFramePr/>
          <p:nvPr/>
        </p:nvGraphicFramePr>
        <p:xfrm>
          <a:off x="1717648" y="3128045"/>
          <a:ext cx="3000000" cy="3000000"/>
        </p:xfrm>
        <a:graphic>
          <a:graphicData uri="http://schemas.openxmlformats.org/drawingml/2006/table">
            <a:tbl>
              <a:tblPr>
                <a:noFill/>
                <a:tableStyleId>{FC1671DA-D6C0-4F55-9F2B-C1C7467CDF34}</a:tableStyleId>
              </a:tblPr>
              <a:tblGrid>
                <a:gridCol w="665950"/>
                <a:gridCol w="3032275"/>
              </a:tblGrid>
              <a:tr h="560275">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latin typeface="Times New Roman"/>
                          <a:ea typeface="Times New Roman"/>
                          <a:cs typeface="Times New Roman"/>
                          <a:sym typeface="Times New Roman"/>
                        </a:rPr>
                        <a:t>S.No</a:t>
                      </a:r>
                      <a:r>
                        <a:rPr lang="en-US" sz="1400" u="none" cap="none" strike="noStrike">
                          <a:latin typeface="Times New Roman"/>
                          <a:ea typeface="Times New Roman"/>
                          <a:cs typeface="Times New Roman"/>
                          <a:sym typeface="Times New Roman"/>
                        </a:rPr>
                        <a:t>.</a:t>
                      </a:r>
                      <a:endParaRPr sz="1400" u="none" cap="none" strike="noStrike">
                        <a:latin typeface="Times New Roman"/>
                        <a:ea typeface="Times New Roman"/>
                        <a:cs typeface="Times New Roman"/>
                        <a:sym typeface="Times New Roman"/>
                      </a:endParaRPr>
                    </a:p>
                  </a:txBody>
                  <a:tcPr marT="91425" marB="91425" marR="91425" marL="91425">
                    <a:solidFill>
                      <a:srgbClr val="CFE2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FEATURES NAMES</a:t>
                      </a:r>
                      <a:endParaRPr sz="1400" u="none" cap="none" strike="noStrike">
                        <a:latin typeface="Times New Roman"/>
                        <a:ea typeface="Times New Roman"/>
                        <a:cs typeface="Times New Roman"/>
                        <a:sym typeface="Times New Roman"/>
                      </a:endParaRPr>
                    </a:p>
                  </a:txBody>
                  <a:tcPr marT="91425" marB="91425" marR="91425" marL="91425">
                    <a:solidFill>
                      <a:srgbClr val="CFE2F3"/>
                    </a:solidFill>
                  </a:tcPr>
                </a:tc>
              </a:tr>
              <a:tr h="3870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1.</a:t>
                      </a:r>
                      <a:endParaRPr sz="1400" u="none" cap="none" strike="noStrike">
                        <a:latin typeface="Times New Roman"/>
                        <a:ea typeface="Times New Roman"/>
                        <a:cs typeface="Times New Roman"/>
                        <a:sym typeface="Times New Roman"/>
                      </a:endParaRPr>
                    </a:p>
                  </a:txBody>
                  <a:tcPr marT="91425" marB="91425" marR="91425" marL="91425">
                    <a:solidFill>
                      <a:srgbClr val="CFE2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Age</a:t>
                      </a:r>
                      <a:endParaRPr sz="1400" u="none" cap="none" strike="noStrike">
                        <a:latin typeface="Times New Roman"/>
                        <a:ea typeface="Times New Roman"/>
                        <a:cs typeface="Times New Roman"/>
                        <a:sym typeface="Times New Roman"/>
                      </a:endParaRPr>
                    </a:p>
                  </a:txBody>
                  <a:tcPr marT="91425" marB="91425" marR="91425" marL="91425">
                    <a:solidFill>
                      <a:srgbClr val="CFE2F3"/>
                    </a:solidFill>
                  </a:tcPr>
                </a:tc>
              </a:tr>
              <a:tr h="3870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2.</a:t>
                      </a:r>
                      <a:endParaRPr sz="1400" u="none" cap="none" strike="noStrike">
                        <a:latin typeface="Times New Roman"/>
                        <a:ea typeface="Times New Roman"/>
                        <a:cs typeface="Times New Roman"/>
                        <a:sym typeface="Times New Roman"/>
                      </a:endParaRPr>
                    </a:p>
                  </a:txBody>
                  <a:tcPr marT="91425" marB="91425" marR="91425" marL="91425">
                    <a:solidFill>
                      <a:srgbClr val="CFE2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Gender</a:t>
                      </a:r>
                      <a:endParaRPr sz="1400" u="none" cap="none" strike="noStrike">
                        <a:latin typeface="Times New Roman"/>
                        <a:ea typeface="Times New Roman"/>
                        <a:cs typeface="Times New Roman"/>
                        <a:sym typeface="Times New Roman"/>
                      </a:endParaRPr>
                    </a:p>
                  </a:txBody>
                  <a:tcPr marT="91425" marB="91425" marR="91425" marL="91425">
                    <a:solidFill>
                      <a:srgbClr val="CFE2F3"/>
                    </a:solidFill>
                  </a:tcPr>
                </a:tc>
              </a:tr>
              <a:tr h="3870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3.</a:t>
                      </a:r>
                      <a:endParaRPr sz="1400" u="none" cap="none" strike="noStrike">
                        <a:latin typeface="Times New Roman"/>
                        <a:ea typeface="Times New Roman"/>
                        <a:cs typeface="Times New Roman"/>
                        <a:sym typeface="Times New Roman"/>
                      </a:endParaRPr>
                    </a:p>
                  </a:txBody>
                  <a:tcPr marT="91425" marB="91425" marR="91425" marL="91425">
                    <a:solidFill>
                      <a:srgbClr val="CFE2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Chest Pain Types</a:t>
                      </a:r>
                      <a:endParaRPr sz="1400" u="none" cap="none" strike="noStrike">
                        <a:latin typeface="Times New Roman"/>
                        <a:ea typeface="Times New Roman"/>
                        <a:cs typeface="Times New Roman"/>
                        <a:sym typeface="Times New Roman"/>
                      </a:endParaRPr>
                    </a:p>
                  </a:txBody>
                  <a:tcPr marT="91425" marB="91425" marR="91425" marL="91425">
                    <a:solidFill>
                      <a:srgbClr val="CFE2F3"/>
                    </a:solidFill>
                  </a:tcPr>
                </a:tc>
              </a:tr>
              <a:tr h="3870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4.</a:t>
                      </a:r>
                      <a:endParaRPr sz="1400" u="none" cap="none" strike="noStrike">
                        <a:latin typeface="Times New Roman"/>
                        <a:ea typeface="Times New Roman"/>
                        <a:cs typeface="Times New Roman"/>
                        <a:sym typeface="Times New Roman"/>
                      </a:endParaRPr>
                    </a:p>
                  </a:txBody>
                  <a:tcPr marT="91425" marB="91425" marR="91425" marL="91425">
                    <a:solidFill>
                      <a:srgbClr val="CFE2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Resting Blood Pressure</a:t>
                      </a:r>
                      <a:endParaRPr sz="1400" u="none" cap="none" strike="noStrike">
                        <a:latin typeface="Times New Roman"/>
                        <a:ea typeface="Times New Roman"/>
                        <a:cs typeface="Times New Roman"/>
                        <a:sym typeface="Times New Roman"/>
                      </a:endParaRPr>
                    </a:p>
                  </a:txBody>
                  <a:tcPr marT="91425" marB="91425" marR="91425" marL="91425">
                    <a:solidFill>
                      <a:srgbClr val="CFE2F3"/>
                    </a:solidFill>
                  </a:tcPr>
                </a:tc>
              </a:tr>
              <a:tr h="3870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5.</a:t>
                      </a:r>
                      <a:endParaRPr sz="1400" u="none" cap="none" strike="noStrike">
                        <a:latin typeface="Times New Roman"/>
                        <a:ea typeface="Times New Roman"/>
                        <a:cs typeface="Times New Roman"/>
                        <a:sym typeface="Times New Roman"/>
                      </a:endParaRPr>
                    </a:p>
                  </a:txBody>
                  <a:tcPr marT="91425" marB="91425" marR="91425" marL="91425">
                    <a:solidFill>
                      <a:srgbClr val="CFE2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Serum Cholesterol</a:t>
                      </a:r>
                      <a:endParaRPr sz="1400" u="none" cap="none" strike="noStrike">
                        <a:latin typeface="Times New Roman"/>
                        <a:ea typeface="Times New Roman"/>
                        <a:cs typeface="Times New Roman"/>
                        <a:sym typeface="Times New Roman"/>
                      </a:endParaRPr>
                    </a:p>
                  </a:txBody>
                  <a:tcPr marT="91425" marB="91425" marR="91425" marL="91425">
                    <a:solidFill>
                      <a:srgbClr val="CFE2F3"/>
                    </a:solidFill>
                  </a:tcPr>
                </a:tc>
              </a:tr>
              <a:tr h="3870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6.</a:t>
                      </a:r>
                      <a:endParaRPr sz="1400" u="none" cap="none" strike="noStrike">
                        <a:latin typeface="Times New Roman"/>
                        <a:ea typeface="Times New Roman"/>
                        <a:cs typeface="Times New Roman"/>
                        <a:sym typeface="Times New Roman"/>
                      </a:endParaRPr>
                    </a:p>
                  </a:txBody>
                  <a:tcPr marT="91425" marB="91425" marR="91425" marL="91425">
                    <a:solidFill>
                      <a:srgbClr val="CFE2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Fasting Blood Sugar</a:t>
                      </a:r>
                      <a:endParaRPr sz="1400" u="none" cap="none" strike="noStrike">
                        <a:latin typeface="Times New Roman"/>
                        <a:ea typeface="Times New Roman"/>
                        <a:cs typeface="Times New Roman"/>
                        <a:sym typeface="Times New Roman"/>
                      </a:endParaRPr>
                    </a:p>
                  </a:txBody>
                  <a:tcPr marT="91425" marB="91425" marR="91425" marL="91425">
                    <a:solidFill>
                      <a:srgbClr val="CFE2F3"/>
                    </a:solidFill>
                  </a:tcPr>
                </a:tc>
              </a:tr>
              <a:tr h="3870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7.</a:t>
                      </a:r>
                      <a:endParaRPr sz="1400" u="none" cap="none" strike="noStrike">
                        <a:latin typeface="Times New Roman"/>
                        <a:ea typeface="Times New Roman"/>
                        <a:cs typeface="Times New Roman"/>
                        <a:sym typeface="Times New Roman"/>
                      </a:endParaRPr>
                    </a:p>
                  </a:txBody>
                  <a:tcPr marT="91425" marB="91425" marR="91425" marL="91425">
                    <a:solidFill>
                      <a:srgbClr val="CFE2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Resting Electrocardiogram</a:t>
                      </a:r>
                      <a:endParaRPr sz="1400" u="none" cap="none" strike="noStrike">
                        <a:latin typeface="Times New Roman"/>
                        <a:ea typeface="Times New Roman"/>
                        <a:cs typeface="Times New Roman"/>
                        <a:sym typeface="Times New Roman"/>
                      </a:endParaRPr>
                    </a:p>
                  </a:txBody>
                  <a:tcPr marT="91425" marB="91425" marR="91425" marL="91425">
                    <a:solidFill>
                      <a:srgbClr val="CFE2F3"/>
                    </a:solidFill>
                  </a:tcPr>
                </a:tc>
              </a:tr>
              <a:tr h="3641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a:t>
                      </a:r>
                      <a:endParaRPr sz="1400" u="none" cap="none" strike="noStrike"/>
                    </a:p>
                  </a:txBody>
                  <a:tcPr marT="91425" marB="91425" marR="91425" marL="91425">
                    <a:solidFill>
                      <a:srgbClr val="CFE2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Max rate Heart achieved</a:t>
                      </a:r>
                      <a:endParaRPr sz="1400" u="none" cap="none" strike="noStrike"/>
                    </a:p>
                  </a:txBody>
                  <a:tcPr marT="91425" marB="91425" marR="91425" marL="91425">
                    <a:solidFill>
                      <a:srgbClr val="CFE2F3"/>
                    </a:solidFill>
                  </a:tcPr>
                </a:tc>
              </a:tr>
            </a:tbl>
          </a:graphicData>
        </a:graphic>
      </p:graphicFrame>
      <p:graphicFrame>
        <p:nvGraphicFramePr>
          <p:cNvPr id="153" name="Google Shape;153;p22"/>
          <p:cNvGraphicFramePr/>
          <p:nvPr/>
        </p:nvGraphicFramePr>
        <p:xfrm>
          <a:off x="5592448" y="3618605"/>
          <a:ext cx="3000000" cy="3000000"/>
        </p:xfrm>
        <a:graphic>
          <a:graphicData uri="http://schemas.openxmlformats.org/drawingml/2006/table">
            <a:tbl>
              <a:tblPr>
                <a:noFill/>
                <a:tableStyleId>{FC1671DA-D6C0-4F55-9F2B-C1C7467CDF34}</a:tableStyleId>
              </a:tblPr>
              <a:tblGrid>
                <a:gridCol w="637200"/>
                <a:gridCol w="2745175"/>
              </a:tblGrid>
              <a:tr h="3863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S.No.</a:t>
                      </a:r>
                      <a:endParaRPr sz="1400" u="none" cap="none" strike="noStrike"/>
                    </a:p>
                  </a:txBody>
                  <a:tcPr marT="91425" marB="91425" marR="91425" marL="91425">
                    <a:solidFill>
                      <a:srgbClr val="CFE2F3"/>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latin typeface="Times New Roman"/>
                          <a:ea typeface="Times New Roman"/>
                          <a:cs typeface="Times New Roman"/>
                          <a:sym typeface="Times New Roman"/>
                        </a:rPr>
                        <a:t>FEATURES NAMES</a:t>
                      </a:r>
                      <a:endParaRPr sz="1500" u="none" cap="none" strike="noStrike">
                        <a:latin typeface="Times New Roman"/>
                        <a:ea typeface="Times New Roman"/>
                        <a:cs typeface="Times New Roman"/>
                        <a:sym typeface="Times New Roman"/>
                      </a:endParaRPr>
                    </a:p>
                  </a:txBody>
                  <a:tcPr marT="91425" marB="91425" marR="91425" marL="91425">
                    <a:solidFill>
                      <a:srgbClr val="CFE2F3"/>
                    </a:solidFill>
                  </a:tcPr>
                </a:tc>
              </a:tr>
              <a:tr h="3863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9.</a:t>
                      </a:r>
                      <a:endParaRPr sz="1400" u="none" cap="none" strike="noStrike"/>
                    </a:p>
                  </a:txBody>
                  <a:tcPr marT="91425" marB="91425" marR="91425" marL="91425">
                    <a:solidFill>
                      <a:srgbClr val="CFE2F3"/>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latin typeface="Times New Roman"/>
                          <a:ea typeface="Times New Roman"/>
                          <a:cs typeface="Times New Roman"/>
                          <a:sym typeface="Times New Roman"/>
                        </a:rPr>
                        <a:t>Exercise Induced Angina</a:t>
                      </a:r>
                      <a:endParaRPr sz="1500" u="none" cap="none" strike="noStrike">
                        <a:latin typeface="Times New Roman"/>
                        <a:ea typeface="Times New Roman"/>
                        <a:cs typeface="Times New Roman"/>
                        <a:sym typeface="Times New Roman"/>
                      </a:endParaRPr>
                    </a:p>
                  </a:txBody>
                  <a:tcPr marT="91425" marB="91425" marR="91425" marL="91425">
                    <a:solidFill>
                      <a:srgbClr val="CFE2F3"/>
                    </a:solidFill>
                  </a:tcPr>
                </a:tc>
              </a:tr>
              <a:tr h="5724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a:t>
                      </a:r>
                      <a:endParaRPr sz="1400" u="none" cap="none" strike="noStrike"/>
                    </a:p>
                  </a:txBody>
                  <a:tcPr marT="91425" marB="91425" marR="91425" marL="91425">
                    <a:solidFill>
                      <a:srgbClr val="CFE2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212529"/>
                          </a:solidFill>
                          <a:highlight>
                            <a:srgbClr val="CFE2F3"/>
                          </a:highlight>
                          <a:latin typeface="Times New Roman"/>
                          <a:ea typeface="Times New Roman"/>
                          <a:cs typeface="Times New Roman"/>
                          <a:sym typeface="Times New Roman"/>
                        </a:rPr>
                        <a:t>ST Depression Induced By Exercise Relative To Rest</a:t>
                      </a:r>
                      <a:endParaRPr sz="1400" u="none" cap="none" strike="noStrike">
                        <a:highlight>
                          <a:srgbClr val="CFE2F3"/>
                        </a:highlight>
                      </a:endParaRPr>
                    </a:p>
                  </a:txBody>
                  <a:tcPr marT="91425" marB="91425" marR="91425" marL="91425">
                    <a:solidFill>
                      <a:srgbClr val="CFE2F3"/>
                    </a:solidFill>
                  </a:tcPr>
                </a:tc>
              </a:tr>
              <a:tr h="6010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11.</a:t>
                      </a:r>
                      <a:endParaRPr sz="1400" u="none" cap="none" strike="noStrike"/>
                    </a:p>
                  </a:txBody>
                  <a:tcPr marT="91425" marB="91425" marR="91425" marL="91425">
                    <a:solidFill>
                      <a:srgbClr val="CFE2F3"/>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rgbClr val="212529"/>
                          </a:solidFill>
                          <a:highlight>
                            <a:srgbClr val="CFE2F3"/>
                          </a:highlight>
                          <a:latin typeface="Times New Roman"/>
                          <a:ea typeface="Times New Roman"/>
                          <a:cs typeface="Times New Roman"/>
                          <a:sym typeface="Times New Roman"/>
                        </a:rPr>
                        <a:t>Slope Of The Peak Exercise ST Segment</a:t>
                      </a:r>
                      <a:endParaRPr sz="1700" u="none" cap="none" strike="noStrike">
                        <a:highlight>
                          <a:srgbClr val="CFE2F3"/>
                        </a:highlight>
                        <a:latin typeface="Times New Roman"/>
                        <a:ea typeface="Times New Roman"/>
                        <a:cs typeface="Times New Roman"/>
                        <a:sym typeface="Times New Roman"/>
                      </a:endParaRPr>
                    </a:p>
                  </a:txBody>
                  <a:tcPr marT="91425" marB="91425" marR="91425" marL="91425">
                    <a:solidFill>
                      <a:srgbClr val="CFE2F3"/>
                    </a:solidFill>
                  </a:tcPr>
                </a:tc>
              </a:tr>
              <a:tr h="6010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12.</a:t>
                      </a:r>
                      <a:endParaRPr sz="1400" u="none" cap="none" strike="noStrike"/>
                    </a:p>
                  </a:txBody>
                  <a:tcPr marT="91425" marB="91425" marR="91425" marL="91425">
                    <a:solidFill>
                      <a:srgbClr val="CFE2F3"/>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rgbClr val="212529"/>
                          </a:solidFill>
                          <a:highlight>
                            <a:srgbClr val="CFE2F3"/>
                          </a:highlight>
                          <a:latin typeface="Times New Roman"/>
                          <a:ea typeface="Times New Roman"/>
                          <a:cs typeface="Times New Roman"/>
                          <a:sym typeface="Times New Roman"/>
                        </a:rPr>
                        <a:t>Number Of Major Vessels Colored By Fluoroscopy</a:t>
                      </a:r>
                      <a:endParaRPr sz="1700" u="none" cap="none" strike="noStrike">
                        <a:highlight>
                          <a:srgbClr val="CFE2F3"/>
                        </a:highlight>
                        <a:latin typeface="Times New Roman"/>
                        <a:ea typeface="Times New Roman"/>
                        <a:cs typeface="Times New Roman"/>
                        <a:sym typeface="Times New Roman"/>
                      </a:endParaRPr>
                    </a:p>
                  </a:txBody>
                  <a:tcPr marT="91425" marB="91425" marR="91425" marL="91425">
                    <a:solidFill>
                      <a:srgbClr val="CFE2F3"/>
                    </a:solidFill>
                  </a:tcPr>
                </a:tc>
              </a:tr>
              <a:tr h="5268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13.</a:t>
                      </a:r>
                      <a:endParaRPr sz="1400" u="none" cap="none" strike="noStrike"/>
                    </a:p>
                  </a:txBody>
                  <a:tcPr marT="91425" marB="91425" marR="91425" marL="91425">
                    <a:solidFill>
                      <a:srgbClr val="CFE2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212529"/>
                          </a:solidFill>
                          <a:highlight>
                            <a:srgbClr val="CFE2F3"/>
                          </a:highlight>
                          <a:latin typeface="Times New Roman"/>
                          <a:ea typeface="Times New Roman"/>
                          <a:cs typeface="Times New Roman"/>
                          <a:sym typeface="Times New Roman"/>
                        </a:rPr>
                        <a:t>Displays The Thalassemia</a:t>
                      </a:r>
                      <a:endParaRPr sz="1600" u="none" cap="none" strike="noStrike">
                        <a:highlight>
                          <a:srgbClr val="CFE2F3"/>
                        </a:highlight>
                        <a:latin typeface="Times New Roman"/>
                        <a:ea typeface="Times New Roman"/>
                        <a:cs typeface="Times New Roman"/>
                        <a:sym typeface="Times New Roman"/>
                      </a:endParaRPr>
                    </a:p>
                  </a:txBody>
                  <a:tcPr marT="91425" marB="91425" marR="91425" marL="91425">
                    <a:solidFill>
                      <a:srgbClr val="CFE2F3"/>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idx="1" type="body"/>
          </p:nvPr>
        </p:nvSpPr>
        <p:spPr>
          <a:xfrm>
            <a:off x="0" y="-1"/>
            <a:ext cx="12192000" cy="5704609"/>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1000"/>
              </a:spcBef>
              <a:spcAft>
                <a:spcPts val="0"/>
              </a:spcAft>
              <a:buSzPct val="60000"/>
              <a:buNone/>
            </a:pPr>
            <a:r>
              <a:rPr b="1" lang="en-US" sz="12000">
                <a:solidFill>
                  <a:srgbClr val="FF0000"/>
                </a:solidFill>
                <a:latin typeface="Times New Roman"/>
                <a:ea typeface="Times New Roman"/>
                <a:cs typeface="Times New Roman"/>
                <a:sym typeface="Times New Roman"/>
              </a:rPr>
              <a:t>Dataset Description.</a:t>
            </a:r>
            <a:endParaRPr b="1" sz="12000">
              <a:solidFill>
                <a:srgbClr val="FF0000"/>
              </a:solidFill>
              <a:latin typeface="Times New Roman"/>
              <a:ea typeface="Times New Roman"/>
              <a:cs typeface="Times New Roman"/>
              <a:sym typeface="Times New Roman"/>
            </a:endParaRPr>
          </a:p>
          <a:p>
            <a:pPr indent="-355600" lvl="0" marL="457200" rtl="0" algn="just">
              <a:lnSpc>
                <a:spcPct val="150000"/>
              </a:lnSpc>
              <a:spcBef>
                <a:spcPts val="1200"/>
              </a:spcBef>
              <a:spcAft>
                <a:spcPts val="0"/>
              </a:spcAft>
              <a:buClr>
                <a:srgbClr val="333333"/>
              </a:buClr>
              <a:buSzPct val="100000"/>
              <a:buFont typeface="Times New Roman"/>
              <a:buChar char="●"/>
            </a:pPr>
            <a:r>
              <a:rPr lang="en-US" sz="8000">
                <a:solidFill>
                  <a:srgbClr val="333333"/>
                </a:solidFill>
                <a:latin typeface="Times New Roman"/>
                <a:ea typeface="Times New Roman"/>
                <a:cs typeface="Times New Roman"/>
                <a:sym typeface="Times New Roman"/>
              </a:rPr>
              <a:t>The dataset includes information on factors affecting heart health, such as patient demographics, medical history, and lifestyle habits. This data is valuable for researching heart disease trends and risk factors.</a:t>
            </a:r>
            <a:endParaRPr sz="8000">
              <a:solidFill>
                <a:srgbClr val="333333"/>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rgbClr val="333333"/>
              </a:buClr>
              <a:buSzPct val="100000"/>
              <a:buFont typeface="Times New Roman"/>
              <a:buChar char="●"/>
            </a:pPr>
            <a:r>
              <a:rPr lang="en-US" sz="8000">
                <a:solidFill>
                  <a:srgbClr val="333333"/>
                </a:solidFill>
                <a:latin typeface="Times New Roman"/>
                <a:ea typeface="Times New Roman"/>
                <a:cs typeface="Times New Roman"/>
                <a:sym typeface="Times New Roman"/>
              </a:rPr>
              <a:t> Additionally, it details the type and severity of heart disease in each patient and any treatments they have received, providing comprehensive insights for analysis.</a:t>
            </a:r>
            <a:endParaRPr sz="8000">
              <a:solidFill>
                <a:srgbClr val="333333"/>
              </a:solidFill>
              <a:latin typeface="Times New Roman"/>
              <a:ea typeface="Times New Roman"/>
              <a:cs typeface="Times New Roman"/>
              <a:sym typeface="Times New Roman"/>
            </a:endParaRPr>
          </a:p>
          <a:p>
            <a:pPr indent="0" lvl="0" marL="457200" rtl="0" algn="just">
              <a:lnSpc>
                <a:spcPct val="150000"/>
              </a:lnSpc>
              <a:spcBef>
                <a:spcPts val="1200"/>
              </a:spcBef>
              <a:spcAft>
                <a:spcPts val="0"/>
              </a:spcAft>
              <a:buSzPct val="90000"/>
              <a:buNone/>
            </a:pPr>
            <a:r>
              <a:t/>
            </a:r>
            <a:endParaRPr sz="8000">
              <a:solidFill>
                <a:srgbClr val="333333"/>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SzPct val="90000"/>
              <a:buNone/>
            </a:pPr>
            <a:r>
              <a:t/>
            </a:r>
            <a:endParaRPr sz="8000">
              <a:solidFill>
                <a:srgbClr val="333333"/>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SzPct val="90000"/>
              <a:buNone/>
            </a:pPr>
            <a:r>
              <a:t/>
            </a:r>
            <a:endParaRPr sz="8000">
              <a:solidFill>
                <a:srgbClr val="333333"/>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SzPct val="90000"/>
              <a:buNone/>
            </a:pPr>
            <a:r>
              <a:t/>
            </a:r>
            <a:endParaRPr sz="8000">
              <a:solidFill>
                <a:srgbClr val="333333"/>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SzPct val="90000"/>
              <a:buNone/>
            </a:pPr>
            <a:r>
              <a:t/>
            </a:r>
            <a:endParaRPr sz="8000">
              <a:solidFill>
                <a:srgbClr val="333333"/>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SzPct val="90000"/>
              <a:buNone/>
            </a:pPr>
            <a:r>
              <a:t/>
            </a:r>
            <a:endParaRPr sz="8000">
              <a:solidFill>
                <a:srgbClr val="333333"/>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SzPct val="90000"/>
              <a:buNone/>
            </a:pPr>
            <a:r>
              <a:t/>
            </a:r>
            <a:endParaRPr sz="8000">
              <a:solidFill>
                <a:srgbClr val="333333"/>
              </a:solidFill>
              <a:latin typeface="Times New Roman"/>
              <a:ea typeface="Times New Roman"/>
              <a:cs typeface="Times New Roman"/>
              <a:sym typeface="Times New Roman"/>
            </a:endParaRPr>
          </a:p>
          <a:p>
            <a:pPr indent="0" lvl="0" marL="0" rtl="0" algn="ctr">
              <a:lnSpc>
                <a:spcPct val="150000"/>
              </a:lnSpc>
              <a:spcBef>
                <a:spcPts val="1200"/>
              </a:spcBef>
              <a:spcAft>
                <a:spcPts val="0"/>
              </a:spcAft>
              <a:buSzPct val="90000"/>
              <a:buNone/>
            </a:pPr>
            <a:r>
              <a:rPr lang="en-US" sz="8000">
                <a:solidFill>
                  <a:srgbClr val="333333"/>
                </a:solidFill>
                <a:latin typeface="Times New Roman"/>
                <a:ea typeface="Times New Roman"/>
                <a:cs typeface="Times New Roman"/>
                <a:sym typeface="Times New Roman"/>
              </a:rPr>
              <a:t> Figure II  UCI File Format</a:t>
            </a:r>
            <a:endParaRPr sz="8000">
              <a:solidFill>
                <a:srgbClr val="333333"/>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SzPct val="128571"/>
              <a:buNone/>
            </a:pPr>
            <a:r>
              <a:t/>
            </a:r>
            <a:endParaRPr sz="5600">
              <a:solidFill>
                <a:srgbClr val="333333"/>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SzPct val="128571"/>
              <a:buNone/>
            </a:pPr>
            <a:r>
              <a:t/>
            </a:r>
            <a:endParaRPr sz="5600">
              <a:solidFill>
                <a:srgbClr val="333333"/>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SzPct val="128571"/>
              <a:buNone/>
            </a:pPr>
            <a:r>
              <a:t/>
            </a:r>
            <a:endParaRPr sz="5600">
              <a:solidFill>
                <a:srgbClr val="333333"/>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SzPct val="378947"/>
              <a:buNone/>
            </a:pPr>
            <a:r>
              <a:t/>
            </a:r>
            <a:endParaRPr sz="1900">
              <a:solidFill>
                <a:srgbClr val="333333"/>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SzPct val="378947"/>
              <a:buNone/>
            </a:pPr>
            <a:r>
              <a:t/>
            </a:r>
            <a:endParaRPr sz="1900">
              <a:solidFill>
                <a:srgbClr val="333333"/>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SzPct val="378947"/>
              <a:buNone/>
            </a:pPr>
            <a:r>
              <a:t/>
            </a:r>
            <a:endParaRPr sz="1900">
              <a:solidFill>
                <a:srgbClr val="333333"/>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SzPct val="378947"/>
              <a:buNone/>
            </a:pPr>
            <a:r>
              <a:t/>
            </a:r>
            <a:endParaRPr sz="1900">
              <a:solidFill>
                <a:srgbClr val="333333"/>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SzPct val="378947"/>
              <a:buNone/>
            </a:pPr>
            <a:r>
              <a:t/>
            </a:r>
            <a:endParaRPr sz="1900">
              <a:solidFill>
                <a:srgbClr val="333333"/>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SzPct val="378947"/>
              <a:buNone/>
            </a:pPr>
            <a:r>
              <a:t/>
            </a:r>
            <a:endParaRPr sz="1900">
              <a:solidFill>
                <a:srgbClr val="333333"/>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SzPct val="378947"/>
              <a:buNone/>
            </a:pPr>
            <a:r>
              <a:t/>
            </a:r>
            <a:endParaRPr sz="1900">
              <a:solidFill>
                <a:srgbClr val="333333"/>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SzPct val="378947"/>
              <a:buNone/>
            </a:pPr>
            <a:r>
              <a:t/>
            </a:r>
            <a:endParaRPr sz="1900">
              <a:solidFill>
                <a:srgbClr val="333333"/>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SzPct val="378947"/>
              <a:buNone/>
            </a:pPr>
            <a:r>
              <a:t/>
            </a:r>
            <a:endParaRPr sz="1900">
              <a:solidFill>
                <a:srgbClr val="333333"/>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SzPct val="378947"/>
              <a:buNone/>
            </a:pPr>
            <a:r>
              <a:t/>
            </a:r>
            <a:endParaRPr sz="1900">
              <a:solidFill>
                <a:srgbClr val="333333"/>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SzPct val="378947"/>
              <a:buNone/>
            </a:pPr>
            <a:r>
              <a:t/>
            </a:r>
            <a:endParaRPr sz="1900">
              <a:solidFill>
                <a:srgbClr val="333333"/>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SzPct val="378947"/>
              <a:buNone/>
            </a:pPr>
            <a:r>
              <a:t/>
            </a:r>
            <a:endParaRPr sz="1900">
              <a:solidFill>
                <a:srgbClr val="333333"/>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SzPct val="378947"/>
              <a:buNone/>
            </a:pPr>
            <a:r>
              <a:t/>
            </a:r>
            <a:endParaRPr sz="1900">
              <a:solidFill>
                <a:srgbClr val="333333"/>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SzPct val="378947"/>
              <a:buNone/>
            </a:pPr>
            <a:r>
              <a:t/>
            </a:r>
            <a:endParaRPr sz="1900">
              <a:solidFill>
                <a:srgbClr val="333333"/>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SzPct val="378947"/>
              <a:buNone/>
            </a:pPr>
            <a:r>
              <a:t/>
            </a:r>
            <a:endParaRPr sz="1900">
              <a:solidFill>
                <a:srgbClr val="333333"/>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SzPct val="378947"/>
              <a:buNone/>
            </a:pPr>
            <a:r>
              <a:t/>
            </a:r>
            <a:endParaRPr sz="1900">
              <a:solidFill>
                <a:srgbClr val="333333"/>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SzPct val="378947"/>
              <a:buNone/>
            </a:pPr>
            <a:r>
              <a:t/>
            </a:r>
            <a:endParaRPr sz="1900">
              <a:solidFill>
                <a:srgbClr val="333333"/>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SzPct val="378947"/>
              <a:buNone/>
            </a:pPr>
            <a:r>
              <a:t/>
            </a:r>
            <a:endParaRPr sz="1900">
              <a:solidFill>
                <a:srgbClr val="333333"/>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SzPct val="378947"/>
              <a:buNone/>
            </a:pPr>
            <a:r>
              <a:rPr lang="en-US" sz="1900">
                <a:solidFill>
                  <a:srgbClr val="333333"/>
                </a:solidFill>
                <a:latin typeface="Times New Roman"/>
                <a:ea typeface="Times New Roman"/>
                <a:cs typeface="Times New Roman"/>
                <a:sym typeface="Times New Roman"/>
              </a:rPr>
              <a:t>                                                                                                                                         </a:t>
            </a:r>
            <a:endParaRPr sz="1900">
              <a:solidFill>
                <a:srgbClr val="333333"/>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SzPct val="378947"/>
              <a:buNone/>
            </a:pPr>
            <a:r>
              <a:t/>
            </a:r>
            <a:endParaRPr sz="1900">
              <a:solidFill>
                <a:srgbClr val="333333"/>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SzPct val="378947"/>
              <a:buNone/>
            </a:pPr>
            <a:r>
              <a:t/>
            </a:r>
            <a:endParaRPr sz="1900">
              <a:solidFill>
                <a:srgbClr val="333333"/>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SzPct val="378947"/>
              <a:buNone/>
            </a:pPr>
            <a:r>
              <a:t/>
            </a:r>
            <a:endParaRPr sz="1900">
              <a:solidFill>
                <a:srgbClr val="333333"/>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SzPct val="378947"/>
              <a:buNone/>
            </a:pPr>
            <a:r>
              <a:t/>
            </a:r>
            <a:endParaRPr sz="1900">
              <a:solidFill>
                <a:srgbClr val="333333"/>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SzPct val="378947"/>
              <a:buNone/>
            </a:pPr>
            <a:r>
              <a:t/>
            </a:r>
            <a:endParaRPr sz="1900">
              <a:solidFill>
                <a:srgbClr val="333333"/>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SzPct val="378947"/>
              <a:buNone/>
            </a:pPr>
            <a:r>
              <a:t/>
            </a:r>
            <a:endParaRPr sz="1900">
              <a:solidFill>
                <a:srgbClr val="333333"/>
              </a:solidFill>
              <a:latin typeface="Times New Roman"/>
              <a:ea typeface="Times New Roman"/>
              <a:cs typeface="Times New Roman"/>
              <a:sym typeface="Times New Roman"/>
            </a:endParaRPr>
          </a:p>
          <a:p>
            <a:pPr indent="0" lvl="0" marL="0" rtl="0" algn="l">
              <a:lnSpc>
                <a:spcPct val="90000"/>
              </a:lnSpc>
              <a:spcBef>
                <a:spcPts val="1200"/>
              </a:spcBef>
              <a:spcAft>
                <a:spcPts val="0"/>
              </a:spcAft>
              <a:buSzPct val="257142"/>
              <a:buNone/>
            </a:pPr>
            <a:r>
              <a:t/>
            </a:r>
            <a:endParaRPr/>
          </a:p>
        </p:txBody>
      </p:sp>
      <p:sp>
        <p:nvSpPr>
          <p:cNvPr id="159" name="Google Shape;159;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160" name="Google Shape;160;p23"/>
          <p:cNvPicPr preferRelativeResize="0"/>
          <p:nvPr/>
        </p:nvPicPr>
        <p:blipFill rotWithShape="1">
          <a:blip r:embed="rId3">
            <a:alphaModFix/>
          </a:blip>
          <a:srcRect b="0" l="0" r="0" t="0"/>
          <a:stretch/>
        </p:blipFill>
        <p:spPr>
          <a:xfrm>
            <a:off x="0" y="2852303"/>
            <a:ext cx="12192000" cy="322118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322117" y="180175"/>
            <a:ext cx="11554691" cy="595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b="1" lang="en-US" sz="4000">
                <a:latin typeface="Times New Roman"/>
                <a:ea typeface="Times New Roman"/>
                <a:cs typeface="Times New Roman"/>
                <a:sym typeface="Times New Roman"/>
              </a:rPr>
              <a:t>                    DATA  PREPROCESSING</a:t>
            </a:r>
            <a:endParaRPr b="1" sz="4000">
              <a:latin typeface="Times New Roman"/>
              <a:ea typeface="Times New Roman"/>
              <a:cs typeface="Times New Roman"/>
              <a:sym typeface="Times New Roman"/>
            </a:endParaRPr>
          </a:p>
        </p:txBody>
      </p:sp>
      <p:sp>
        <p:nvSpPr>
          <p:cNvPr id="166" name="Google Shape;166;p24"/>
          <p:cNvSpPr txBox="1"/>
          <p:nvPr>
            <p:ph idx="1" type="body"/>
          </p:nvPr>
        </p:nvSpPr>
        <p:spPr>
          <a:xfrm>
            <a:off x="0" y="924774"/>
            <a:ext cx="12192000" cy="5933225"/>
          </a:xfrm>
          <a:prstGeom prst="rect">
            <a:avLst/>
          </a:prstGeom>
          <a:noFill/>
          <a:ln>
            <a:noFill/>
          </a:ln>
        </p:spPr>
        <p:txBody>
          <a:bodyPr anchorCtr="0" anchor="t" bIns="45700" lIns="91425" spcFirstLastPara="1" rIns="91425" wrap="square" tIns="45700">
            <a:normAutofit fontScale="25000" lnSpcReduction="20000"/>
          </a:bodyPr>
          <a:lstStyle/>
          <a:p>
            <a:pPr indent="-412750" lvl="0" marL="457200" rtl="0" algn="l">
              <a:lnSpc>
                <a:spcPct val="90000"/>
              </a:lnSpc>
              <a:spcBef>
                <a:spcPts val="1000"/>
              </a:spcBef>
              <a:spcAft>
                <a:spcPts val="0"/>
              </a:spcAft>
              <a:buSzPct val="100000"/>
              <a:buChar char="❏"/>
            </a:pPr>
            <a:r>
              <a:rPr b="1" lang="en-US" sz="12000">
                <a:solidFill>
                  <a:srgbClr val="FF0000"/>
                </a:solidFill>
                <a:latin typeface="Times New Roman"/>
                <a:ea typeface="Times New Roman"/>
                <a:cs typeface="Times New Roman"/>
                <a:sym typeface="Times New Roman"/>
              </a:rPr>
              <a:t>Exploratory Data Analysis (EDA)</a:t>
            </a:r>
            <a:endParaRPr b="1" sz="120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78260"/>
              <a:buNone/>
            </a:pPr>
            <a:r>
              <a:rPr lang="en-US" sz="9200">
                <a:latin typeface="Times New Roman"/>
                <a:ea typeface="Times New Roman"/>
                <a:cs typeface="Times New Roman"/>
                <a:sym typeface="Times New Roman"/>
              </a:rPr>
              <a:t>Exploratory Data Analysis (EDA) is crucial in any data science project as it involves cleaning, preparing, and uncovering patterns and relationships in the data for further analysis.</a:t>
            </a:r>
            <a:endParaRPr sz="9200">
              <a:latin typeface="Times New Roman"/>
              <a:ea typeface="Times New Roman"/>
              <a:cs typeface="Times New Roman"/>
              <a:sym typeface="Times New Roman"/>
            </a:endParaRPr>
          </a:p>
          <a:p>
            <a:pPr indent="0" lvl="0" marL="82550" rtl="0" algn="l">
              <a:lnSpc>
                <a:spcPct val="135714"/>
              </a:lnSpc>
              <a:spcBef>
                <a:spcPts val="1200"/>
              </a:spcBef>
              <a:spcAft>
                <a:spcPts val="0"/>
              </a:spcAft>
              <a:buClr>
                <a:srgbClr val="333333"/>
              </a:buClr>
              <a:buSzPct val="100000"/>
              <a:buNone/>
            </a:pPr>
            <a:r>
              <a:rPr b="1" lang="en-US" sz="9200">
                <a:solidFill>
                  <a:srgbClr val="333333"/>
                </a:solidFill>
                <a:highlight>
                  <a:schemeClr val="lt1"/>
                </a:highlight>
                <a:latin typeface="Times New Roman"/>
                <a:ea typeface="Times New Roman"/>
                <a:cs typeface="Times New Roman"/>
                <a:sym typeface="Times New Roman"/>
              </a:rPr>
              <a:t>Read the Data.</a:t>
            </a:r>
            <a:endParaRPr b="1" sz="9200">
              <a:solidFill>
                <a:srgbClr val="333333"/>
              </a:solidFill>
              <a:highlight>
                <a:schemeClr val="lt1"/>
              </a:highlight>
              <a:latin typeface="Times New Roman"/>
              <a:ea typeface="Times New Roman"/>
              <a:cs typeface="Times New Roman"/>
              <a:sym typeface="Times New Roman"/>
            </a:endParaRPr>
          </a:p>
          <a:p>
            <a:pPr indent="0" lvl="0" marL="0" rtl="0" algn="l">
              <a:lnSpc>
                <a:spcPct val="135714"/>
              </a:lnSpc>
              <a:spcBef>
                <a:spcPts val="0"/>
              </a:spcBef>
              <a:spcAft>
                <a:spcPts val="0"/>
              </a:spcAft>
              <a:buSzPct val="78260"/>
              <a:buNone/>
            </a:pPr>
            <a:r>
              <a:rPr lang="en-US" sz="9200">
                <a:solidFill>
                  <a:srgbClr val="333333"/>
                </a:solidFill>
                <a:highlight>
                  <a:schemeClr val="lt1"/>
                </a:highlight>
                <a:latin typeface="Times New Roman"/>
                <a:ea typeface="Times New Roman"/>
                <a:cs typeface="Times New Roman"/>
                <a:sym typeface="Times New Roman"/>
              </a:rPr>
              <a:t>In a heart disease prediction project, the initial step is to import essential libraries like Pandas and Numpy for data manipulation and analysis, and then load the dataset, typically a CSV file, into a Pandas DataFrame.</a:t>
            </a:r>
            <a:endParaRPr sz="9200">
              <a:solidFill>
                <a:srgbClr val="333333"/>
              </a:solidFill>
              <a:highlight>
                <a:schemeClr val="lt1"/>
              </a:highlight>
              <a:latin typeface="Times New Roman"/>
              <a:ea typeface="Times New Roman"/>
              <a:cs typeface="Times New Roman"/>
              <a:sym typeface="Times New Roman"/>
            </a:endParaRPr>
          </a:p>
          <a:p>
            <a:pPr indent="0" lvl="0" marL="0" rtl="0" algn="l">
              <a:lnSpc>
                <a:spcPct val="135714"/>
              </a:lnSpc>
              <a:spcBef>
                <a:spcPts val="0"/>
              </a:spcBef>
              <a:spcAft>
                <a:spcPts val="0"/>
              </a:spcAft>
              <a:buSzPct val="78260"/>
              <a:buNone/>
            </a:pPr>
            <a:r>
              <a:t/>
            </a:r>
            <a:endParaRPr sz="9200">
              <a:solidFill>
                <a:srgbClr val="333333"/>
              </a:solidFill>
              <a:highlight>
                <a:schemeClr val="lt1"/>
              </a:highlight>
              <a:latin typeface="Times New Roman"/>
              <a:ea typeface="Times New Roman"/>
              <a:cs typeface="Times New Roman"/>
              <a:sym typeface="Times New Roman"/>
            </a:endParaRPr>
          </a:p>
          <a:p>
            <a:pPr indent="0" lvl="0" marL="0" rtl="0" algn="l">
              <a:lnSpc>
                <a:spcPct val="135714"/>
              </a:lnSpc>
              <a:spcBef>
                <a:spcPts val="0"/>
              </a:spcBef>
              <a:spcAft>
                <a:spcPts val="0"/>
              </a:spcAft>
              <a:buSzPct val="78260"/>
              <a:buNone/>
            </a:pPr>
            <a:r>
              <a:t/>
            </a:r>
            <a:endParaRPr sz="9200">
              <a:solidFill>
                <a:srgbClr val="333333"/>
              </a:solidFill>
              <a:highlight>
                <a:schemeClr val="lt1"/>
              </a:highlight>
              <a:latin typeface="Times New Roman"/>
              <a:ea typeface="Times New Roman"/>
              <a:cs typeface="Times New Roman"/>
              <a:sym typeface="Times New Roman"/>
            </a:endParaRPr>
          </a:p>
          <a:p>
            <a:pPr indent="0" lvl="0" marL="0" rtl="0" algn="l">
              <a:lnSpc>
                <a:spcPct val="135714"/>
              </a:lnSpc>
              <a:spcBef>
                <a:spcPts val="0"/>
              </a:spcBef>
              <a:spcAft>
                <a:spcPts val="0"/>
              </a:spcAft>
              <a:buSzPct val="78260"/>
              <a:buNone/>
            </a:pPr>
            <a:r>
              <a:t/>
            </a:r>
            <a:endParaRPr sz="9200">
              <a:solidFill>
                <a:srgbClr val="333333"/>
              </a:solidFill>
              <a:highlight>
                <a:schemeClr val="lt1"/>
              </a:highlight>
              <a:latin typeface="Times New Roman"/>
              <a:ea typeface="Times New Roman"/>
              <a:cs typeface="Times New Roman"/>
              <a:sym typeface="Times New Roman"/>
            </a:endParaRPr>
          </a:p>
          <a:p>
            <a:pPr indent="0" lvl="0" marL="0" rtl="0" algn="l">
              <a:lnSpc>
                <a:spcPct val="135714"/>
              </a:lnSpc>
              <a:spcBef>
                <a:spcPts val="0"/>
              </a:spcBef>
              <a:spcAft>
                <a:spcPts val="0"/>
              </a:spcAft>
              <a:buSzPct val="300000"/>
              <a:buNone/>
            </a:pPr>
            <a:r>
              <a:t/>
            </a:r>
            <a:endParaRPr sz="2400">
              <a:solidFill>
                <a:srgbClr val="333333"/>
              </a:solidFill>
              <a:highlight>
                <a:schemeClr val="lt1"/>
              </a:highlight>
              <a:latin typeface="Times New Roman"/>
              <a:ea typeface="Times New Roman"/>
              <a:cs typeface="Times New Roman"/>
              <a:sym typeface="Times New Roman"/>
            </a:endParaRPr>
          </a:p>
          <a:p>
            <a:pPr indent="0" lvl="0" marL="0" rtl="0" algn="l">
              <a:lnSpc>
                <a:spcPct val="135714"/>
              </a:lnSpc>
              <a:spcBef>
                <a:spcPts val="0"/>
              </a:spcBef>
              <a:spcAft>
                <a:spcPts val="0"/>
              </a:spcAft>
              <a:buSzPct val="300000"/>
              <a:buNone/>
            </a:pPr>
            <a:r>
              <a:t/>
            </a:r>
            <a:endParaRPr sz="2400">
              <a:solidFill>
                <a:srgbClr val="333333"/>
              </a:solidFill>
              <a:highlight>
                <a:schemeClr val="lt1"/>
              </a:highlight>
              <a:latin typeface="Times New Roman"/>
              <a:ea typeface="Times New Roman"/>
              <a:cs typeface="Times New Roman"/>
              <a:sym typeface="Times New Roman"/>
            </a:endParaRPr>
          </a:p>
          <a:p>
            <a:pPr indent="0" lvl="0" marL="0" rtl="0" algn="l">
              <a:lnSpc>
                <a:spcPct val="135714"/>
              </a:lnSpc>
              <a:spcBef>
                <a:spcPts val="0"/>
              </a:spcBef>
              <a:spcAft>
                <a:spcPts val="0"/>
              </a:spcAft>
              <a:buSzPct val="300000"/>
              <a:buNone/>
            </a:pPr>
            <a:r>
              <a:t/>
            </a:r>
            <a:endParaRPr sz="2400">
              <a:solidFill>
                <a:srgbClr val="333333"/>
              </a:solidFill>
              <a:highlight>
                <a:schemeClr val="lt1"/>
              </a:highlight>
              <a:latin typeface="Times New Roman"/>
              <a:ea typeface="Times New Roman"/>
              <a:cs typeface="Times New Roman"/>
              <a:sym typeface="Times New Roman"/>
            </a:endParaRPr>
          </a:p>
          <a:p>
            <a:pPr indent="0" lvl="0" marL="0" rtl="0" algn="l">
              <a:lnSpc>
                <a:spcPct val="135714"/>
              </a:lnSpc>
              <a:spcBef>
                <a:spcPts val="0"/>
              </a:spcBef>
              <a:spcAft>
                <a:spcPts val="0"/>
              </a:spcAft>
              <a:buSzPct val="300000"/>
              <a:buNone/>
            </a:pPr>
            <a:r>
              <a:t/>
            </a:r>
            <a:endParaRPr sz="2400">
              <a:solidFill>
                <a:srgbClr val="333333"/>
              </a:solidFill>
              <a:highlight>
                <a:schemeClr val="lt1"/>
              </a:highlight>
              <a:latin typeface="Times New Roman"/>
              <a:ea typeface="Times New Roman"/>
              <a:cs typeface="Times New Roman"/>
              <a:sym typeface="Times New Roman"/>
            </a:endParaRPr>
          </a:p>
          <a:p>
            <a:pPr indent="0" lvl="0" marL="0" rtl="0" algn="l">
              <a:lnSpc>
                <a:spcPct val="135714"/>
              </a:lnSpc>
              <a:spcBef>
                <a:spcPts val="0"/>
              </a:spcBef>
              <a:spcAft>
                <a:spcPts val="0"/>
              </a:spcAft>
              <a:buSzPct val="300000"/>
              <a:buNone/>
            </a:pPr>
            <a:r>
              <a:t/>
            </a:r>
            <a:endParaRPr sz="2400">
              <a:solidFill>
                <a:srgbClr val="333333"/>
              </a:solidFill>
              <a:highlight>
                <a:schemeClr val="lt1"/>
              </a:highlight>
              <a:latin typeface="Times New Roman"/>
              <a:ea typeface="Times New Roman"/>
              <a:cs typeface="Times New Roman"/>
              <a:sym typeface="Times New Roman"/>
            </a:endParaRPr>
          </a:p>
          <a:p>
            <a:pPr indent="0" lvl="0" marL="0" rtl="0" algn="l">
              <a:lnSpc>
                <a:spcPct val="135714"/>
              </a:lnSpc>
              <a:spcBef>
                <a:spcPts val="0"/>
              </a:spcBef>
              <a:spcAft>
                <a:spcPts val="0"/>
              </a:spcAft>
              <a:buSzPct val="300000"/>
              <a:buNone/>
            </a:pPr>
            <a:r>
              <a:t/>
            </a:r>
            <a:endParaRPr sz="2400">
              <a:solidFill>
                <a:srgbClr val="333333"/>
              </a:solidFill>
              <a:highlight>
                <a:schemeClr val="lt1"/>
              </a:highlight>
              <a:latin typeface="Times New Roman"/>
              <a:ea typeface="Times New Roman"/>
              <a:cs typeface="Times New Roman"/>
              <a:sym typeface="Times New Roman"/>
            </a:endParaRPr>
          </a:p>
          <a:p>
            <a:pPr indent="0" lvl="0" marL="0" rtl="0" algn="l">
              <a:lnSpc>
                <a:spcPct val="135714"/>
              </a:lnSpc>
              <a:spcBef>
                <a:spcPts val="0"/>
              </a:spcBef>
              <a:spcAft>
                <a:spcPts val="0"/>
              </a:spcAft>
              <a:buSzPct val="300000"/>
              <a:buNone/>
            </a:pPr>
            <a:r>
              <a:t/>
            </a:r>
            <a:endParaRPr sz="2400">
              <a:solidFill>
                <a:srgbClr val="333333"/>
              </a:solidFill>
              <a:highlight>
                <a:schemeClr val="lt1"/>
              </a:highlight>
              <a:latin typeface="Times New Roman"/>
              <a:ea typeface="Times New Roman"/>
              <a:cs typeface="Times New Roman"/>
              <a:sym typeface="Times New Roman"/>
            </a:endParaRPr>
          </a:p>
          <a:p>
            <a:pPr indent="0" lvl="0" marL="0" rtl="0" algn="l">
              <a:lnSpc>
                <a:spcPct val="135714"/>
              </a:lnSpc>
              <a:spcBef>
                <a:spcPts val="0"/>
              </a:spcBef>
              <a:spcAft>
                <a:spcPts val="0"/>
              </a:spcAft>
              <a:buSzPct val="300000"/>
              <a:buNone/>
            </a:pPr>
            <a:r>
              <a:t/>
            </a:r>
            <a:endParaRPr sz="2400">
              <a:solidFill>
                <a:srgbClr val="333333"/>
              </a:solidFill>
              <a:highlight>
                <a:schemeClr val="lt1"/>
              </a:highlight>
              <a:latin typeface="Times New Roman"/>
              <a:ea typeface="Times New Roman"/>
              <a:cs typeface="Times New Roman"/>
              <a:sym typeface="Times New Roman"/>
            </a:endParaRPr>
          </a:p>
          <a:p>
            <a:pPr indent="0" lvl="0" marL="0" rtl="0" algn="l">
              <a:lnSpc>
                <a:spcPct val="135714"/>
              </a:lnSpc>
              <a:spcBef>
                <a:spcPts val="0"/>
              </a:spcBef>
              <a:spcAft>
                <a:spcPts val="0"/>
              </a:spcAft>
              <a:buSzPct val="300000"/>
              <a:buNone/>
            </a:pPr>
            <a:r>
              <a:t/>
            </a:r>
            <a:endParaRPr sz="2400">
              <a:solidFill>
                <a:srgbClr val="333333"/>
              </a:solidFill>
              <a:highlight>
                <a:schemeClr val="lt1"/>
              </a:highlight>
              <a:latin typeface="Times New Roman"/>
              <a:ea typeface="Times New Roman"/>
              <a:cs typeface="Times New Roman"/>
              <a:sym typeface="Times New Roman"/>
            </a:endParaRPr>
          </a:p>
          <a:p>
            <a:pPr indent="0" lvl="0" marL="0" rtl="0" algn="l">
              <a:lnSpc>
                <a:spcPct val="135714"/>
              </a:lnSpc>
              <a:spcBef>
                <a:spcPts val="0"/>
              </a:spcBef>
              <a:spcAft>
                <a:spcPts val="0"/>
              </a:spcAft>
              <a:buSzPct val="300000"/>
              <a:buNone/>
            </a:pPr>
            <a:r>
              <a:t/>
            </a:r>
            <a:endParaRPr sz="2400">
              <a:solidFill>
                <a:srgbClr val="333333"/>
              </a:solidFill>
              <a:highlight>
                <a:schemeClr val="lt1"/>
              </a:highlight>
              <a:latin typeface="Times New Roman"/>
              <a:ea typeface="Times New Roman"/>
              <a:cs typeface="Times New Roman"/>
              <a:sym typeface="Times New Roman"/>
            </a:endParaRPr>
          </a:p>
          <a:p>
            <a:pPr indent="0" lvl="0" marL="0" rtl="0" algn="l">
              <a:lnSpc>
                <a:spcPct val="135714"/>
              </a:lnSpc>
              <a:spcBef>
                <a:spcPts val="0"/>
              </a:spcBef>
              <a:spcAft>
                <a:spcPts val="0"/>
              </a:spcAft>
              <a:buSzPct val="300000"/>
              <a:buNone/>
            </a:pPr>
            <a:r>
              <a:t/>
            </a:r>
            <a:endParaRPr sz="2400">
              <a:solidFill>
                <a:srgbClr val="333333"/>
              </a:solidFill>
              <a:highlight>
                <a:schemeClr val="lt1"/>
              </a:highlight>
              <a:latin typeface="Times New Roman"/>
              <a:ea typeface="Times New Roman"/>
              <a:cs typeface="Times New Roman"/>
              <a:sym typeface="Times New Roman"/>
            </a:endParaRPr>
          </a:p>
          <a:p>
            <a:pPr indent="0" lvl="0" marL="0" rtl="0" algn="l">
              <a:lnSpc>
                <a:spcPct val="135714"/>
              </a:lnSpc>
              <a:spcBef>
                <a:spcPts val="0"/>
              </a:spcBef>
              <a:spcAft>
                <a:spcPts val="0"/>
              </a:spcAft>
              <a:buSzPct val="300000"/>
              <a:buNone/>
            </a:pPr>
            <a:r>
              <a:rPr lang="en-US" sz="2400">
                <a:solidFill>
                  <a:srgbClr val="333333"/>
                </a:solidFill>
                <a:highlight>
                  <a:schemeClr val="lt1"/>
                </a:highlight>
                <a:latin typeface="Times New Roman"/>
                <a:ea typeface="Times New Roman"/>
                <a:cs typeface="Times New Roman"/>
                <a:sym typeface="Times New Roman"/>
              </a:rPr>
              <a:t>                                                                                                                                                                                                                                                                     </a:t>
            </a:r>
            <a:r>
              <a:rPr lang="en-US" sz="8000">
                <a:solidFill>
                  <a:srgbClr val="333333"/>
                </a:solidFill>
                <a:highlight>
                  <a:schemeClr val="lt1"/>
                </a:highlight>
                <a:latin typeface="Times New Roman"/>
                <a:ea typeface="Times New Roman"/>
                <a:cs typeface="Times New Roman"/>
                <a:sym typeface="Times New Roman"/>
              </a:rPr>
              <a:t>FIG  III. Read the data</a:t>
            </a:r>
            <a:endParaRPr sz="8000">
              <a:solidFill>
                <a:srgbClr val="333333"/>
              </a:solidFill>
              <a:highlight>
                <a:schemeClr val="lt1"/>
              </a:highlight>
              <a:latin typeface="Times New Roman"/>
              <a:ea typeface="Times New Roman"/>
              <a:cs typeface="Times New Roman"/>
              <a:sym typeface="Times New Roman"/>
            </a:endParaRPr>
          </a:p>
          <a:p>
            <a:pPr indent="0" lvl="0" marL="0" rtl="0" algn="l">
              <a:lnSpc>
                <a:spcPct val="135714"/>
              </a:lnSpc>
              <a:spcBef>
                <a:spcPts val="0"/>
              </a:spcBef>
              <a:spcAft>
                <a:spcPts val="0"/>
              </a:spcAft>
              <a:buSzPct val="300000"/>
              <a:buNone/>
            </a:pPr>
            <a:r>
              <a:t/>
            </a:r>
            <a:endParaRPr sz="2400">
              <a:solidFill>
                <a:srgbClr val="333333"/>
              </a:solidFill>
              <a:highlight>
                <a:schemeClr val="lt1"/>
              </a:highlight>
              <a:latin typeface="Times New Roman"/>
              <a:ea typeface="Times New Roman"/>
              <a:cs typeface="Times New Roman"/>
              <a:sym typeface="Times New Roman"/>
            </a:endParaRPr>
          </a:p>
          <a:p>
            <a:pPr indent="0" lvl="0" marL="0" rtl="0" algn="l">
              <a:lnSpc>
                <a:spcPct val="135714"/>
              </a:lnSpc>
              <a:spcBef>
                <a:spcPts val="0"/>
              </a:spcBef>
              <a:spcAft>
                <a:spcPts val="0"/>
              </a:spcAft>
              <a:buSzPct val="300000"/>
              <a:buNone/>
            </a:pPr>
            <a:r>
              <a:t/>
            </a:r>
            <a:endParaRPr b="1" sz="2400">
              <a:solidFill>
                <a:srgbClr val="333333"/>
              </a:solidFill>
              <a:highlight>
                <a:schemeClr val="lt1"/>
              </a:highlight>
              <a:latin typeface="Times New Roman"/>
              <a:ea typeface="Times New Roman"/>
              <a:cs typeface="Times New Roman"/>
              <a:sym typeface="Times New Roman"/>
            </a:endParaRPr>
          </a:p>
          <a:p>
            <a:pPr indent="0" lvl="0" marL="457200" rtl="0" algn="l">
              <a:lnSpc>
                <a:spcPct val="115000"/>
              </a:lnSpc>
              <a:spcBef>
                <a:spcPts val="1200"/>
              </a:spcBef>
              <a:spcAft>
                <a:spcPts val="1200"/>
              </a:spcAft>
              <a:buSzPct val="257142"/>
              <a:buNone/>
            </a:pPr>
            <a:r>
              <a:t/>
            </a:r>
            <a:endParaRPr/>
          </a:p>
        </p:txBody>
      </p:sp>
      <p:sp>
        <p:nvSpPr>
          <p:cNvPr id="167" name="Google Shape;167;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168" name="Google Shape;168;p24"/>
          <p:cNvPicPr preferRelativeResize="0"/>
          <p:nvPr/>
        </p:nvPicPr>
        <p:blipFill rotWithShape="1">
          <a:blip r:embed="rId3">
            <a:alphaModFix/>
          </a:blip>
          <a:srcRect b="0" l="0" r="0" t="0"/>
          <a:stretch/>
        </p:blipFill>
        <p:spPr>
          <a:xfrm>
            <a:off x="3211526" y="4043376"/>
            <a:ext cx="7826175" cy="2176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37650" y="0"/>
            <a:ext cx="12267300" cy="6858000"/>
          </a:xfrm>
          <a:prstGeom prst="rect">
            <a:avLst/>
          </a:prstGeom>
          <a:noFill/>
          <a:ln>
            <a:noFill/>
          </a:ln>
        </p:spPr>
        <p:txBody>
          <a:bodyPr anchorCtr="0" anchor="ctr" bIns="45700" lIns="91425" spcFirstLastPara="1" rIns="91425" wrap="square" tIns="45700">
            <a:normAutofit fontScale="90000"/>
          </a:bodyPr>
          <a:lstStyle/>
          <a:p>
            <a:pPr indent="-457276" lvl="0" marL="508953" rtl="0" algn="l">
              <a:lnSpc>
                <a:spcPct val="90000"/>
              </a:lnSpc>
              <a:spcBef>
                <a:spcPts val="0"/>
              </a:spcBef>
              <a:spcAft>
                <a:spcPts val="0"/>
              </a:spcAft>
              <a:buSzPct val="100000"/>
              <a:buFont typeface="Noto Sans Symbols"/>
              <a:buChar char="❑"/>
            </a:pPr>
            <a:r>
              <a:rPr b="1" lang="en-US" sz="3094">
                <a:latin typeface="Times New Roman"/>
                <a:ea typeface="Times New Roman"/>
                <a:cs typeface="Times New Roman"/>
                <a:sym typeface="Times New Roman"/>
              </a:rPr>
              <a:t> </a:t>
            </a:r>
            <a:r>
              <a:rPr b="1" lang="en-US" sz="3300">
                <a:solidFill>
                  <a:srgbClr val="FF0000"/>
                </a:solidFill>
                <a:latin typeface="Times New Roman"/>
                <a:ea typeface="Times New Roman"/>
                <a:cs typeface="Times New Roman"/>
                <a:sym typeface="Times New Roman"/>
              </a:rPr>
              <a:t>Removing Outliers. </a:t>
            </a:r>
            <a:endParaRPr b="1" sz="33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75471"/>
              <a:buNone/>
            </a:pPr>
            <a:r>
              <a:rPr lang="en-US" sz="2650">
                <a:latin typeface="Times New Roman"/>
                <a:ea typeface="Times New Roman"/>
                <a:cs typeface="Times New Roman"/>
                <a:sym typeface="Times New Roman"/>
              </a:rPr>
              <a:t>Outliers, which are extreme values that can distort statistical analyses, must be identified and removed, often using the Interquartile Range (IQR) method.</a:t>
            </a:r>
            <a:endParaRPr sz="2650">
              <a:latin typeface="Times New Roman"/>
              <a:ea typeface="Times New Roman"/>
              <a:cs typeface="Times New Roman"/>
              <a:sym typeface="Times New Roman"/>
            </a:endParaRPr>
          </a:p>
          <a:p>
            <a:pPr indent="0" lvl="0" marL="0" rtl="0" algn="l">
              <a:lnSpc>
                <a:spcPct val="115000"/>
              </a:lnSpc>
              <a:spcBef>
                <a:spcPts val="1200"/>
              </a:spcBef>
              <a:spcAft>
                <a:spcPts val="0"/>
              </a:spcAft>
              <a:buSzPct val="75471"/>
              <a:buNone/>
            </a:pPr>
            <a:r>
              <a:t/>
            </a:r>
            <a:endParaRPr sz="2650">
              <a:latin typeface="Times New Roman"/>
              <a:ea typeface="Times New Roman"/>
              <a:cs typeface="Times New Roman"/>
              <a:sym typeface="Times New Roman"/>
            </a:endParaRPr>
          </a:p>
          <a:p>
            <a:pPr indent="0" lvl="0" marL="0" rtl="0" algn="l">
              <a:lnSpc>
                <a:spcPct val="115000"/>
              </a:lnSpc>
              <a:spcBef>
                <a:spcPts val="1200"/>
              </a:spcBef>
              <a:spcAft>
                <a:spcPts val="0"/>
              </a:spcAft>
              <a:buSzPct val="83333"/>
              <a:buNone/>
            </a:pPr>
            <a:r>
              <a:t/>
            </a:r>
            <a:endParaRPr sz="2400">
              <a:latin typeface="Times New Roman"/>
              <a:ea typeface="Times New Roman"/>
              <a:cs typeface="Times New Roman"/>
              <a:sym typeface="Times New Roman"/>
            </a:endParaRPr>
          </a:p>
          <a:p>
            <a:pPr indent="0" lvl="0" marL="0" rtl="0" algn="l">
              <a:lnSpc>
                <a:spcPct val="115000"/>
              </a:lnSpc>
              <a:spcBef>
                <a:spcPts val="1200"/>
              </a:spcBef>
              <a:spcAft>
                <a:spcPts val="0"/>
              </a:spcAft>
              <a:buSzPct val="83333"/>
              <a:buNone/>
            </a:pPr>
            <a:r>
              <a:t/>
            </a:r>
            <a:endParaRPr sz="2400">
              <a:latin typeface="Times New Roman"/>
              <a:ea typeface="Times New Roman"/>
              <a:cs typeface="Times New Roman"/>
              <a:sym typeface="Times New Roman"/>
            </a:endParaRPr>
          </a:p>
          <a:p>
            <a:pPr indent="0" lvl="0" marL="0" rtl="0" algn="l">
              <a:lnSpc>
                <a:spcPct val="115000"/>
              </a:lnSpc>
              <a:spcBef>
                <a:spcPts val="1200"/>
              </a:spcBef>
              <a:spcAft>
                <a:spcPts val="0"/>
              </a:spcAft>
              <a:buSzPct val="83333"/>
              <a:buNone/>
            </a:pPr>
            <a:r>
              <a:t/>
            </a:r>
            <a:endParaRPr sz="2400">
              <a:latin typeface="Times New Roman"/>
              <a:ea typeface="Times New Roman"/>
              <a:cs typeface="Times New Roman"/>
              <a:sym typeface="Times New Roman"/>
            </a:endParaRPr>
          </a:p>
          <a:p>
            <a:pPr indent="0" lvl="0" marL="0" rtl="0" algn="l">
              <a:lnSpc>
                <a:spcPct val="115000"/>
              </a:lnSpc>
              <a:spcBef>
                <a:spcPts val="1200"/>
              </a:spcBef>
              <a:spcAft>
                <a:spcPts val="0"/>
              </a:spcAft>
              <a:buSzPct val="83333"/>
              <a:buNone/>
            </a:pPr>
            <a:r>
              <a:t/>
            </a:r>
            <a:endParaRPr sz="2400">
              <a:latin typeface="Times New Roman"/>
              <a:ea typeface="Times New Roman"/>
              <a:cs typeface="Times New Roman"/>
              <a:sym typeface="Times New Roman"/>
            </a:endParaRPr>
          </a:p>
          <a:p>
            <a:pPr indent="0" lvl="0" marL="0" rtl="0" algn="l">
              <a:lnSpc>
                <a:spcPct val="115000"/>
              </a:lnSpc>
              <a:spcBef>
                <a:spcPts val="1200"/>
              </a:spcBef>
              <a:spcAft>
                <a:spcPts val="0"/>
              </a:spcAft>
              <a:buSzPct val="83333"/>
              <a:buNone/>
            </a:pPr>
            <a:r>
              <a:t/>
            </a:r>
            <a:endParaRPr sz="2400">
              <a:latin typeface="Times New Roman"/>
              <a:ea typeface="Times New Roman"/>
              <a:cs typeface="Times New Roman"/>
              <a:sym typeface="Times New Roman"/>
            </a:endParaRPr>
          </a:p>
          <a:p>
            <a:pPr indent="0" lvl="0" marL="0" rtl="0" algn="l">
              <a:lnSpc>
                <a:spcPct val="115000"/>
              </a:lnSpc>
              <a:spcBef>
                <a:spcPts val="1200"/>
              </a:spcBef>
              <a:spcAft>
                <a:spcPts val="0"/>
              </a:spcAft>
              <a:buSzPct val="83333"/>
              <a:buNone/>
            </a:pPr>
            <a:r>
              <a:t/>
            </a:r>
            <a:endParaRPr sz="2400">
              <a:latin typeface="Times New Roman"/>
              <a:ea typeface="Times New Roman"/>
              <a:cs typeface="Times New Roman"/>
              <a:sym typeface="Times New Roman"/>
            </a:endParaRPr>
          </a:p>
          <a:p>
            <a:pPr indent="0" lvl="0" marL="0" rtl="0" algn="l">
              <a:lnSpc>
                <a:spcPct val="115000"/>
              </a:lnSpc>
              <a:spcBef>
                <a:spcPts val="1200"/>
              </a:spcBef>
              <a:spcAft>
                <a:spcPts val="0"/>
              </a:spcAft>
              <a:buSzPct val="83333"/>
              <a:buNone/>
            </a:pPr>
            <a:r>
              <a:t/>
            </a:r>
            <a:endParaRPr sz="2400">
              <a:latin typeface="Times New Roman"/>
              <a:ea typeface="Times New Roman"/>
              <a:cs typeface="Times New Roman"/>
              <a:sym typeface="Times New Roman"/>
            </a:endParaRPr>
          </a:p>
          <a:p>
            <a:pPr indent="0" lvl="0" marL="0" rtl="0" algn="l">
              <a:lnSpc>
                <a:spcPct val="115000"/>
              </a:lnSpc>
              <a:spcBef>
                <a:spcPts val="1200"/>
              </a:spcBef>
              <a:spcAft>
                <a:spcPts val="0"/>
              </a:spcAft>
              <a:buSzPct val="83333"/>
              <a:buNone/>
            </a:pPr>
            <a:r>
              <a:t/>
            </a:r>
            <a:endParaRPr sz="2400">
              <a:latin typeface="Times New Roman"/>
              <a:ea typeface="Times New Roman"/>
              <a:cs typeface="Times New Roman"/>
              <a:sym typeface="Times New Roman"/>
            </a:endParaRPr>
          </a:p>
          <a:p>
            <a:pPr indent="0" lvl="0" marL="0" rtl="0" algn="l">
              <a:lnSpc>
                <a:spcPct val="90000"/>
              </a:lnSpc>
              <a:spcBef>
                <a:spcPts val="0"/>
              </a:spcBef>
              <a:spcAft>
                <a:spcPts val="0"/>
              </a:spcAft>
              <a:buSzPct val="178217"/>
              <a:buNone/>
            </a:pPr>
            <a:r>
              <a:rPr b="1" lang="en-US"/>
              <a:t>                                      </a:t>
            </a:r>
            <a:r>
              <a:rPr lang="en-US" sz="2222">
                <a:latin typeface="Times New Roman"/>
                <a:ea typeface="Times New Roman"/>
                <a:cs typeface="Times New Roman"/>
                <a:sym typeface="Times New Roman"/>
              </a:rPr>
              <a:t>FIG-IV Removing outliers</a:t>
            </a:r>
            <a:endParaRPr sz="2222">
              <a:latin typeface="Times New Roman"/>
              <a:ea typeface="Times New Roman"/>
              <a:cs typeface="Times New Roman"/>
              <a:sym typeface="Times New Roman"/>
            </a:endParaRPr>
          </a:p>
        </p:txBody>
      </p:sp>
      <p:sp>
        <p:nvSpPr>
          <p:cNvPr id="174" name="Google Shape;174;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175" name="Google Shape;175;p25"/>
          <p:cNvPicPr preferRelativeResize="0"/>
          <p:nvPr/>
        </p:nvPicPr>
        <p:blipFill rotWithShape="1">
          <a:blip r:embed="rId3">
            <a:alphaModFix/>
          </a:blip>
          <a:srcRect b="0" l="0" r="0" t="0"/>
          <a:stretch/>
        </p:blipFill>
        <p:spPr>
          <a:xfrm>
            <a:off x="678872" y="1603477"/>
            <a:ext cx="10834255" cy="4314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125" y="-125"/>
            <a:ext cx="12192000" cy="6858000"/>
          </a:xfrm>
          <a:prstGeom prst="rect">
            <a:avLst/>
          </a:prstGeom>
          <a:noFill/>
          <a:ln>
            <a:noFill/>
          </a:ln>
        </p:spPr>
        <p:txBody>
          <a:bodyPr anchorCtr="0" anchor="ctr" bIns="45700" lIns="91425" spcFirstLastPara="1" rIns="91425" wrap="square" tIns="45700">
            <a:normAutofit/>
          </a:bodyPr>
          <a:lstStyle/>
          <a:p>
            <a:pPr indent="-457200" lvl="0" marL="520700" rtl="0" algn="l">
              <a:lnSpc>
                <a:spcPct val="90000"/>
              </a:lnSpc>
              <a:spcBef>
                <a:spcPts val="0"/>
              </a:spcBef>
              <a:spcAft>
                <a:spcPts val="0"/>
              </a:spcAft>
              <a:buSzPts val="2600"/>
              <a:buFont typeface="Noto Sans Symbols"/>
              <a:buChar char="❑"/>
            </a:pPr>
            <a:r>
              <a:rPr b="1" lang="en-US" sz="3000">
                <a:solidFill>
                  <a:srgbClr val="FF0000"/>
                </a:solidFill>
                <a:latin typeface="Times New Roman"/>
                <a:ea typeface="Times New Roman"/>
                <a:cs typeface="Times New Roman"/>
                <a:sym typeface="Times New Roman"/>
              </a:rPr>
              <a:t>Handling Missing Values.</a:t>
            </a:r>
            <a:endParaRPr b="1" sz="3000">
              <a:solidFill>
                <a:srgbClr val="FF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US" sz="2400">
                <a:latin typeface="Times New Roman"/>
                <a:ea typeface="Times New Roman"/>
                <a:cs typeface="Times New Roman"/>
                <a:sym typeface="Times New Roman"/>
              </a:rPr>
              <a:t>Missing values can skew results and must be addressed. Different strategies, such as imputing with mean, median, or mode, are used to fill missing values.</a:t>
            </a:r>
            <a:endParaRPr sz="24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sz="24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sz="24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sz="24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sz="24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sz="24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sz="24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US" sz="24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Fig- V  Handling Missing Values</a:t>
            </a:r>
            <a:endParaRPr sz="20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sz="2400">
              <a:latin typeface="Times New Roman"/>
              <a:ea typeface="Times New Roman"/>
              <a:cs typeface="Times New Roman"/>
              <a:sym typeface="Times New Roman"/>
            </a:endParaRPr>
          </a:p>
          <a:p>
            <a:pPr indent="0" lvl="0" marL="457200" rtl="0" algn="l">
              <a:lnSpc>
                <a:spcPct val="90000"/>
              </a:lnSpc>
              <a:spcBef>
                <a:spcPts val="1200"/>
              </a:spcBef>
              <a:spcAft>
                <a:spcPts val="0"/>
              </a:spcAft>
              <a:buSzPts val="1800"/>
              <a:buNone/>
            </a:pPr>
            <a:r>
              <a:t/>
            </a:r>
            <a:endParaRPr sz="2400">
              <a:latin typeface="Times New Roman"/>
              <a:ea typeface="Times New Roman"/>
              <a:cs typeface="Times New Roman"/>
              <a:sym typeface="Times New Roman"/>
            </a:endParaRPr>
          </a:p>
        </p:txBody>
      </p:sp>
      <p:sp>
        <p:nvSpPr>
          <p:cNvPr id="181" name="Google Shape;181;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182" name="Google Shape;182;p26"/>
          <p:cNvPicPr preferRelativeResize="0"/>
          <p:nvPr/>
        </p:nvPicPr>
        <p:blipFill rotWithShape="1">
          <a:blip r:embed="rId3">
            <a:alphaModFix/>
          </a:blip>
          <a:srcRect b="0" l="0" r="0" t="0"/>
          <a:stretch/>
        </p:blipFill>
        <p:spPr>
          <a:xfrm>
            <a:off x="420012" y="2518868"/>
            <a:ext cx="11351726" cy="2446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150" y="0"/>
            <a:ext cx="12192000" cy="6858000"/>
          </a:xfrm>
          <a:prstGeom prst="rect">
            <a:avLst/>
          </a:prstGeom>
          <a:noFill/>
          <a:ln>
            <a:noFill/>
          </a:ln>
        </p:spPr>
        <p:txBody>
          <a:bodyPr anchorCtr="0" anchor="ctr" bIns="45700" lIns="91425" spcFirstLastPara="1" rIns="91425" wrap="square" tIns="45700">
            <a:normAutofit fontScale="90000"/>
          </a:bodyPr>
          <a:lstStyle/>
          <a:p>
            <a:pPr indent="0" lvl="0" marL="457200" rtl="0" algn="l">
              <a:lnSpc>
                <a:spcPct val="90000"/>
              </a:lnSpc>
              <a:spcBef>
                <a:spcPts val="0"/>
              </a:spcBef>
              <a:spcAft>
                <a:spcPts val="0"/>
              </a:spcAft>
              <a:buSzPct val="60000"/>
              <a:buNone/>
            </a:pPr>
            <a:r>
              <a:t/>
            </a:r>
            <a:endParaRPr b="1" sz="3000">
              <a:latin typeface="Times New Roman"/>
              <a:ea typeface="Times New Roman"/>
              <a:cs typeface="Times New Roman"/>
              <a:sym typeface="Times New Roman"/>
            </a:endParaRPr>
          </a:p>
          <a:p>
            <a:pPr indent="-381000" lvl="0" marL="457200" rtl="0" algn="l">
              <a:lnSpc>
                <a:spcPct val="90000"/>
              </a:lnSpc>
              <a:spcBef>
                <a:spcPts val="0"/>
              </a:spcBef>
              <a:spcAft>
                <a:spcPts val="0"/>
              </a:spcAft>
              <a:buSzPct val="100000"/>
              <a:buFont typeface="Times New Roman"/>
              <a:buChar char="❏"/>
            </a:pPr>
            <a:r>
              <a:rPr b="1" lang="en-US" sz="3000">
                <a:solidFill>
                  <a:srgbClr val="FF0000"/>
                </a:solidFill>
                <a:latin typeface="Times New Roman"/>
                <a:ea typeface="Times New Roman"/>
                <a:cs typeface="Times New Roman"/>
                <a:sym typeface="Times New Roman"/>
              </a:rPr>
              <a:t>Data Visualization.</a:t>
            </a:r>
            <a:endParaRPr b="1" sz="3000">
              <a:solidFill>
                <a:srgbClr val="FF0000"/>
              </a:solidFill>
              <a:latin typeface="Times New Roman"/>
              <a:ea typeface="Times New Roman"/>
              <a:cs typeface="Times New Roman"/>
              <a:sym typeface="Times New Roman"/>
            </a:endParaRPr>
          </a:p>
          <a:p>
            <a:pPr indent="0" lvl="0" marL="0" rtl="0" algn="just">
              <a:lnSpc>
                <a:spcPct val="90000"/>
              </a:lnSpc>
              <a:spcBef>
                <a:spcPts val="0"/>
              </a:spcBef>
              <a:spcAft>
                <a:spcPts val="0"/>
              </a:spcAft>
              <a:buSzPct val="75000"/>
              <a:buNone/>
            </a:pPr>
            <a:r>
              <a:rPr lang="en-US" sz="2400">
                <a:latin typeface="Times New Roman"/>
                <a:ea typeface="Times New Roman"/>
                <a:cs typeface="Times New Roman"/>
                <a:sym typeface="Times New Roman"/>
              </a:rPr>
              <a:t>Data visualization is vital for uncovering patterns and relationships within the data. Various visualizations, such as histograms and scatter plots, can be employed to analyze the distribution of variables like age, blood pressure, and their relationship to heart disease.</a:t>
            </a:r>
            <a:endParaRPr sz="2400">
              <a:latin typeface="Times New Roman"/>
              <a:ea typeface="Times New Roman"/>
              <a:cs typeface="Times New Roman"/>
              <a:sym typeface="Times New Roman"/>
            </a:endParaRPr>
          </a:p>
          <a:p>
            <a:pPr indent="0" lvl="0" marL="0" rtl="0" algn="just">
              <a:lnSpc>
                <a:spcPct val="90000"/>
              </a:lnSpc>
              <a:spcBef>
                <a:spcPts val="0"/>
              </a:spcBef>
              <a:spcAft>
                <a:spcPts val="0"/>
              </a:spcAft>
              <a:buSzPct val="75000"/>
              <a:buNone/>
            </a:pPr>
            <a:r>
              <a:t/>
            </a:r>
            <a:endParaRPr sz="2400">
              <a:latin typeface="Times New Roman"/>
              <a:ea typeface="Times New Roman"/>
              <a:cs typeface="Times New Roman"/>
              <a:sym typeface="Times New Roman"/>
            </a:endParaRPr>
          </a:p>
          <a:p>
            <a:pPr indent="0" lvl="0" marL="0" rtl="0" algn="just">
              <a:lnSpc>
                <a:spcPct val="90000"/>
              </a:lnSpc>
              <a:spcBef>
                <a:spcPts val="0"/>
              </a:spcBef>
              <a:spcAft>
                <a:spcPts val="0"/>
              </a:spcAft>
              <a:buSzPct val="75000"/>
              <a:buNone/>
            </a:pPr>
            <a:r>
              <a:t/>
            </a:r>
            <a:endParaRPr sz="2400">
              <a:latin typeface="Times New Roman"/>
              <a:ea typeface="Times New Roman"/>
              <a:cs typeface="Times New Roman"/>
              <a:sym typeface="Times New Roman"/>
            </a:endParaRPr>
          </a:p>
          <a:p>
            <a:pPr indent="0" lvl="0" marL="0" rtl="0" algn="just">
              <a:lnSpc>
                <a:spcPct val="90000"/>
              </a:lnSpc>
              <a:spcBef>
                <a:spcPts val="0"/>
              </a:spcBef>
              <a:spcAft>
                <a:spcPts val="0"/>
              </a:spcAft>
              <a:buSzPct val="75000"/>
              <a:buNone/>
            </a:pPr>
            <a:r>
              <a:t/>
            </a:r>
            <a:endParaRPr sz="2400">
              <a:latin typeface="Times New Roman"/>
              <a:ea typeface="Times New Roman"/>
              <a:cs typeface="Times New Roman"/>
              <a:sym typeface="Times New Roman"/>
            </a:endParaRPr>
          </a:p>
          <a:p>
            <a:pPr indent="0" lvl="0" marL="0" rtl="0" algn="just">
              <a:lnSpc>
                <a:spcPct val="90000"/>
              </a:lnSpc>
              <a:spcBef>
                <a:spcPts val="0"/>
              </a:spcBef>
              <a:spcAft>
                <a:spcPts val="0"/>
              </a:spcAft>
              <a:buSzPct val="75000"/>
              <a:buNone/>
            </a:pPr>
            <a:r>
              <a:t/>
            </a:r>
            <a:endParaRPr sz="2400">
              <a:latin typeface="Times New Roman"/>
              <a:ea typeface="Times New Roman"/>
              <a:cs typeface="Times New Roman"/>
              <a:sym typeface="Times New Roman"/>
            </a:endParaRPr>
          </a:p>
          <a:p>
            <a:pPr indent="0" lvl="0" marL="0" rtl="0" algn="just">
              <a:lnSpc>
                <a:spcPct val="90000"/>
              </a:lnSpc>
              <a:spcBef>
                <a:spcPts val="0"/>
              </a:spcBef>
              <a:spcAft>
                <a:spcPts val="0"/>
              </a:spcAft>
              <a:buSzPct val="75000"/>
              <a:buNone/>
            </a:pPr>
            <a:r>
              <a:t/>
            </a:r>
            <a:endParaRPr sz="2400">
              <a:latin typeface="Times New Roman"/>
              <a:ea typeface="Times New Roman"/>
              <a:cs typeface="Times New Roman"/>
              <a:sym typeface="Times New Roman"/>
            </a:endParaRPr>
          </a:p>
          <a:p>
            <a:pPr indent="0" lvl="0" marL="0" rtl="0" algn="just">
              <a:lnSpc>
                <a:spcPct val="90000"/>
              </a:lnSpc>
              <a:spcBef>
                <a:spcPts val="0"/>
              </a:spcBef>
              <a:spcAft>
                <a:spcPts val="0"/>
              </a:spcAft>
              <a:buSzPct val="75000"/>
              <a:buNone/>
            </a:pPr>
            <a:r>
              <a:t/>
            </a:r>
            <a:endParaRPr sz="2400">
              <a:latin typeface="Times New Roman"/>
              <a:ea typeface="Times New Roman"/>
              <a:cs typeface="Times New Roman"/>
              <a:sym typeface="Times New Roman"/>
            </a:endParaRPr>
          </a:p>
          <a:p>
            <a:pPr indent="0" lvl="0" marL="0" rtl="0" algn="just">
              <a:lnSpc>
                <a:spcPct val="90000"/>
              </a:lnSpc>
              <a:spcBef>
                <a:spcPts val="0"/>
              </a:spcBef>
              <a:spcAft>
                <a:spcPts val="0"/>
              </a:spcAft>
              <a:buSzPct val="75000"/>
              <a:buNone/>
            </a:pPr>
            <a:r>
              <a:t/>
            </a:r>
            <a:endParaRPr sz="2400">
              <a:latin typeface="Times New Roman"/>
              <a:ea typeface="Times New Roman"/>
              <a:cs typeface="Times New Roman"/>
              <a:sym typeface="Times New Roman"/>
            </a:endParaRPr>
          </a:p>
          <a:p>
            <a:pPr indent="0" lvl="0" marL="0" rtl="0" algn="just">
              <a:lnSpc>
                <a:spcPct val="90000"/>
              </a:lnSpc>
              <a:spcBef>
                <a:spcPts val="0"/>
              </a:spcBef>
              <a:spcAft>
                <a:spcPts val="0"/>
              </a:spcAft>
              <a:buSzPct val="75000"/>
              <a:buNone/>
            </a:pPr>
            <a:r>
              <a:t/>
            </a:r>
            <a:endParaRPr sz="2400">
              <a:latin typeface="Times New Roman"/>
              <a:ea typeface="Times New Roman"/>
              <a:cs typeface="Times New Roman"/>
              <a:sym typeface="Times New Roman"/>
            </a:endParaRPr>
          </a:p>
          <a:p>
            <a:pPr indent="0" lvl="0" marL="0" rtl="0" algn="just">
              <a:lnSpc>
                <a:spcPct val="90000"/>
              </a:lnSpc>
              <a:spcBef>
                <a:spcPts val="0"/>
              </a:spcBef>
              <a:spcAft>
                <a:spcPts val="0"/>
              </a:spcAft>
              <a:buSzPct val="75000"/>
              <a:buNone/>
            </a:pPr>
            <a:r>
              <a:t/>
            </a:r>
            <a:endParaRPr sz="2400">
              <a:latin typeface="Times New Roman"/>
              <a:ea typeface="Times New Roman"/>
              <a:cs typeface="Times New Roman"/>
              <a:sym typeface="Times New Roman"/>
            </a:endParaRPr>
          </a:p>
          <a:p>
            <a:pPr indent="0" lvl="0" marL="0" rtl="0" algn="just">
              <a:lnSpc>
                <a:spcPct val="90000"/>
              </a:lnSpc>
              <a:spcBef>
                <a:spcPts val="0"/>
              </a:spcBef>
              <a:spcAft>
                <a:spcPts val="0"/>
              </a:spcAft>
              <a:buSzPct val="75000"/>
              <a:buNone/>
            </a:pPr>
            <a:r>
              <a:t/>
            </a:r>
            <a:endParaRPr sz="2400">
              <a:latin typeface="Times New Roman"/>
              <a:ea typeface="Times New Roman"/>
              <a:cs typeface="Times New Roman"/>
              <a:sym typeface="Times New Roman"/>
            </a:endParaRPr>
          </a:p>
          <a:p>
            <a:pPr indent="0" lvl="0" marL="0" rtl="0" algn="just">
              <a:lnSpc>
                <a:spcPct val="90000"/>
              </a:lnSpc>
              <a:spcBef>
                <a:spcPts val="0"/>
              </a:spcBef>
              <a:spcAft>
                <a:spcPts val="0"/>
              </a:spcAft>
              <a:buSzPct val="75000"/>
              <a:buNone/>
            </a:pPr>
            <a:r>
              <a:t/>
            </a:r>
            <a:endParaRPr sz="2400">
              <a:latin typeface="Times New Roman"/>
              <a:ea typeface="Times New Roman"/>
              <a:cs typeface="Times New Roman"/>
              <a:sym typeface="Times New Roman"/>
            </a:endParaRPr>
          </a:p>
          <a:p>
            <a:pPr indent="0" lvl="0" marL="0" rtl="0" algn="just">
              <a:lnSpc>
                <a:spcPct val="90000"/>
              </a:lnSpc>
              <a:spcBef>
                <a:spcPts val="0"/>
              </a:spcBef>
              <a:spcAft>
                <a:spcPts val="0"/>
              </a:spcAft>
              <a:buSzPct val="75000"/>
              <a:buNone/>
            </a:pPr>
            <a:r>
              <a:t/>
            </a:r>
            <a:endParaRPr sz="2400">
              <a:latin typeface="Times New Roman"/>
              <a:ea typeface="Times New Roman"/>
              <a:cs typeface="Times New Roman"/>
              <a:sym typeface="Times New Roman"/>
            </a:endParaRPr>
          </a:p>
          <a:p>
            <a:pPr indent="0" lvl="0" marL="0" rtl="0" algn="just">
              <a:lnSpc>
                <a:spcPct val="90000"/>
              </a:lnSpc>
              <a:spcBef>
                <a:spcPts val="0"/>
              </a:spcBef>
              <a:spcAft>
                <a:spcPts val="0"/>
              </a:spcAft>
              <a:buSzPct val="75000"/>
              <a:buNone/>
            </a:pP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0" lvl="0" marL="0" rtl="0" algn="just">
              <a:lnSpc>
                <a:spcPct val="90000"/>
              </a:lnSpc>
              <a:spcBef>
                <a:spcPts val="0"/>
              </a:spcBef>
              <a:spcAft>
                <a:spcPts val="0"/>
              </a:spcAft>
              <a:buSzPct val="75000"/>
              <a:buNone/>
            </a:pPr>
            <a:r>
              <a:rPr lang="en-US" sz="2400">
                <a:latin typeface="Times New Roman"/>
                <a:ea typeface="Times New Roman"/>
                <a:cs typeface="Times New Roman"/>
                <a:sym typeface="Times New Roman"/>
              </a:rPr>
              <a:t>                                                               </a:t>
            </a:r>
            <a:r>
              <a:rPr lang="en-US" sz="2244">
                <a:latin typeface="Times New Roman"/>
                <a:ea typeface="Times New Roman"/>
                <a:cs typeface="Times New Roman"/>
                <a:sym typeface="Times New Roman"/>
              </a:rPr>
              <a:t>FIG-VI Correlation map</a:t>
            </a:r>
            <a:endParaRPr sz="2244">
              <a:latin typeface="Times New Roman"/>
              <a:ea typeface="Times New Roman"/>
              <a:cs typeface="Times New Roman"/>
              <a:sym typeface="Times New Roman"/>
            </a:endParaRPr>
          </a:p>
          <a:p>
            <a:pPr indent="0" lvl="0" marL="0" rtl="0" algn="just">
              <a:lnSpc>
                <a:spcPct val="90000"/>
              </a:lnSpc>
              <a:spcBef>
                <a:spcPts val="0"/>
              </a:spcBef>
              <a:spcAft>
                <a:spcPts val="0"/>
              </a:spcAft>
              <a:buSzPct val="75000"/>
              <a:buNone/>
            </a:pPr>
            <a:r>
              <a:t/>
            </a:r>
            <a:endParaRPr sz="2400">
              <a:latin typeface="Times New Roman"/>
              <a:ea typeface="Times New Roman"/>
              <a:cs typeface="Times New Roman"/>
              <a:sym typeface="Times New Roman"/>
            </a:endParaRPr>
          </a:p>
          <a:p>
            <a:pPr indent="0" lvl="0" marL="0" rtl="0" algn="just">
              <a:lnSpc>
                <a:spcPct val="90000"/>
              </a:lnSpc>
              <a:spcBef>
                <a:spcPts val="0"/>
              </a:spcBef>
              <a:spcAft>
                <a:spcPts val="0"/>
              </a:spcAft>
              <a:buSzPct val="75000"/>
              <a:buNone/>
            </a:pPr>
            <a:r>
              <a:t/>
            </a:r>
            <a:endParaRPr sz="2400">
              <a:latin typeface="Times New Roman"/>
              <a:ea typeface="Times New Roman"/>
              <a:cs typeface="Times New Roman"/>
              <a:sym typeface="Times New Roman"/>
            </a:endParaRPr>
          </a:p>
          <a:p>
            <a:pPr indent="0" lvl="0" marL="0" rtl="0" algn="just">
              <a:lnSpc>
                <a:spcPct val="90000"/>
              </a:lnSpc>
              <a:spcBef>
                <a:spcPts val="0"/>
              </a:spcBef>
              <a:spcAft>
                <a:spcPts val="0"/>
              </a:spcAft>
              <a:buSzPct val="75000"/>
              <a:buNone/>
            </a:pPr>
            <a:r>
              <a:t/>
            </a:r>
            <a:endParaRPr sz="2400">
              <a:latin typeface="Times New Roman"/>
              <a:ea typeface="Times New Roman"/>
              <a:cs typeface="Times New Roman"/>
              <a:sym typeface="Times New Roman"/>
            </a:endParaRPr>
          </a:p>
        </p:txBody>
      </p:sp>
      <p:sp>
        <p:nvSpPr>
          <p:cNvPr id="188" name="Google Shape;188;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89" name="Google Shape;189;p27"/>
          <p:cNvPicPr preferRelativeResize="0"/>
          <p:nvPr/>
        </p:nvPicPr>
        <p:blipFill rotWithShape="1">
          <a:blip r:embed="rId3">
            <a:alphaModFix/>
          </a:blip>
          <a:srcRect b="0" l="0" r="0" t="0"/>
          <a:stretch/>
        </p:blipFill>
        <p:spPr>
          <a:xfrm>
            <a:off x="420300" y="2458221"/>
            <a:ext cx="11351700" cy="2621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237950" y="0"/>
            <a:ext cx="11649300" cy="6858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br>
              <a:rPr lang="en-US"/>
            </a:br>
            <a:br>
              <a:rPr lang="en-US"/>
            </a:br>
            <a:br>
              <a:rPr lang="en-US"/>
            </a:br>
            <a:br>
              <a:rPr lang="en-US"/>
            </a:br>
            <a:br>
              <a:rPr lang="en-US"/>
            </a:br>
            <a:br>
              <a:rPr lang="en-US"/>
            </a:br>
            <a:br>
              <a:rPr lang="en-US"/>
            </a:br>
            <a:br>
              <a:rPr lang="en-US"/>
            </a:br>
            <a:r>
              <a:rPr lang="en-US"/>
              <a:t>                                      </a:t>
            </a:r>
            <a:r>
              <a:rPr lang="en-US" sz="2000">
                <a:latin typeface="Times New Roman"/>
                <a:ea typeface="Times New Roman"/>
                <a:cs typeface="Times New Roman"/>
                <a:sym typeface="Times New Roman"/>
              </a:rPr>
              <a:t>FIG-VII Output</a:t>
            </a:r>
            <a:endParaRPr sz="2000">
              <a:latin typeface="Times New Roman"/>
              <a:ea typeface="Times New Roman"/>
              <a:cs typeface="Times New Roman"/>
              <a:sym typeface="Times New Roman"/>
            </a:endParaRPr>
          </a:p>
        </p:txBody>
      </p:sp>
      <p:sp>
        <p:nvSpPr>
          <p:cNvPr id="195" name="Google Shape;195;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196" name="Google Shape;196;p28"/>
          <p:cNvPicPr preferRelativeResize="0"/>
          <p:nvPr/>
        </p:nvPicPr>
        <p:blipFill rotWithShape="1">
          <a:blip r:embed="rId3">
            <a:alphaModFix/>
          </a:blip>
          <a:srcRect b="0" l="0" r="0" t="0"/>
          <a:stretch/>
        </p:blipFill>
        <p:spPr>
          <a:xfrm>
            <a:off x="1768186" y="290946"/>
            <a:ext cx="8655627" cy="529936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0" y="84550"/>
            <a:ext cx="12012600" cy="6701400"/>
          </a:xfrm>
          <a:prstGeom prst="rect">
            <a:avLst/>
          </a:prstGeom>
          <a:noFill/>
          <a:ln>
            <a:noFill/>
          </a:ln>
        </p:spPr>
        <p:txBody>
          <a:bodyPr anchorCtr="0" anchor="ctr" bIns="45700" lIns="91425" spcFirstLastPara="1" rIns="91425" wrap="square" tIns="45700">
            <a:normAutofit fontScale="90000"/>
          </a:bodyPr>
          <a:lstStyle/>
          <a:p>
            <a:pPr indent="-365760" lvl="0" marL="457200" rtl="0" algn="l">
              <a:lnSpc>
                <a:spcPct val="90000"/>
              </a:lnSpc>
              <a:spcBef>
                <a:spcPts val="0"/>
              </a:spcBef>
              <a:spcAft>
                <a:spcPts val="0"/>
              </a:spcAft>
              <a:buSzPct val="100000"/>
              <a:buFont typeface="Times New Roman"/>
              <a:buChar char="●"/>
            </a:pPr>
            <a:r>
              <a:rPr b="1" lang="en-US" sz="2400">
                <a:latin typeface="Times New Roman"/>
                <a:ea typeface="Times New Roman"/>
                <a:cs typeface="Times New Roman"/>
                <a:sym typeface="Times New Roman"/>
              </a:rPr>
              <a:t>Visualizing Age Distribution and Heart Disease Relationship</a:t>
            </a:r>
            <a:endParaRPr b="1" sz="2400">
              <a:latin typeface="Times New Roman"/>
              <a:ea typeface="Times New Roman"/>
              <a:cs typeface="Times New Roman"/>
              <a:sym typeface="Times New Roman"/>
            </a:endParaRPr>
          </a:p>
          <a:p>
            <a:pPr indent="0" lvl="0" marL="0" rtl="0" algn="l">
              <a:lnSpc>
                <a:spcPct val="90000"/>
              </a:lnSpc>
              <a:spcBef>
                <a:spcPts val="0"/>
              </a:spcBef>
              <a:spcAft>
                <a:spcPts val="0"/>
              </a:spcAft>
              <a:buSzPct val="83333"/>
              <a:buNone/>
            </a:pPr>
            <a:r>
              <a:t/>
            </a:r>
            <a:endParaRPr b="1" sz="2400">
              <a:latin typeface="Times New Roman"/>
              <a:ea typeface="Times New Roman"/>
              <a:cs typeface="Times New Roman"/>
              <a:sym typeface="Times New Roman"/>
            </a:endParaRPr>
          </a:p>
          <a:p>
            <a:pPr indent="0" lvl="0" marL="0" rtl="0" algn="l">
              <a:lnSpc>
                <a:spcPct val="90000"/>
              </a:lnSpc>
              <a:spcBef>
                <a:spcPts val="0"/>
              </a:spcBef>
              <a:spcAft>
                <a:spcPts val="0"/>
              </a:spcAft>
              <a:buSzPct val="83333"/>
              <a:buNone/>
            </a:pPr>
            <a:r>
              <a:t/>
            </a:r>
            <a:endParaRPr b="1" sz="2400">
              <a:latin typeface="Times New Roman"/>
              <a:ea typeface="Times New Roman"/>
              <a:cs typeface="Times New Roman"/>
              <a:sym typeface="Times New Roman"/>
            </a:endParaRPr>
          </a:p>
          <a:p>
            <a:pPr indent="0" lvl="0" marL="0" rtl="0" algn="l">
              <a:lnSpc>
                <a:spcPct val="90000"/>
              </a:lnSpc>
              <a:spcBef>
                <a:spcPts val="0"/>
              </a:spcBef>
              <a:spcAft>
                <a:spcPts val="0"/>
              </a:spcAft>
              <a:buSzPct val="83333"/>
              <a:buNone/>
            </a:pPr>
            <a:r>
              <a:t/>
            </a:r>
            <a:endParaRPr b="1" sz="2400">
              <a:latin typeface="Times New Roman"/>
              <a:ea typeface="Times New Roman"/>
              <a:cs typeface="Times New Roman"/>
              <a:sym typeface="Times New Roman"/>
            </a:endParaRPr>
          </a:p>
          <a:p>
            <a:pPr indent="0" lvl="0" marL="0" rtl="0" algn="l">
              <a:lnSpc>
                <a:spcPct val="90000"/>
              </a:lnSpc>
              <a:spcBef>
                <a:spcPts val="0"/>
              </a:spcBef>
              <a:spcAft>
                <a:spcPts val="0"/>
              </a:spcAft>
              <a:buSzPct val="83333"/>
              <a:buNone/>
            </a:pPr>
            <a:r>
              <a:t/>
            </a:r>
            <a:endParaRPr b="1" sz="2400">
              <a:latin typeface="Times New Roman"/>
              <a:ea typeface="Times New Roman"/>
              <a:cs typeface="Times New Roman"/>
              <a:sym typeface="Times New Roman"/>
            </a:endParaRPr>
          </a:p>
          <a:p>
            <a:pPr indent="0" lvl="0" marL="0" rtl="0" algn="l">
              <a:lnSpc>
                <a:spcPct val="90000"/>
              </a:lnSpc>
              <a:spcBef>
                <a:spcPts val="0"/>
              </a:spcBef>
              <a:spcAft>
                <a:spcPts val="0"/>
              </a:spcAft>
              <a:buSzPct val="83333"/>
              <a:buNone/>
            </a:pPr>
            <a:r>
              <a:t/>
            </a:r>
            <a:endParaRPr b="1" sz="2400">
              <a:latin typeface="Times New Roman"/>
              <a:ea typeface="Times New Roman"/>
              <a:cs typeface="Times New Roman"/>
              <a:sym typeface="Times New Roman"/>
            </a:endParaRPr>
          </a:p>
          <a:p>
            <a:pPr indent="0" lvl="0" marL="0" rtl="0" algn="l">
              <a:lnSpc>
                <a:spcPct val="90000"/>
              </a:lnSpc>
              <a:spcBef>
                <a:spcPts val="0"/>
              </a:spcBef>
              <a:spcAft>
                <a:spcPts val="0"/>
              </a:spcAft>
              <a:buSzPct val="83333"/>
              <a:buNone/>
            </a:pPr>
            <a:r>
              <a:t/>
            </a:r>
            <a:endParaRPr b="1" sz="2400">
              <a:latin typeface="Times New Roman"/>
              <a:ea typeface="Times New Roman"/>
              <a:cs typeface="Times New Roman"/>
              <a:sym typeface="Times New Roman"/>
            </a:endParaRPr>
          </a:p>
          <a:p>
            <a:pPr indent="0" lvl="0" marL="0" rtl="0" algn="l">
              <a:lnSpc>
                <a:spcPct val="90000"/>
              </a:lnSpc>
              <a:spcBef>
                <a:spcPts val="0"/>
              </a:spcBef>
              <a:spcAft>
                <a:spcPts val="0"/>
              </a:spcAft>
              <a:buSzPct val="83333"/>
              <a:buNone/>
            </a:pPr>
            <a:r>
              <a:t/>
            </a:r>
            <a:endParaRPr b="1" sz="2400">
              <a:latin typeface="Times New Roman"/>
              <a:ea typeface="Times New Roman"/>
              <a:cs typeface="Times New Roman"/>
              <a:sym typeface="Times New Roman"/>
            </a:endParaRPr>
          </a:p>
          <a:p>
            <a:pPr indent="0" lvl="0" marL="0" rtl="0" algn="l">
              <a:lnSpc>
                <a:spcPct val="90000"/>
              </a:lnSpc>
              <a:spcBef>
                <a:spcPts val="0"/>
              </a:spcBef>
              <a:spcAft>
                <a:spcPts val="0"/>
              </a:spcAft>
              <a:buSzPct val="83333"/>
              <a:buNone/>
            </a:pPr>
            <a:r>
              <a:t/>
            </a:r>
            <a:endParaRPr b="1" sz="2400">
              <a:latin typeface="Times New Roman"/>
              <a:ea typeface="Times New Roman"/>
              <a:cs typeface="Times New Roman"/>
              <a:sym typeface="Times New Roman"/>
            </a:endParaRPr>
          </a:p>
          <a:p>
            <a:pPr indent="0" lvl="0" marL="0" rtl="0" algn="l">
              <a:lnSpc>
                <a:spcPct val="90000"/>
              </a:lnSpc>
              <a:spcBef>
                <a:spcPts val="0"/>
              </a:spcBef>
              <a:spcAft>
                <a:spcPts val="0"/>
              </a:spcAft>
              <a:buSzPct val="83333"/>
              <a:buNone/>
            </a:pPr>
            <a:r>
              <a:t/>
            </a:r>
            <a:endParaRPr b="1" sz="2400">
              <a:latin typeface="Times New Roman"/>
              <a:ea typeface="Times New Roman"/>
              <a:cs typeface="Times New Roman"/>
              <a:sym typeface="Times New Roman"/>
            </a:endParaRPr>
          </a:p>
          <a:p>
            <a:pPr indent="0" lvl="0" marL="0" rtl="0" algn="l">
              <a:lnSpc>
                <a:spcPct val="90000"/>
              </a:lnSpc>
              <a:spcBef>
                <a:spcPts val="0"/>
              </a:spcBef>
              <a:spcAft>
                <a:spcPts val="0"/>
              </a:spcAft>
              <a:buSzPct val="83333"/>
              <a:buNone/>
            </a:pPr>
            <a:r>
              <a:t/>
            </a:r>
            <a:endParaRPr b="1" sz="2400">
              <a:latin typeface="Times New Roman"/>
              <a:ea typeface="Times New Roman"/>
              <a:cs typeface="Times New Roman"/>
              <a:sym typeface="Times New Roman"/>
            </a:endParaRPr>
          </a:p>
          <a:p>
            <a:pPr indent="0" lvl="0" marL="0" rtl="0" algn="l">
              <a:lnSpc>
                <a:spcPct val="90000"/>
              </a:lnSpc>
              <a:spcBef>
                <a:spcPts val="0"/>
              </a:spcBef>
              <a:spcAft>
                <a:spcPts val="0"/>
              </a:spcAft>
              <a:buSzPct val="83333"/>
              <a:buNone/>
            </a:pPr>
            <a:r>
              <a:t/>
            </a:r>
            <a:endParaRPr b="1" sz="2400">
              <a:latin typeface="Times New Roman"/>
              <a:ea typeface="Times New Roman"/>
              <a:cs typeface="Times New Roman"/>
              <a:sym typeface="Times New Roman"/>
            </a:endParaRPr>
          </a:p>
          <a:p>
            <a:pPr indent="0" lvl="0" marL="0" rtl="0" algn="l">
              <a:lnSpc>
                <a:spcPct val="90000"/>
              </a:lnSpc>
              <a:spcBef>
                <a:spcPts val="0"/>
              </a:spcBef>
              <a:spcAft>
                <a:spcPts val="0"/>
              </a:spcAft>
              <a:buSzPct val="83333"/>
              <a:buNone/>
            </a:pPr>
            <a:r>
              <a:t/>
            </a:r>
            <a:endParaRPr b="1" sz="2400">
              <a:latin typeface="Times New Roman"/>
              <a:ea typeface="Times New Roman"/>
              <a:cs typeface="Times New Roman"/>
              <a:sym typeface="Times New Roman"/>
            </a:endParaRPr>
          </a:p>
          <a:p>
            <a:pPr indent="0" lvl="0" marL="0" rtl="0" algn="l">
              <a:lnSpc>
                <a:spcPct val="90000"/>
              </a:lnSpc>
              <a:spcBef>
                <a:spcPts val="0"/>
              </a:spcBef>
              <a:spcAft>
                <a:spcPts val="0"/>
              </a:spcAft>
              <a:buSzPct val="83333"/>
              <a:buNone/>
            </a:pPr>
            <a:r>
              <a:t/>
            </a:r>
            <a:endParaRPr b="1" sz="2400">
              <a:latin typeface="Times New Roman"/>
              <a:ea typeface="Times New Roman"/>
              <a:cs typeface="Times New Roman"/>
              <a:sym typeface="Times New Roman"/>
            </a:endParaRPr>
          </a:p>
          <a:p>
            <a:pPr indent="0" lvl="0" marL="0" rtl="0" algn="l">
              <a:lnSpc>
                <a:spcPct val="90000"/>
              </a:lnSpc>
              <a:spcBef>
                <a:spcPts val="0"/>
              </a:spcBef>
              <a:spcAft>
                <a:spcPts val="0"/>
              </a:spcAft>
              <a:buSzPct val="83333"/>
              <a:buNone/>
            </a:pPr>
            <a:r>
              <a:t/>
            </a:r>
            <a:endParaRPr b="1" sz="2400">
              <a:latin typeface="Times New Roman"/>
              <a:ea typeface="Times New Roman"/>
              <a:cs typeface="Times New Roman"/>
              <a:sym typeface="Times New Roman"/>
            </a:endParaRPr>
          </a:p>
          <a:p>
            <a:pPr indent="0" lvl="0" marL="0" rtl="0" algn="l">
              <a:lnSpc>
                <a:spcPct val="90000"/>
              </a:lnSpc>
              <a:spcBef>
                <a:spcPts val="0"/>
              </a:spcBef>
              <a:spcAft>
                <a:spcPts val="0"/>
              </a:spcAft>
              <a:buSzPct val="83333"/>
              <a:buNone/>
            </a:pPr>
            <a:r>
              <a:t/>
            </a:r>
            <a:endParaRPr b="1" sz="2400">
              <a:latin typeface="Times New Roman"/>
              <a:ea typeface="Times New Roman"/>
              <a:cs typeface="Times New Roman"/>
              <a:sym typeface="Times New Roman"/>
            </a:endParaRPr>
          </a:p>
          <a:p>
            <a:pPr indent="0" lvl="0" marL="0" rtl="0" algn="l">
              <a:lnSpc>
                <a:spcPct val="90000"/>
              </a:lnSpc>
              <a:spcBef>
                <a:spcPts val="0"/>
              </a:spcBef>
              <a:spcAft>
                <a:spcPts val="0"/>
              </a:spcAft>
              <a:buSzPct val="83333"/>
              <a:buNone/>
            </a:pPr>
            <a:r>
              <a:t/>
            </a:r>
            <a:endParaRPr b="1" sz="2400">
              <a:latin typeface="Times New Roman"/>
              <a:ea typeface="Times New Roman"/>
              <a:cs typeface="Times New Roman"/>
              <a:sym typeface="Times New Roman"/>
            </a:endParaRPr>
          </a:p>
          <a:p>
            <a:pPr indent="0" lvl="0" marL="0" rtl="0" algn="l">
              <a:lnSpc>
                <a:spcPct val="90000"/>
              </a:lnSpc>
              <a:spcBef>
                <a:spcPts val="0"/>
              </a:spcBef>
              <a:spcAft>
                <a:spcPts val="0"/>
              </a:spcAft>
              <a:buSzPct val="83333"/>
              <a:buNone/>
            </a:pPr>
            <a:r>
              <a:t/>
            </a:r>
            <a:endParaRPr b="1" sz="2400">
              <a:latin typeface="Times New Roman"/>
              <a:ea typeface="Times New Roman"/>
              <a:cs typeface="Times New Roman"/>
              <a:sym typeface="Times New Roman"/>
            </a:endParaRPr>
          </a:p>
          <a:p>
            <a:pPr indent="0" lvl="0" marL="0" rtl="0" algn="l">
              <a:lnSpc>
                <a:spcPct val="90000"/>
              </a:lnSpc>
              <a:spcBef>
                <a:spcPts val="0"/>
              </a:spcBef>
              <a:spcAft>
                <a:spcPts val="0"/>
              </a:spcAft>
              <a:buSzPct val="83333"/>
              <a:buNone/>
            </a:pPr>
            <a:r>
              <a:t/>
            </a:r>
            <a:endParaRPr b="1" sz="2400">
              <a:latin typeface="Times New Roman"/>
              <a:ea typeface="Times New Roman"/>
              <a:cs typeface="Times New Roman"/>
              <a:sym typeface="Times New Roman"/>
            </a:endParaRPr>
          </a:p>
          <a:p>
            <a:pPr indent="0" lvl="0" marL="0" rtl="0" algn="l">
              <a:lnSpc>
                <a:spcPct val="90000"/>
              </a:lnSpc>
              <a:spcBef>
                <a:spcPts val="0"/>
              </a:spcBef>
              <a:spcAft>
                <a:spcPts val="0"/>
              </a:spcAft>
              <a:buSzPct val="83333"/>
              <a:buNone/>
            </a:pPr>
            <a:r>
              <a:t/>
            </a:r>
            <a:endParaRPr b="1" sz="2400">
              <a:latin typeface="Times New Roman"/>
              <a:ea typeface="Times New Roman"/>
              <a:cs typeface="Times New Roman"/>
              <a:sym typeface="Times New Roman"/>
            </a:endParaRPr>
          </a:p>
          <a:p>
            <a:pPr indent="0" lvl="0" marL="0" rtl="0" algn="l">
              <a:lnSpc>
                <a:spcPct val="90000"/>
              </a:lnSpc>
              <a:spcBef>
                <a:spcPts val="0"/>
              </a:spcBef>
              <a:spcAft>
                <a:spcPts val="0"/>
              </a:spcAft>
              <a:buSzPct val="83333"/>
              <a:buNone/>
            </a:pPr>
            <a:r>
              <a:t/>
            </a:r>
            <a:endParaRPr b="1" sz="2400">
              <a:latin typeface="Times New Roman"/>
              <a:ea typeface="Times New Roman"/>
              <a:cs typeface="Times New Roman"/>
              <a:sym typeface="Times New Roman"/>
            </a:endParaRPr>
          </a:p>
          <a:p>
            <a:pPr indent="0" lvl="0" marL="0" rtl="0" algn="l">
              <a:lnSpc>
                <a:spcPct val="90000"/>
              </a:lnSpc>
              <a:spcBef>
                <a:spcPts val="0"/>
              </a:spcBef>
              <a:spcAft>
                <a:spcPts val="0"/>
              </a:spcAft>
              <a:buSzPct val="83333"/>
              <a:buNone/>
            </a:pPr>
            <a:r>
              <a:rPr lang="en-US" sz="2400">
                <a:latin typeface="Times New Roman"/>
                <a:ea typeface="Times New Roman"/>
                <a:cs typeface="Times New Roman"/>
                <a:sym typeface="Times New Roman"/>
              </a:rPr>
              <a:t>                                                                   </a:t>
            </a:r>
            <a:r>
              <a:rPr lang="en-US" sz="2222">
                <a:latin typeface="Times New Roman"/>
                <a:ea typeface="Times New Roman"/>
                <a:cs typeface="Times New Roman"/>
                <a:sym typeface="Times New Roman"/>
              </a:rPr>
              <a:t>FIG-VIII Data Visualization</a:t>
            </a:r>
            <a:endParaRPr sz="2222">
              <a:latin typeface="Times New Roman"/>
              <a:ea typeface="Times New Roman"/>
              <a:cs typeface="Times New Roman"/>
              <a:sym typeface="Times New Roman"/>
            </a:endParaRPr>
          </a:p>
        </p:txBody>
      </p:sp>
      <p:sp>
        <p:nvSpPr>
          <p:cNvPr id="202" name="Google Shape;202;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203" name="Google Shape;203;p29"/>
          <p:cNvPicPr preferRelativeResize="0"/>
          <p:nvPr/>
        </p:nvPicPr>
        <p:blipFill rotWithShape="1">
          <a:blip r:embed="rId3">
            <a:alphaModFix/>
          </a:blip>
          <a:srcRect b="0" l="0" r="0" t="0"/>
          <a:stretch/>
        </p:blipFill>
        <p:spPr>
          <a:xfrm>
            <a:off x="0" y="884325"/>
            <a:ext cx="5890376" cy="5472025"/>
          </a:xfrm>
          <a:prstGeom prst="rect">
            <a:avLst/>
          </a:prstGeom>
          <a:noFill/>
          <a:ln>
            <a:noFill/>
          </a:ln>
        </p:spPr>
      </p:pic>
      <p:pic>
        <p:nvPicPr>
          <p:cNvPr id="204" name="Google Shape;204;p29"/>
          <p:cNvPicPr preferRelativeResize="0"/>
          <p:nvPr/>
        </p:nvPicPr>
        <p:blipFill rotWithShape="1">
          <a:blip r:embed="rId4">
            <a:alphaModFix/>
          </a:blip>
          <a:srcRect b="5176" l="2452" r="12692" t="0"/>
          <a:stretch/>
        </p:blipFill>
        <p:spPr>
          <a:xfrm>
            <a:off x="5890375" y="884325"/>
            <a:ext cx="6301624" cy="1721100"/>
          </a:xfrm>
          <a:prstGeom prst="rect">
            <a:avLst/>
          </a:prstGeom>
          <a:noFill/>
          <a:ln>
            <a:noFill/>
          </a:ln>
        </p:spPr>
      </p:pic>
      <p:pic>
        <p:nvPicPr>
          <p:cNvPr id="205" name="Google Shape;205;p29"/>
          <p:cNvPicPr preferRelativeResize="0"/>
          <p:nvPr/>
        </p:nvPicPr>
        <p:blipFill rotWithShape="1">
          <a:blip r:embed="rId5">
            <a:alphaModFix/>
          </a:blip>
          <a:srcRect b="0" l="0" r="0" t="0"/>
          <a:stretch/>
        </p:blipFill>
        <p:spPr>
          <a:xfrm>
            <a:off x="5890375" y="2605425"/>
            <a:ext cx="6301625" cy="3750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838200" y="0"/>
            <a:ext cx="10515600" cy="851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3600">
                <a:latin typeface="Times New Roman"/>
                <a:ea typeface="Times New Roman"/>
                <a:cs typeface="Times New Roman"/>
                <a:sym typeface="Times New Roman"/>
              </a:rPr>
              <a:t>                     FEATURE ENGINEERING</a:t>
            </a:r>
            <a:endParaRPr b="1" sz="3600">
              <a:latin typeface="Times New Roman"/>
              <a:ea typeface="Times New Roman"/>
              <a:cs typeface="Times New Roman"/>
              <a:sym typeface="Times New Roman"/>
            </a:endParaRPr>
          </a:p>
        </p:txBody>
      </p:sp>
      <p:sp>
        <p:nvSpPr>
          <p:cNvPr id="211" name="Google Shape;211;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12" name="Google Shape;212;p30"/>
          <p:cNvSpPr txBox="1"/>
          <p:nvPr>
            <p:ph idx="1" type="body"/>
          </p:nvPr>
        </p:nvSpPr>
        <p:spPr>
          <a:xfrm>
            <a:off x="0" y="742175"/>
            <a:ext cx="12192000" cy="6115800"/>
          </a:xfrm>
          <a:prstGeom prst="rect">
            <a:avLst/>
          </a:prstGeom>
          <a:noFill/>
          <a:ln>
            <a:noFill/>
          </a:ln>
        </p:spPr>
        <p:txBody>
          <a:bodyPr anchorCtr="0" anchor="t" bIns="45700" lIns="91425" spcFirstLastPara="1" rIns="91425" wrap="square" tIns="45700">
            <a:normAutofit fontScale="85000" lnSpcReduction="20000"/>
          </a:bodyPr>
          <a:lstStyle/>
          <a:p>
            <a:pPr indent="-369570" lvl="0" marL="457200" rtl="0" algn="l">
              <a:lnSpc>
                <a:spcPct val="90000"/>
              </a:lnSpc>
              <a:spcBef>
                <a:spcPts val="1000"/>
              </a:spcBef>
              <a:spcAft>
                <a:spcPts val="0"/>
              </a:spcAft>
              <a:buSzPct val="100000"/>
              <a:buFont typeface="Times New Roman"/>
              <a:buChar char="❏"/>
            </a:pPr>
            <a:r>
              <a:rPr b="1" lang="en-US">
                <a:solidFill>
                  <a:srgbClr val="FF0000"/>
                </a:solidFill>
                <a:latin typeface="Times New Roman"/>
                <a:ea typeface="Times New Roman"/>
                <a:cs typeface="Times New Roman"/>
                <a:sym typeface="Times New Roman"/>
              </a:rPr>
              <a:t>1.</a:t>
            </a:r>
            <a:r>
              <a:rPr b="1" lang="en-US" sz="2400">
                <a:solidFill>
                  <a:srgbClr val="FF0000"/>
                </a:solidFill>
                <a:latin typeface="Times New Roman"/>
                <a:ea typeface="Times New Roman"/>
                <a:cs typeface="Times New Roman"/>
                <a:sym typeface="Times New Roman"/>
              </a:rPr>
              <a:t> </a:t>
            </a:r>
            <a:r>
              <a:rPr b="1" lang="en-US">
                <a:solidFill>
                  <a:srgbClr val="FF0000"/>
                </a:solidFill>
                <a:latin typeface="Times New Roman"/>
                <a:ea typeface="Times New Roman"/>
                <a:cs typeface="Times New Roman"/>
                <a:sym typeface="Times New Roman"/>
              </a:rPr>
              <a:t>Data Balancing</a:t>
            </a:r>
            <a:endParaRPr/>
          </a:p>
          <a:p>
            <a:pPr indent="-369569" lvl="0" marL="457200" rtl="0" algn="just">
              <a:lnSpc>
                <a:spcPct val="115000"/>
              </a:lnSpc>
              <a:spcBef>
                <a:spcPts val="0"/>
              </a:spcBef>
              <a:spcAft>
                <a:spcPts val="0"/>
              </a:spcAft>
              <a:buSzPct val="100000"/>
              <a:buFont typeface="Times New Roman"/>
              <a:buChar char="●"/>
            </a:pPr>
            <a:r>
              <a:rPr lang="en-US" sz="2400">
                <a:latin typeface="Times New Roman"/>
                <a:ea typeface="Times New Roman"/>
                <a:cs typeface="Times New Roman"/>
                <a:sym typeface="Times New Roman"/>
              </a:rPr>
              <a:t>Our dataset is unbalanced, with fewer 1's (indicating heart disease) than 0's. To address this, we randomly select and add rows with targets equal to 1 to balance the number of 0's and 1's.</a:t>
            </a:r>
            <a:endParaRPr sz="2400">
              <a:latin typeface="Times New Roman"/>
              <a:ea typeface="Times New Roman"/>
              <a:cs typeface="Times New Roman"/>
              <a:sym typeface="Times New Roman"/>
            </a:endParaRPr>
          </a:p>
          <a:p>
            <a:pPr indent="-369569" lvl="0" marL="457200" rtl="0" algn="just">
              <a:lnSpc>
                <a:spcPct val="115000"/>
              </a:lnSpc>
              <a:spcBef>
                <a:spcPts val="0"/>
              </a:spcBef>
              <a:spcAft>
                <a:spcPts val="0"/>
              </a:spcAft>
              <a:buSzPct val="100000"/>
              <a:buFont typeface="Times New Roman"/>
              <a:buChar char="●"/>
            </a:pPr>
            <a:r>
              <a:rPr lang="en-US" sz="2400">
                <a:latin typeface="Times New Roman"/>
                <a:ea typeface="Times New Roman"/>
                <a:cs typeface="Times New Roman"/>
                <a:sym typeface="Times New Roman"/>
              </a:rPr>
              <a:t>A balanced dataset is crucial in machine learning as it helps the model classify target classes accurately, reducing bias and improving overall predictions, especially for heart disease.</a:t>
            </a:r>
            <a:endParaRPr sz="2400">
              <a:latin typeface="Times New Roman"/>
              <a:ea typeface="Times New Roman"/>
              <a:cs typeface="Times New Roman"/>
              <a:sym typeface="Times New Roman"/>
            </a:endParaRPr>
          </a:p>
          <a:p>
            <a:pPr indent="0" lvl="0" marL="0" rtl="0" algn="just">
              <a:lnSpc>
                <a:spcPct val="115000"/>
              </a:lnSpc>
              <a:spcBef>
                <a:spcPts val="1000"/>
              </a:spcBef>
              <a:spcAft>
                <a:spcPts val="0"/>
              </a:spcAft>
              <a:buSzPct val="88235"/>
              <a:buNone/>
            </a:pPr>
            <a:r>
              <a:t/>
            </a:r>
            <a:endParaRPr sz="2400">
              <a:latin typeface="Times New Roman"/>
              <a:ea typeface="Times New Roman"/>
              <a:cs typeface="Times New Roman"/>
              <a:sym typeface="Times New Roman"/>
            </a:endParaRPr>
          </a:p>
          <a:p>
            <a:pPr indent="0" lvl="0" marL="0" rtl="0" algn="just">
              <a:lnSpc>
                <a:spcPct val="115000"/>
              </a:lnSpc>
              <a:spcBef>
                <a:spcPts val="1000"/>
              </a:spcBef>
              <a:spcAft>
                <a:spcPts val="0"/>
              </a:spcAft>
              <a:buSzPct val="88235"/>
              <a:buNone/>
            </a:pPr>
            <a:r>
              <a:t/>
            </a:r>
            <a:endParaRPr sz="2400">
              <a:latin typeface="Times New Roman"/>
              <a:ea typeface="Times New Roman"/>
              <a:cs typeface="Times New Roman"/>
              <a:sym typeface="Times New Roman"/>
            </a:endParaRPr>
          </a:p>
          <a:p>
            <a:pPr indent="0" lvl="0" marL="0" rtl="0" algn="just">
              <a:lnSpc>
                <a:spcPct val="115000"/>
              </a:lnSpc>
              <a:spcBef>
                <a:spcPts val="1000"/>
              </a:spcBef>
              <a:spcAft>
                <a:spcPts val="0"/>
              </a:spcAft>
              <a:buSzPct val="88235"/>
              <a:buNone/>
            </a:pPr>
            <a:r>
              <a:t/>
            </a:r>
            <a:endParaRPr sz="2400">
              <a:latin typeface="Times New Roman"/>
              <a:ea typeface="Times New Roman"/>
              <a:cs typeface="Times New Roman"/>
              <a:sym typeface="Times New Roman"/>
            </a:endParaRPr>
          </a:p>
          <a:p>
            <a:pPr indent="0" lvl="0" marL="0" rtl="0" algn="just">
              <a:lnSpc>
                <a:spcPct val="115000"/>
              </a:lnSpc>
              <a:spcBef>
                <a:spcPts val="1000"/>
              </a:spcBef>
              <a:spcAft>
                <a:spcPts val="0"/>
              </a:spcAft>
              <a:buSzPct val="88235"/>
              <a:buNone/>
            </a:pPr>
            <a:r>
              <a:t/>
            </a:r>
            <a:endParaRPr sz="2400">
              <a:latin typeface="Times New Roman"/>
              <a:ea typeface="Times New Roman"/>
              <a:cs typeface="Times New Roman"/>
              <a:sym typeface="Times New Roman"/>
            </a:endParaRPr>
          </a:p>
          <a:p>
            <a:pPr indent="0" lvl="0" marL="0" rtl="0" algn="just">
              <a:lnSpc>
                <a:spcPct val="115000"/>
              </a:lnSpc>
              <a:spcBef>
                <a:spcPts val="1000"/>
              </a:spcBef>
              <a:spcAft>
                <a:spcPts val="0"/>
              </a:spcAft>
              <a:buSzPct val="88235"/>
              <a:buNone/>
            </a:pPr>
            <a:r>
              <a:t/>
            </a:r>
            <a:endParaRPr sz="2400">
              <a:latin typeface="Times New Roman"/>
              <a:ea typeface="Times New Roman"/>
              <a:cs typeface="Times New Roman"/>
              <a:sym typeface="Times New Roman"/>
            </a:endParaRPr>
          </a:p>
          <a:p>
            <a:pPr indent="0" lvl="0" marL="0" rtl="0" algn="just">
              <a:lnSpc>
                <a:spcPct val="115000"/>
              </a:lnSpc>
              <a:spcBef>
                <a:spcPts val="1000"/>
              </a:spcBef>
              <a:spcAft>
                <a:spcPts val="0"/>
              </a:spcAft>
              <a:buSzPct val="88235"/>
              <a:buNone/>
            </a:pPr>
            <a:r>
              <a:t/>
            </a:r>
            <a:endParaRPr sz="2400">
              <a:latin typeface="Times New Roman"/>
              <a:ea typeface="Times New Roman"/>
              <a:cs typeface="Times New Roman"/>
              <a:sym typeface="Times New Roman"/>
            </a:endParaRPr>
          </a:p>
          <a:p>
            <a:pPr indent="0" lvl="0" marL="0" rtl="0" algn="just">
              <a:lnSpc>
                <a:spcPct val="115000"/>
              </a:lnSpc>
              <a:spcBef>
                <a:spcPts val="1000"/>
              </a:spcBef>
              <a:spcAft>
                <a:spcPts val="0"/>
              </a:spcAft>
              <a:buSzPct val="88235"/>
              <a:buNone/>
            </a:pPr>
            <a:r>
              <a:t/>
            </a:r>
            <a:endParaRPr sz="2400">
              <a:latin typeface="Times New Roman"/>
              <a:ea typeface="Times New Roman"/>
              <a:cs typeface="Times New Roman"/>
              <a:sym typeface="Times New Roman"/>
            </a:endParaRPr>
          </a:p>
          <a:p>
            <a:pPr indent="0" lvl="0" marL="0" rtl="0" algn="just">
              <a:lnSpc>
                <a:spcPct val="115000"/>
              </a:lnSpc>
              <a:spcBef>
                <a:spcPts val="1000"/>
              </a:spcBef>
              <a:spcAft>
                <a:spcPts val="0"/>
              </a:spcAft>
              <a:buSzPct val="88235"/>
              <a:buNone/>
            </a:pP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0" lvl="0" marL="0" rtl="0" algn="just">
              <a:lnSpc>
                <a:spcPct val="115000"/>
              </a:lnSpc>
              <a:spcBef>
                <a:spcPts val="1000"/>
              </a:spcBef>
              <a:spcAft>
                <a:spcPts val="0"/>
              </a:spcAft>
              <a:buSzPct val="88235"/>
              <a:buNone/>
            </a:pP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0" lvl="0" marL="0" rtl="0" algn="just">
              <a:lnSpc>
                <a:spcPct val="115000"/>
              </a:lnSpc>
              <a:spcBef>
                <a:spcPts val="1000"/>
              </a:spcBef>
              <a:spcAft>
                <a:spcPts val="0"/>
              </a:spcAft>
              <a:buSzPct val="88235"/>
              <a:buNone/>
            </a:pPr>
            <a:r>
              <a:rPr lang="en-US" sz="2400">
                <a:latin typeface="Times New Roman"/>
                <a:ea typeface="Times New Roman"/>
                <a:cs typeface="Times New Roman"/>
                <a:sym typeface="Times New Roman"/>
              </a:rPr>
              <a:t>                                                                                         </a:t>
            </a:r>
            <a:r>
              <a:rPr lang="en-US" sz="2452">
                <a:latin typeface="Times New Roman"/>
                <a:ea typeface="Times New Roman"/>
                <a:cs typeface="Times New Roman"/>
                <a:sym typeface="Times New Roman"/>
              </a:rPr>
              <a:t>FIG-IX  Data Balancing</a:t>
            </a: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pic>
        <p:nvPicPr>
          <p:cNvPr id="213" name="Google Shape;213;p30"/>
          <p:cNvPicPr preferRelativeResize="0"/>
          <p:nvPr/>
        </p:nvPicPr>
        <p:blipFill rotWithShape="1">
          <a:blip r:embed="rId3">
            <a:alphaModFix/>
          </a:blip>
          <a:srcRect b="2789" l="2844" r="56570" t="12663"/>
          <a:stretch/>
        </p:blipFill>
        <p:spPr>
          <a:xfrm>
            <a:off x="3626427" y="2473135"/>
            <a:ext cx="6733309" cy="351212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0" y="0"/>
            <a:ext cx="12192000" cy="6858000"/>
          </a:xfrm>
          <a:prstGeom prst="rect">
            <a:avLst/>
          </a:prstGeom>
          <a:noFill/>
          <a:ln>
            <a:noFill/>
          </a:ln>
        </p:spPr>
        <p:txBody>
          <a:bodyPr anchorCtr="0" anchor="ctr" bIns="45700" lIns="91425" spcFirstLastPara="1" rIns="91425" wrap="square" tIns="45700">
            <a:normAutofit fontScale="90000"/>
          </a:bodyPr>
          <a:lstStyle/>
          <a:p>
            <a:pPr indent="0" lvl="0" marL="457200" rtl="0" algn="l">
              <a:lnSpc>
                <a:spcPct val="115000"/>
              </a:lnSpc>
              <a:spcBef>
                <a:spcPts val="1800"/>
              </a:spcBef>
              <a:spcAft>
                <a:spcPts val="0"/>
              </a:spcAft>
              <a:buSzPct val="68189"/>
              <a:buNone/>
            </a:pPr>
            <a:r>
              <a:t/>
            </a:r>
            <a:endParaRPr b="1" sz="2933">
              <a:latin typeface="Times New Roman"/>
              <a:ea typeface="Times New Roman"/>
              <a:cs typeface="Times New Roman"/>
              <a:sym typeface="Times New Roman"/>
            </a:endParaRPr>
          </a:p>
          <a:p>
            <a:pPr indent="-396239" lvl="0" marL="457200" rtl="0" algn="l">
              <a:lnSpc>
                <a:spcPct val="115000"/>
              </a:lnSpc>
              <a:spcBef>
                <a:spcPts val="1800"/>
              </a:spcBef>
              <a:spcAft>
                <a:spcPts val="0"/>
              </a:spcAft>
              <a:buSzPct val="100000"/>
              <a:buFont typeface="Times New Roman"/>
              <a:buChar char="❏"/>
            </a:pPr>
            <a:r>
              <a:rPr b="1" lang="en-US" sz="2700">
                <a:solidFill>
                  <a:srgbClr val="FF0000"/>
                </a:solidFill>
                <a:latin typeface="Times New Roman"/>
                <a:ea typeface="Times New Roman"/>
                <a:cs typeface="Times New Roman"/>
                <a:sym typeface="Times New Roman"/>
              </a:rPr>
              <a:t>2. Data Splitting</a:t>
            </a:r>
            <a:endParaRPr b="1" sz="2700">
              <a:solidFill>
                <a:srgbClr val="FF0000"/>
              </a:solidFill>
              <a:latin typeface="Times New Roman"/>
              <a:ea typeface="Times New Roman"/>
              <a:cs typeface="Times New Roman"/>
              <a:sym typeface="Times New Roman"/>
            </a:endParaRPr>
          </a:p>
          <a:p>
            <a:pPr indent="-362037" lvl="0" marL="457200" rtl="0" algn="just">
              <a:lnSpc>
                <a:spcPct val="115000"/>
              </a:lnSpc>
              <a:spcBef>
                <a:spcPts val="0"/>
              </a:spcBef>
              <a:spcAft>
                <a:spcPts val="0"/>
              </a:spcAft>
              <a:buClr>
                <a:srgbClr val="000000"/>
              </a:buClr>
              <a:buSzPct val="100000"/>
              <a:buFont typeface="Times New Roman"/>
              <a:buChar char="●"/>
            </a:pPr>
            <a:r>
              <a:rPr lang="en-US" sz="2333">
                <a:solidFill>
                  <a:srgbClr val="000000"/>
                </a:solidFill>
                <a:latin typeface="Times New Roman"/>
                <a:ea typeface="Times New Roman"/>
                <a:cs typeface="Times New Roman"/>
                <a:sym typeface="Times New Roman"/>
              </a:rPr>
              <a:t>We split the heart disease dataset into 70% training and 30% test sets. Dividing a dataset this way allows us to train the model on one subset and evaluate its performance on an independent subset.</a:t>
            </a:r>
            <a:endParaRPr sz="2333">
              <a:solidFill>
                <a:srgbClr val="000000"/>
              </a:solidFill>
              <a:latin typeface="Times New Roman"/>
              <a:ea typeface="Times New Roman"/>
              <a:cs typeface="Times New Roman"/>
              <a:sym typeface="Times New Roman"/>
            </a:endParaRPr>
          </a:p>
          <a:p>
            <a:pPr indent="-362037" lvl="0" marL="457200" rtl="0" algn="just">
              <a:lnSpc>
                <a:spcPct val="115000"/>
              </a:lnSpc>
              <a:spcBef>
                <a:spcPts val="0"/>
              </a:spcBef>
              <a:spcAft>
                <a:spcPts val="0"/>
              </a:spcAft>
              <a:buClr>
                <a:srgbClr val="000000"/>
              </a:buClr>
              <a:buSzPct val="100000"/>
              <a:buFont typeface="Times New Roman"/>
              <a:buChar char="●"/>
            </a:pPr>
            <a:r>
              <a:rPr lang="en-US" sz="2333">
                <a:solidFill>
                  <a:srgbClr val="000000"/>
                </a:solidFill>
                <a:latin typeface="Times New Roman"/>
                <a:ea typeface="Times New Roman"/>
                <a:cs typeface="Times New Roman"/>
                <a:sym typeface="Times New Roman"/>
              </a:rPr>
              <a:t> This is essential for developing accurate and reliable machine learning models for heart disease prediction.</a:t>
            </a:r>
            <a:endParaRPr sz="2333">
              <a:solidFill>
                <a:srgbClr val="000000"/>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SzPct val="95238"/>
              <a:buNone/>
            </a:pPr>
            <a:r>
              <a:t/>
            </a:r>
            <a:endParaRPr sz="21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ct val="95238"/>
              <a:buNone/>
            </a:pPr>
            <a:r>
              <a:t/>
            </a:r>
            <a:endParaRPr sz="21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ct val="95238"/>
              <a:buNone/>
            </a:pPr>
            <a:r>
              <a:t/>
            </a:r>
            <a:endParaRPr sz="2100">
              <a:solidFill>
                <a:srgbClr val="000000"/>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ct val="95238"/>
              <a:buNone/>
            </a:pPr>
            <a:r>
              <a:rPr lang="en-US" sz="2100">
                <a:solidFill>
                  <a:srgbClr val="000000"/>
                </a:solidFill>
                <a:latin typeface="Times New Roman"/>
                <a:ea typeface="Times New Roman"/>
                <a:cs typeface="Times New Roman"/>
                <a:sym typeface="Times New Roman"/>
              </a:rPr>
              <a:t>                                                                                    </a:t>
            </a:r>
            <a:r>
              <a:rPr lang="en-US" sz="2222">
                <a:solidFill>
                  <a:srgbClr val="000000"/>
                </a:solidFill>
                <a:latin typeface="Times New Roman"/>
                <a:ea typeface="Times New Roman"/>
                <a:cs typeface="Times New Roman"/>
                <a:sym typeface="Times New Roman"/>
              </a:rPr>
              <a:t>Fig-X Data Splitting</a:t>
            </a:r>
            <a:r>
              <a:rPr lang="en-US" sz="2100">
                <a:solidFill>
                  <a:srgbClr val="000000"/>
                </a:solidFill>
                <a:latin typeface="Times New Roman"/>
                <a:ea typeface="Times New Roman"/>
                <a:cs typeface="Times New Roman"/>
                <a:sym typeface="Times New Roman"/>
              </a:rPr>
              <a:t>                                                                                                                                                                                        </a:t>
            </a:r>
            <a:endParaRPr sz="2100">
              <a:solidFill>
                <a:srgbClr val="000000"/>
              </a:solidFill>
              <a:latin typeface="Times New Roman"/>
              <a:ea typeface="Times New Roman"/>
              <a:cs typeface="Times New Roman"/>
              <a:sym typeface="Times New Roman"/>
            </a:endParaRPr>
          </a:p>
          <a:p>
            <a:pPr indent="-405447" lvl="0" marL="457200" rtl="0" algn="l">
              <a:lnSpc>
                <a:spcPct val="100000"/>
              </a:lnSpc>
              <a:spcBef>
                <a:spcPts val="1200"/>
              </a:spcBef>
              <a:spcAft>
                <a:spcPts val="0"/>
              </a:spcAft>
              <a:buClr>
                <a:srgbClr val="000000"/>
              </a:buClr>
              <a:buSzPct val="100000"/>
              <a:buFont typeface="Times New Roman"/>
              <a:buChar char="❏"/>
            </a:pPr>
            <a:r>
              <a:rPr b="1" lang="en-US" sz="2700">
                <a:solidFill>
                  <a:srgbClr val="FF0000"/>
                </a:solidFill>
                <a:latin typeface="Times New Roman"/>
                <a:ea typeface="Times New Roman"/>
                <a:cs typeface="Times New Roman"/>
                <a:sym typeface="Times New Roman"/>
              </a:rPr>
              <a:t>3. Data Normalization</a:t>
            </a:r>
            <a:endParaRPr b="1" sz="2700">
              <a:solidFill>
                <a:srgbClr val="FF0000"/>
              </a:solidFill>
              <a:latin typeface="Times New Roman"/>
              <a:ea typeface="Times New Roman"/>
              <a:cs typeface="Times New Roman"/>
              <a:sym typeface="Times New Roman"/>
            </a:endParaRPr>
          </a:p>
          <a:p>
            <a:pPr indent="-365760" lvl="0" marL="457200" rtl="0" algn="l">
              <a:lnSpc>
                <a:spcPct val="100000"/>
              </a:lnSpc>
              <a:spcBef>
                <a:spcPts val="0"/>
              </a:spcBef>
              <a:spcAft>
                <a:spcPts val="0"/>
              </a:spcAft>
              <a:buClr>
                <a:srgbClr val="000000"/>
              </a:buClr>
              <a:buSzPct val="100000"/>
              <a:buFont typeface="Times New Roman"/>
              <a:buChar char="●"/>
            </a:pPr>
            <a:r>
              <a:rPr lang="en-US" sz="2400">
                <a:solidFill>
                  <a:srgbClr val="000000"/>
                </a:solidFill>
                <a:latin typeface="Times New Roman"/>
                <a:ea typeface="Times New Roman"/>
                <a:cs typeface="Times New Roman"/>
                <a:sym typeface="Times New Roman"/>
              </a:rPr>
              <a:t>Data normalization transforms a dataset into a more suitable form for analysis, making it consistent and easier to work with. </a:t>
            </a:r>
            <a:endParaRPr sz="2400">
              <a:solidFill>
                <a:srgbClr val="000000"/>
              </a:solidFill>
              <a:latin typeface="Times New Roman"/>
              <a:ea typeface="Times New Roman"/>
              <a:cs typeface="Times New Roman"/>
              <a:sym typeface="Times New Roman"/>
            </a:endParaRPr>
          </a:p>
          <a:p>
            <a:pPr indent="-365760" lvl="0" marL="457200" rtl="0" algn="l">
              <a:lnSpc>
                <a:spcPct val="100000"/>
              </a:lnSpc>
              <a:spcBef>
                <a:spcPts val="0"/>
              </a:spcBef>
              <a:spcAft>
                <a:spcPts val="0"/>
              </a:spcAft>
              <a:buClr>
                <a:srgbClr val="000000"/>
              </a:buClr>
              <a:buSzPct val="100000"/>
              <a:buFont typeface="Times New Roman"/>
              <a:buChar char="●"/>
            </a:pPr>
            <a:r>
              <a:rPr lang="en-US" sz="2400">
                <a:solidFill>
                  <a:srgbClr val="000000"/>
                </a:solidFill>
                <a:latin typeface="Times New Roman"/>
                <a:ea typeface="Times New Roman"/>
                <a:cs typeface="Times New Roman"/>
                <a:sym typeface="Times New Roman"/>
              </a:rPr>
              <a:t>This process improves the accuracy and reliability of statistical analyses and machine learning models, and helps identify and remove errors or inconsistencies.</a:t>
            </a:r>
            <a:endParaRPr sz="2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ct val="83333"/>
              <a:buNone/>
            </a:pPr>
            <a:r>
              <a:t/>
            </a:r>
            <a:endParaRPr sz="2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ct val="87412"/>
              <a:buNone/>
            </a:pPr>
            <a:r>
              <a:t/>
            </a:r>
            <a:endParaRPr sz="2288">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ct val="83333"/>
              <a:buNone/>
            </a:pPr>
            <a:r>
              <a:t/>
            </a:r>
            <a:endParaRPr sz="2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SzPct val="83333"/>
              <a:buNone/>
            </a:pPr>
            <a:r>
              <a:t/>
            </a:r>
            <a:endParaRPr sz="2400">
              <a:solidFill>
                <a:srgbClr val="000000"/>
              </a:solidFill>
              <a:latin typeface="Times New Roman"/>
              <a:ea typeface="Times New Roman"/>
              <a:cs typeface="Times New Roman"/>
              <a:sym typeface="Times New Roman"/>
            </a:endParaRPr>
          </a:p>
          <a:p>
            <a:pPr indent="0" lvl="0" marL="0" rtl="0" algn="l">
              <a:lnSpc>
                <a:spcPct val="115000"/>
              </a:lnSpc>
              <a:spcBef>
                <a:spcPts val="1800"/>
              </a:spcBef>
              <a:spcAft>
                <a:spcPts val="0"/>
              </a:spcAft>
              <a:buSzPct val="83333"/>
              <a:buNone/>
            </a:pPr>
            <a:r>
              <a:t/>
            </a:r>
            <a:endParaRPr sz="2400">
              <a:latin typeface="Times New Roman"/>
              <a:ea typeface="Times New Roman"/>
              <a:cs typeface="Times New Roman"/>
              <a:sym typeface="Times New Roman"/>
            </a:endParaRPr>
          </a:p>
          <a:p>
            <a:pPr indent="0" lvl="0" marL="0" rtl="0" algn="l">
              <a:lnSpc>
                <a:spcPct val="90000"/>
              </a:lnSpc>
              <a:spcBef>
                <a:spcPts val="400"/>
              </a:spcBef>
              <a:spcAft>
                <a:spcPts val="0"/>
              </a:spcAft>
              <a:buSzPct val="117647"/>
              <a:buNone/>
            </a:pPr>
            <a:r>
              <a:t/>
            </a:r>
            <a:endParaRPr b="1" sz="1700">
              <a:latin typeface="Arial"/>
              <a:ea typeface="Arial"/>
              <a:cs typeface="Arial"/>
              <a:sym typeface="Arial"/>
            </a:endParaRPr>
          </a:p>
        </p:txBody>
      </p:sp>
      <p:sp>
        <p:nvSpPr>
          <p:cNvPr id="219" name="Google Shape;219;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220" name="Google Shape;220;p31"/>
          <p:cNvPicPr preferRelativeResize="0"/>
          <p:nvPr/>
        </p:nvPicPr>
        <p:blipFill rotWithShape="1">
          <a:blip r:embed="rId3">
            <a:alphaModFix/>
          </a:blip>
          <a:srcRect b="0" l="0" r="0" t="0"/>
          <a:stretch/>
        </p:blipFill>
        <p:spPr>
          <a:xfrm>
            <a:off x="1022950" y="1697300"/>
            <a:ext cx="10678450" cy="1362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1267690" y="327900"/>
            <a:ext cx="10086109" cy="642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SzPct val="40723"/>
              <a:buNone/>
            </a:pPr>
            <a:r>
              <a:rPr b="1" lang="en-US" sz="4911">
                <a:latin typeface="Times New Roman"/>
                <a:ea typeface="Times New Roman"/>
                <a:cs typeface="Times New Roman"/>
                <a:sym typeface="Times New Roman"/>
              </a:rPr>
              <a:t>TABLE OF CONTENTS</a:t>
            </a:r>
            <a:endParaRPr/>
          </a:p>
        </p:txBody>
      </p:sp>
      <p:sp>
        <p:nvSpPr>
          <p:cNvPr id="92" name="Google Shape;92;p14"/>
          <p:cNvSpPr txBox="1"/>
          <p:nvPr>
            <p:ph idx="1" type="body"/>
          </p:nvPr>
        </p:nvSpPr>
        <p:spPr>
          <a:xfrm>
            <a:off x="0" y="852056"/>
            <a:ext cx="12192000" cy="6005944"/>
          </a:xfrm>
          <a:prstGeom prst="rect">
            <a:avLst/>
          </a:prstGeom>
          <a:noFill/>
          <a:ln>
            <a:noFill/>
          </a:ln>
        </p:spPr>
        <p:txBody>
          <a:bodyPr anchorCtr="0" anchor="t" bIns="45700" lIns="91425" spcFirstLastPara="1" rIns="91425" wrap="square" tIns="45700">
            <a:noAutofit/>
          </a:bodyPr>
          <a:lstStyle/>
          <a:p>
            <a:pPr indent="-368300" lvl="0" marL="457200" rtl="0" algn="l">
              <a:lnSpc>
                <a:spcPct val="100000"/>
              </a:lnSpc>
              <a:spcBef>
                <a:spcPts val="1000"/>
              </a:spcBef>
              <a:spcAft>
                <a:spcPts val="0"/>
              </a:spcAft>
              <a:buSzPts val="2200"/>
              <a:buFont typeface="Times New Roman"/>
              <a:buChar char="❏"/>
            </a:pPr>
            <a:r>
              <a:rPr lang="en-US" sz="3200">
                <a:latin typeface="Times New Roman"/>
                <a:ea typeface="Times New Roman"/>
                <a:cs typeface="Times New Roman"/>
                <a:sym typeface="Times New Roman"/>
              </a:rPr>
              <a:t>Internship Company Profile</a:t>
            </a:r>
            <a:endParaRPr sz="3200">
              <a:latin typeface="Times New Roman"/>
              <a:ea typeface="Times New Roman"/>
              <a:cs typeface="Times New Roman"/>
              <a:sym typeface="Times New Roman"/>
            </a:endParaRPr>
          </a:p>
          <a:p>
            <a:pPr indent="-368300" lvl="0" marL="457200" rtl="0" algn="l">
              <a:lnSpc>
                <a:spcPct val="100000"/>
              </a:lnSpc>
              <a:spcBef>
                <a:spcPts val="0"/>
              </a:spcBef>
              <a:spcAft>
                <a:spcPts val="0"/>
              </a:spcAft>
              <a:buSzPts val="2200"/>
              <a:buFont typeface="Times New Roman"/>
              <a:buChar char="❏"/>
            </a:pPr>
            <a:r>
              <a:rPr lang="en-US" sz="3200">
                <a:latin typeface="Times New Roman"/>
                <a:ea typeface="Times New Roman"/>
                <a:cs typeface="Times New Roman"/>
                <a:sym typeface="Times New Roman"/>
              </a:rPr>
              <a:t>Introduction</a:t>
            </a:r>
            <a:endParaRPr sz="3200">
              <a:latin typeface="Times New Roman"/>
              <a:ea typeface="Times New Roman"/>
              <a:cs typeface="Times New Roman"/>
              <a:sym typeface="Times New Roman"/>
            </a:endParaRPr>
          </a:p>
          <a:p>
            <a:pPr indent="-368300" lvl="0" marL="457200" rtl="0" algn="l">
              <a:lnSpc>
                <a:spcPct val="100000"/>
              </a:lnSpc>
              <a:spcBef>
                <a:spcPts val="0"/>
              </a:spcBef>
              <a:spcAft>
                <a:spcPts val="0"/>
              </a:spcAft>
              <a:buSzPts val="2200"/>
              <a:buFont typeface="Times New Roman"/>
              <a:buChar char="❏"/>
            </a:pPr>
            <a:r>
              <a:rPr lang="en-US" sz="3200">
                <a:latin typeface="Times New Roman"/>
                <a:ea typeface="Times New Roman"/>
                <a:cs typeface="Times New Roman"/>
                <a:sym typeface="Times New Roman"/>
              </a:rPr>
              <a:t>Objective</a:t>
            </a:r>
            <a:endParaRPr sz="3200">
              <a:latin typeface="Times New Roman"/>
              <a:ea typeface="Times New Roman"/>
              <a:cs typeface="Times New Roman"/>
              <a:sym typeface="Times New Roman"/>
            </a:endParaRPr>
          </a:p>
          <a:p>
            <a:pPr indent="-368300" lvl="0" marL="457200" rtl="0" algn="l">
              <a:lnSpc>
                <a:spcPct val="100000"/>
              </a:lnSpc>
              <a:spcBef>
                <a:spcPts val="0"/>
              </a:spcBef>
              <a:spcAft>
                <a:spcPts val="0"/>
              </a:spcAft>
              <a:buSzPts val="2200"/>
              <a:buFont typeface="Times New Roman"/>
              <a:buChar char="❏"/>
            </a:pPr>
            <a:r>
              <a:rPr lang="en-US" sz="3200">
                <a:latin typeface="Times New Roman"/>
                <a:ea typeface="Times New Roman"/>
                <a:cs typeface="Times New Roman"/>
                <a:sym typeface="Times New Roman"/>
              </a:rPr>
              <a:t>Literature Review</a:t>
            </a:r>
            <a:endParaRPr sz="3200">
              <a:latin typeface="Times New Roman"/>
              <a:ea typeface="Times New Roman"/>
              <a:cs typeface="Times New Roman"/>
              <a:sym typeface="Times New Roman"/>
            </a:endParaRPr>
          </a:p>
          <a:p>
            <a:pPr indent="-368300" lvl="0" marL="457200" rtl="0" algn="l">
              <a:lnSpc>
                <a:spcPct val="100000"/>
              </a:lnSpc>
              <a:spcBef>
                <a:spcPts val="0"/>
              </a:spcBef>
              <a:spcAft>
                <a:spcPts val="0"/>
              </a:spcAft>
              <a:buSzPts val="2200"/>
              <a:buFont typeface="Times New Roman"/>
              <a:buChar char="❏"/>
            </a:pPr>
            <a:r>
              <a:rPr lang="en-US" sz="3200">
                <a:latin typeface="Times New Roman"/>
                <a:ea typeface="Times New Roman"/>
                <a:cs typeface="Times New Roman"/>
                <a:sym typeface="Times New Roman"/>
              </a:rPr>
              <a:t>Methodology</a:t>
            </a:r>
            <a:endParaRPr sz="3200">
              <a:latin typeface="Times New Roman"/>
              <a:ea typeface="Times New Roman"/>
              <a:cs typeface="Times New Roman"/>
              <a:sym typeface="Times New Roman"/>
            </a:endParaRPr>
          </a:p>
          <a:p>
            <a:pPr indent="-368300" lvl="0" marL="457200" rtl="0" algn="l">
              <a:lnSpc>
                <a:spcPct val="100000"/>
              </a:lnSpc>
              <a:spcBef>
                <a:spcPts val="0"/>
              </a:spcBef>
              <a:spcAft>
                <a:spcPts val="0"/>
              </a:spcAft>
              <a:buSzPts val="2200"/>
              <a:buFont typeface="Times New Roman"/>
              <a:buChar char="❏"/>
            </a:pPr>
            <a:r>
              <a:rPr lang="en-US" sz="3200">
                <a:latin typeface="Times New Roman"/>
                <a:ea typeface="Times New Roman"/>
                <a:cs typeface="Times New Roman"/>
                <a:sym typeface="Times New Roman"/>
              </a:rPr>
              <a:t>Workflow</a:t>
            </a:r>
            <a:endParaRPr sz="3200">
              <a:latin typeface="Times New Roman"/>
              <a:ea typeface="Times New Roman"/>
              <a:cs typeface="Times New Roman"/>
              <a:sym typeface="Times New Roman"/>
            </a:endParaRPr>
          </a:p>
          <a:p>
            <a:pPr indent="-368300" lvl="0" marL="457200" rtl="0" algn="l">
              <a:lnSpc>
                <a:spcPct val="100000"/>
              </a:lnSpc>
              <a:spcBef>
                <a:spcPts val="0"/>
              </a:spcBef>
              <a:spcAft>
                <a:spcPts val="0"/>
              </a:spcAft>
              <a:buSzPts val="2200"/>
              <a:buFont typeface="Times New Roman"/>
              <a:buChar char="❏"/>
            </a:pPr>
            <a:r>
              <a:rPr lang="en-US" sz="3200">
                <a:latin typeface="Times New Roman"/>
                <a:ea typeface="Times New Roman"/>
                <a:cs typeface="Times New Roman"/>
                <a:sym typeface="Times New Roman"/>
              </a:rPr>
              <a:t>Deployment</a:t>
            </a:r>
            <a:endParaRPr sz="3200">
              <a:latin typeface="Times New Roman"/>
              <a:ea typeface="Times New Roman"/>
              <a:cs typeface="Times New Roman"/>
              <a:sym typeface="Times New Roman"/>
            </a:endParaRPr>
          </a:p>
          <a:p>
            <a:pPr indent="-368300" lvl="0" marL="457200" rtl="0" algn="l">
              <a:lnSpc>
                <a:spcPct val="100000"/>
              </a:lnSpc>
              <a:spcBef>
                <a:spcPts val="0"/>
              </a:spcBef>
              <a:spcAft>
                <a:spcPts val="0"/>
              </a:spcAft>
              <a:buSzPts val="2200"/>
              <a:buFont typeface="Times New Roman"/>
              <a:buChar char="❏"/>
            </a:pPr>
            <a:r>
              <a:rPr lang="en-US" sz="3200">
                <a:latin typeface="Times New Roman"/>
                <a:ea typeface="Times New Roman"/>
                <a:cs typeface="Times New Roman"/>
                <a:sym typeface="Times New Roman"/>
              </a:rPr>
              <a:t>Future Scope</a:t>
            </a:r>
            <a:endParaRPr sz="3200">
              <a:latin typeface="Times New Roman"/>
              <a:ea typeface="Times New Roman"/>
              <a:cs typeface="Times New Roman"/>
              <a:sym typeface="Times New Roman"/>
            </a:endParaRPr>
          </a:p>
          <a:p>
            <a:pPr indent="-393700" lvl="0" marL="457200" rtl="0" algn="l">
              <a:lnSpc>
                <a:spcPct val="100000"/>
              </a:lnSpc>
              <a:spcBef>
                <a:spcPts val="0"/>
              </a:spcBef>
              <a:spcAft>
                <a:spcPts val="0"/>
              </a:spcAft>
              <a:buSzPts val="2600"/>
              <a:buFont typeface="Times New Roman"/>
              <a:buChar char="❏"/>
            </a:pPr>
            <a:r>
              <a:rPr lang="en-US" sz="3000">
                <a:latin typeface="Times New Roman"/>
                <a:ea typeface="Times New Roman"/>
                <a:cs typeface="Times New Roman"/>
                <a:sym typeface="Times New Roman"/>
              </a:rPr>
              <a:t>Application</a:t>
            </a:r>
            <a:endParaRPr sz="3000">
              <a:latin typeface="Times New Roman"/>
              <a:ea typeface="Times New Roman"/>
              <a:cs typeface="Times New Roman"/>
              <a:sym typeface="Times New Roman"/>
            </a:endParaRPr>
          </a:p>
          <a:p>
            <a:pPr indent="-368300" lvl="0" marL="457200" rtl="0" algn="l">
              <a:lnSpc>
                <a:spcPct val="100000"/>
              </a:lnSpc>
              <a:spcBef>
                <a:spcPts val="0"/>
              </a:spcBef>
              <a:spcAft>
                <a:spcPts val="0"/>
              </a:spcAft>
              <a:buSzPts val="2200"/>
              <a:buFont typeface="Times New Roman"/>
              <a:buChar char="❏"/>
            </a:pPr>
            <a:r>
              <a:rPr lang="en-US" sz="3200">
                <a:latin typeface="Times New Roman"/>
                <a:ea typeface="Times New Roman"/>
                <a:cs typeface="Times New Roman"/>
                <a:sym typeface="Times New Roman"/>
              </a:rPr>
              <a:t>References</a:t>
            </a:r>
            <a:endParaRPr sz="3200">
              <a:latin typeface="Times New Roman"/>
              <a:ea typeface="Times New Roman"/>
              <a:cs typeface="Times New Roman"/>
              <a:sym typeface="Times New Roman"/>
            </a:endParaRPr>
          </a:p>
          <a:p>
            <a:pPr indent="0" lvl="0" marL="457200" rtl="0" algn="l">
              <a:lnSpc>
                <a:spcPct val="90000"/>
              </a:lnSpc>
              <a:spcBef>
                <a:spcPts val="1000"/>
              </a:spcBef>
              <a:spcAft>
                <a:spcPts val="0"/>
              </a:spcAft>
              <a:buSzPts val="1800"/>
              <a:buNone/>
            </a:pPr>
            <a:r>
              <a:t/>
            </a:r>
            <a:endParaRPr sz="3400">
              <a:latin typeface="Times New Roman"/>
              <a:ea typeface="Times New Roman"/>
              <a:cs typeface="Times New Roman"/>
              <a:sym typeface="Times New Roman"/>
            </a:endParaRPr>
          </a:p>
        </p:txBody>
      </p:sp>
      <p:sp>
        <p:nvSpPr>
          <p:cNvPr id="93" name="Google Shape;93;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932150" y="131525"/>
            <a:ext cx="10515600" cy="1514700"/>
          </a:xfrm>
          <a:prstGeom prst="rect">
            <a:avLst/>
          </a:prstGeom>
          <a:noFill/>
          <a:ln>
            <a:noFill/>
          </a:ln>
        </p:spPr>
        <p:txBody>
          <a:bodyPr anchorCtr="0" anchor="ctr" bIns="45700" lIns="91425" spcFirstLastPara="1" rIns="91425" wrap="square" tIns="45700">
            <a:normAutofit/>
          </a:bodyPr>
          <a:lstStyle/>
          <a:p>
            <a:pPr indent="0" lvl="0" marL="0" rtl="0" algn="l">
              <a:lnSpc>
                <a:spcPct val="135714"/>
              </a:lnSpc>
              <a:spcBef>
                <a:spcPts val="0"/>
              </a:spcBef>
              <a:spcAft>
                <a:spcPts val="0"/>
              </a:spcAft>
              <a:buClr>
                <a:schemeClr val="dk1"/>
              </a:buClr>
              <a:buSzPts val="1100"/>
              <a:buFont typeface="Arial"/>
              <a:buNone/>
            </a:pPr>
            <a:r>
              <a:rPr b="1" lang="en-US" sz="3316">
                <a:highlight>
                  <a:schemeClr val="lt1"/>
                </a:highlight>
                <a:latin typeface="Times New Roman"/>
                <a:ea typeface="Times New Roman"/>
                <a:cs typeface="Times New Roman"/>
                <a:sym typeface="Times New Roman"/>
              </a:rPr>
              <a:t>                                   </a:t>
            </a:r>
            <a:endParaRPr sz="1050">
              <a:highlight>
                <a:schemeClr val="lt1"/>
              </a:highlight>
              <a:latin typeface="Courier New"/>
              <a:ea typeface="Courier New"/>
              <a:cs typeface="Courier New"/>
              <a:sym typeface="Courier New"/>
            </a:endParaRPr>
          </a:p>
          <a:p>
            <a:pPr indent="0" lvl="0" marL="0" rtl="0" algn="l">
              <a:lnSpc>
                <a:spcPct val="90000"/>
              </a:lnSpc>
              <a:spcBef>
                <a:spcPts val="0"/>
              </a:spcBef>
              <a:spcAft>
                <a:spcPts val="0"/>
              </a:spcAft>
              <a:buSzPts val="1800"/>
              <a:buNone/>
            </a:pPr>
            <a:r>
              <a:t/>
            </a:r>
            <a:endParaRPr>
              <a:solidFill>
                <a:schemeClr val="lt1"/>
              </a:solidFill>
              <a:highlight>
                <a:schemeClr val="lt1"/>
              </a:highlight>
            </a:endParaRPr>
          </a:p>
        </p:txBody>
      </p:sp>
      <p:sp>
        <p:nvSpPr>
          <p:cNvPr id="226" name="Google Shape;226;p32"/>
          <p:cNvSpPr txBox="1"/>
          <p:nvPr>
            <p:ph idx="1" type="body"/>
          </p:nvPr>
        </p:nvSpPr>
        <p:spPr>
          <a:xfrm>
            <a:off x="0" y="-125"/>
            <a:ext cx="12192000" cy="6858000"/>
          </a:xfrm>
          <a:prstGeom prst="rect">
            <a:avLst/>
          </a:prstGeom>
          <a:noFill/>
          <a:ln>
            <a:noFill/>
          </a:ln>
        </p:spPr>
        <p:txBody>
          <a:bodyPr anchorCtr="0" anchor="t" bIns="45700" lIns="91425" spcFirstLastPara="1" rIns="91425" wrap="square" tIns="45700">
            <a:normAutofit fontScale="92500" lnSpcReduction="10000"/>
          </a:bodyPr>
          <a:lstStyle/>
          <a:p>
            <a:pPr indent="0" lvl="0" marL="457200" rtl="0" algn="l">
              <a:lnSpc>
                <a:spcPct val="90000"/>
              </a:lnSpc>
              <a:spcBef>
                <a:spcPts val="1000"/>
              </a:spcBef>
              <a:spcAft>
                <a:spcPts val="0"/>
              </a:spcAft>
              <a:buSzPct val="81081"/>
              <a:buNone/>
            </a:pPr>
            <a:r>
              <a:rPr b="1" lang="en-US" sz="2400">
                <a:latin typeface="Times New Roman"/>
                <a:ea typeface="Times New Roman"/>
                <a:cs typeface="Times New Roman"/>
                <a:sym typeface="Times New Roman"/>
              </a:rPr>
              <a:t>                         </a:t>
            </a:r>
            <a:r>
              <a:rPr b="1" lang="en-US" sz="3900">
                <a:latin typeface="Times New Roman"/>
                <a:ea typeface="Times New Roman"/>
                <a:cs typeface="Times New Roman"/>
                <a:sym typeface="Times New Roman"/>
              </a:rPr>
              <a:t>MODEL TRAINING &amp; EVALUATION</a:t>
            </a:r>
            <a:endParaRPr b="1" sz="3900">
              <a:latin typeface="Times New Roman"/>
              <a:ea typeface="Times New Roman"/>
              <a:cs typeface="Times New Roman"/>
              <a:sym typeface="Times New Roman"/>
            </a:endParaRPr>
          </a:p>
          <a:p>
            <a:pPr indent="-381030" lvl="0" marL="457200" rtl="0" algn="l">
              <a:lnSpc>
                <a:spcPct val="90000"/>
              </a:lnSpc>
              <a:spcBef>
                <a:spcPts val="1000"/>
              </a:spcBef>
              <a:spcAft>
                <a:spcPts val="0"/>
              </a:spcAft>
              <a:buSzPct val="96096"/>
              <a:buFont typeface="Times New Roman"/>
              <a:buChar char="❏"/>
            </a:pPr>
            <a:r>
              <a:rPr b="1" lang="en-US" sz="2700">
                <a:solidFill>
                  <a:srgbClr val="FF0000"/>
                </a:solidFill>
                <a:latin typeface="Times New Roman"/>
                <a:ea typeface="Times New Roman"/>
                <a:cs typeface="Times New Roman"/>
                <a:sym typeface="Times New Roman"/>
              </a:rPr>
              <a:t>Model Training</a:t>
            </a:r>
            <a:endParaRPr b="1" sz="2700">
              <a:solidFill>
                <a:srgbClr val="FF0000"/>
              </a:solidFill>
              <a:latin typeface="Times New Roman"/>
              <a:ea typeface="Times New Roman"/>
              <a:cs typeface="Times New Roman"/>
              <a:sym typeface="Times New Roman"/>
            </a:endParaRPr>
          </a:p>
          <a:p>
            <a:pPr indent="-374684" lvl="0" marL="457200" rtl="0" algn="just">
              <a:lnSpc>
                <a:spcPct val="90000"/>
              </a:lnSpc>
              <a:spcBef>
                <a:spcPts val="0"/>
              </a:spcBef>
              <a:spcAft>
                <a:spcPts val="0"/>
              </a:spcAft>
              <a:buSzPct val="108107"/>
              <a:buFont typeface="Times New Roman"/>
              <a:buChar char="•"/>
            </a:pPr>
            <a:r>
              <a:rPr lang="en-US" sz="2300">
                <a:latin typeface="Times New Roman"/>
                <a:ea typeface="Times New Roman"/>
                <a:cs typeface="Times New Roman"/>
                <a:sym typeface="Times New Roman"/>
              </a:rPr>
              <a:t>Model training for heart disease prediction involves building machine learning models using algorithms like logistic regression, SVM, kNN, decision trees, random forests, and gradient boosting. </a:t>
            </a:r>
            <a:endParaRPr sz="2300">
              <a:latin typeface="Times New Roman"/>
              <a:ea typeface="Times New Roman"/>
              <a:cs typeface="Times New Roman"/>
              <a:sym typeface="Times New Roman"/>
            </a:endParaRPr>
          </a:p>
          <a:p>
            <a:pPr indent="-374684" lvl="0" marL="457200" rtl="0" algn="just">
              <a:lnSpc>
                <a:spcPct val="90000"/>
              </a:lnSpc>
              <a:spcBef>
                <a:spcPts val="0"/>
              </a:spcBef>
              <a:spcAft>
                <a:spcPts val="0"/>
              </a:spcAft>
              <a:buSzPct val="108107"/>
              <a:buFont typeface="Times New Roman"/>
              <a:buChar char="•"/>
            </a:pPr>
            <a:r>
              <a:rPr lang="en-US" sz="2300">
                <a:latin typeface="Times New Roman"/>
                <a:ea typeface="Times New Roman"/>
                <a:cs typeface="Times New Roman"/>
                <a:sym typeface="Times New Roman"/>
              </a:rPr>
              <a:t>Models are trained by applying selected algorithms to prepared data, adjusting parameters to optimize performance.</a:t>
            </a:r>
            <a:endParaRPr sz="2300">
              <a:latin typeface="Times New Roman"/>
              <a:ea typeface="Times New Roman"/>
              <a:cs typeface="Times New Roman"/>
              <a:sym typeface="Times New Roman"/>
            </a:endParaRPr>
          </a:p>
          <a:p>
            <a:pPr indent="0" lvl="0" marL="0" rtl="0" algn="just">
              <a:lnSpc>
                <a:spcPct val="90000"/>
              </a:lnSpc>
              <a:spcBef>
                <a:spcPts val="1000"/>
              </a:spcBef>
              <a:spcAft>
                <a:spcPts val="0"/>
              </a:spcAft>
              <a:buSzPct val="84606"/>
              <a:buNone/>
            </a:pPr>
            <a:r>
              <a:rPr b="1" lang="en-US" sz="2300">
                <a:latin typeface="Times New Roman"/>
                <a:ea typeface="Times New Roman"/>
                <a:cs typeface="Times New Roman"/>
                <a:sym typeface="Times New Roman"/>
              </a:rPr>
              <a:t>                                                                   Table II - Algorithm used</a:t>
            </a:r>
            <a:endParaRPr b="1" sz="2300">
              <a:latin typeface="Times New Roman"/>
              <a:ea typeface="Times New Roman"/>
              <a:cs typeface="Times New Roman"/>
              <a:sym typeface="Times New Roman"/>
            </a:endParaRPr>
          </a:p>
          <a:p>
            <a:pPr indent="0" lvl="0" marL="0" rtl="0" algn="just">
              <a:lnSpc>
                <a:spcPct val="90000"/>
              </a:lnSpc>
              <a:spcBef>
                <a:spcPts val="1000"/>
              </a:spcBef>
              <a:spcAft>
                <a:spcPts val="0"/>
              </a:spcAft>
              <a:buSzPct val="84606"/>
              <a:buNone/>
            </a:pPr>
            <a:r>
              <a:t/>
            </a:r>
            <a:endParaRPr sz="2300">
              <a:latin typeface="Times New Roman"/>
              <a:ea typeface="Times New Roman"/>
              <a:cs typeface="Times New Roman"/>
              <a:sym typeface="Times New Roman"/>
            </a:endParaRPr>
          </a:p>
          <a:p>
            <a:pPr indent="0" lvl="0" marL="0" rtl="0" algn="just">
              <a:lnSpc>
                <a:spcPct val="90000"/>
              </a:lnSpc>
              <a:spcBef>
                <a:spcPts val="1000"/>
              </a:spcBef>
              <a:spcAft>
                <a:spcPts val="0"/>
              </a:spcAft>
              <a:buSzPct val="84606"/>
              <a:buNone/>
            </a:pPr>
            <a:r>
              <a:t/>
            </a:r>
            <a:endParaRPr sz="2300">
              <a:latin typeface="Times New Roman"/>
              <a:ea typeface="Times New Roman"/>
              <a:cs typeface="Times New Roman"/>
              <a:sym typeface="Times New Roman"/>
            </a:endParaRPr>
          </a:p>
          <a:p>
            <a:pPr indent="0" lvl="0" marL="0" rtl="0" algn="just">
              <a:lnSpc>
                <a:spcPct val="90000"/>
              </a:lnSpc>
              <a:spcBef>
                <a:spcPts val="1000"/>
              </a:spcBef>
              <a:spcAft>
                <a:spcPts val="0"/>
              </a:spcAft>
              <a:buSzPct val="84606"/>
              <a:buNone/>
            </a:pPr>
            <a:r>
              <a:t/>
            </a:r>
            <a:endParaRPr sz="2300">
              <a:latin typeface="Times New Roman"/>
              <a:ea typeface="Times New Roman"/>
              <a:cs typeface="Times New Roman"/>
              <a:sym typeface="Times New Roman"/>
            </a:endParaRPr>
          </a:p>
          <a:p>
            <a:pPr indent="0" lvl="0" marL="0" rtl="0" algn="just">
              <a:lnSpc>
                <a:spcPct val="90000"/>
              </a:lnSpc>
              <a:spcBef>
                <a:spcPts val="1000"/>
              </a:spcBef>
              <a:spcAft>
                <a:spcPts val="0"/>
              </a:spcAft>
              <a:buSzPct val="84606"/>
              <a:buNone/>
            </a:pPr>
            <a:r>
              <a:t/>
            </a:r>
            <a:endParaRPr sz="2300">
              <a:latin typeface="Times New Roman"/>
              <a:ea typeface="Times New Roman"/>
              <a:cs typeface="Times New Roman"/>
              <a:sym typeface="Times New Roman"/>
            </a:endParaRPr>
          </a:p>
          <a:p>
            <a:pPr indent="0" lvl="0" marL="0" rtl="0" algn="just">
              <a:lnSpc>
                <a:spcPct val="90000"/>
              </a:lnSpc>
              <a:spcBef>
                <a:spcPts val="1000"/>
              </a:spcBef>
              <a:spcAft>
                <a:spcPts val="0"/>
              </a:spcAft>
              <a:buSzPct val="84606"/>
              <a:buNone/>
            </a:pPr>
            <a:r>
              <a:t/>
            </a:r>
            <a:endParaRPr sz="2300">
              <a:latin typeface="Times New Roman"/>
              <a:ea typeface="Times New Roman"/>
              <a:cs typeface="Times New Roman"/>
              <a:sym typeface="Times New Roman"/>
            </a:endParaRPr>
          </a:p>
          <a:p>
            <a:pPr indent="0" lvl="0" marL="0" rtl="0" algn="just">
              <a:lnSpc>
                <a:spcPct val="90000"/>
              </a:lnSpc>
              <a:spcBef>
                <a:spcPts val="1000"/>
              </a:spcBef>
              <a:spcAft>
                <a:spcPts val="0"/>
              </a:spcAft>
              <a:buSzPct val="84606"/>
              <a:buNone/>
            </a:pPr>
            <a:r>
              <a:t/>
            </a:r>
            <a:endParaRPr sz="2300">
              <a:latin typeface="Times New Roman"/>
              <a:ea typeface="Times New Roman"/>
              <a:cs typeface="Times New Roman"/>
              <a:sym typeface="Times New Roman"/>
            </a:endParaRPr>
          </a:p>
          <a:p>
            <a:pPr indent="0" lvl="0" marL="457200" rtl="0" algn="l">
              <a:lnSpc>
                <a:spcPct val="90000"/>
              </a:lnSpc>
              <a:spcBef>
                <a:spcPts val="1000"/>
              </a:spcBef>
              <a:spcAft>
                <a:spcPts val="0"/>
              </a:spcAft>
              <a:buSzPct val="81081"/>
              <a:buNone/>
            </a:pPr>
            <a:r>
              <a:t/>
            </a:r>
            <a:endParaRPr sz="2400">
              <a:latin typeface="Times New Roman"/>
              <a:ea typeface="Times New Roman"/>
              <a:cs typeface="Times New Roman"/>
              <a:sym typeface="Times New Roman"/>
            </a:endParaRPr>
          </a:p>
          <a:p>
            <a:pPr indent="0" lvl="0" marL="457200" rtl="0" algn="l">
              <a:lnSpc>
                <a:spcPct val="90000"/>
              </a:lnSpc>
              <a:spcBef>
                <a:spcPts val="1000"/>
              </a:spcBef>
              <a:spcAft>
                <a:spcPts val="0"/>
              </a:spcAft>
              <a:buSzPct val="81081"/>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SzPct val="81081"/>
              <a:buNone/>
            </a:pPr>
            <a:r>
              <a:t/>
            </a:r>
            <a:endParaRPr sz="2400" u="sng">
              <a:latin typeface="Times New Roman"/>
              <a:ea typeface="Times New Roman"/>
              <a:cs typeface="Times New Roman"/>
              <a:sym typeface="Times New Roman"/>
            </a:endParaRPr>
          </a:p>
          <a:p>
            <a:pPr indent="0" lvl="0" marL="0" rtl="0" algn="l">
              <a:lnSpc>
                <a:spcPct val="90000"/>
              </a:lnSpc>
              <a:spcBef>
                <a:spcPts val="1000"/>
              </a:spcBef>
              <a:spcAft>
                <a:spcPts val="0"/>
              </a:spcAft>
              <a:buSzPct val="81081"/>
              <a:buNone/>
            </a:pPr>
            <a:r>
              <a:rPr lang="en-US" sz="2400" u="sng">
                <a:latin typeface="Times New Roman"/>
                <a:ea typeface="Times New Roman"/>
                <a:cs typeface="Times New Roman"/>
                <a:sym typeface="Times New Roman"/>
              </a:rPr>
              <a:t>                     </a:t>
            </a:r>
            <a:endParaRPr sz="2400" u="sng">
              <a:latin typeface="Times New Roman"/>
              <a:ea typeface="Times New Roman"/>
              <a:cs typeface="Times New Roman"/>
              <a:sym typeface="Times New Roman"/>
            </a:endParaRPr>
          </a:p>
        </p:txBody>
      </p:sp>
      <p:sp>
        <p:nvSpPr>
          <p:cNvPr id="227" name="Google Shape;227;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228" name="Google Shape;228;p32"/>
          <p:cNvPicPr preferRelativeResize="0"/>
          <p:nvPr/>
        </p:nvPicPr>
        <p:blipFill rotWithShape="1">
          <a:blip r:embed="rId3">
            <a:alphaModFix/>
          </a:blip>
          <a:srcRect b="0" l="0" r="0" t="0"/>
          <a:stretch/>
        </p:blipFill>
        <p:spPr>
          <a:xfrm>
            <a:off x="2322537" y="2690539"/>
            <a:ext cx="7734825" cy="3554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0" y="162850"/>
            <a:ext cx="11353800" cy="923700"/>
          </a:xfrm>
          <a:prstGeom prst="rect">
            <a:avLst/>
          </a:prstGeom>
          <a:noFill/>
          <a:ln>
            <a:noFill/>
          </a:ln>
        </p:spPr>
        <p:txBody>
          <a:bodyPr anchorCtr="0" anchor="ctr" bIns="45700" lIns="91425" spcFirstLastPara="1" rIns="91425" wrap="square" tIns="45700">
            <a:normAutofit/>
          </a:bodyPr>
          <a:lstStyle/>
          <a:p>
            <a:pPr indent="-457200" lvl="0" marL="457200" rtl="0" algn="l">
              <a:lnSpc>
                <a:spcPct val="90000"/>
              </a:lnSpc>
              <a:spcBef>
                <a:spcPts val="0"/>
              </a:spcBef>
              <a:spcAft>
                <a:spcPts val="0"/>
              </a:spcAft>
              <a:buSzPts val="3600"/>
              <a:buFont typeface="Noto Sans Symbols"/>
              <a:buChar char="❑"/>
            </a:pPr>
            <a:r>
              <a:rPr b="1" lang="en-US" sz="3000">
                <a:solidFill>
                  <a:srgbClr val="FF0000"/>
                </a:solidFill>
                <a:latin typeface="Times New Roman"/>
                <a:ea typeface="Times New Roman"/>
                <a:cs typeface="Times New Roman"/>
                <a:sym typeface="Times New Roman"/>
              </a:rPr>
              <a:t>Model Evaluation</a:t>
            </a:r>
            <a:endParaRPr b="1" sz="3000">
              <a:solidFill>
                <a:srgbClr val="FF0000"/>
              </a:solidFill>
              <a:latin typeface="Times New Roman"/>
              <a:ea typeface="Times New Roman"/>
              <a:cs typeface="Times New Roman"/>
              <a:sym typeface="Times New Roman"/>
            </a:endParaRPr>
          </a:p>
        </p:txBody>
      </p:sp>
      <p:sp>
        <p:nvSpPr>
          <p:cNvPr id="234" name="Google Shape;234;p33"/>
          <p:cNvSpPr txBox="1"/>
          <p:nvPr>
            <p:ph idx="1" type="body"/>
          </p:nvPr>
        </p:nvSpPr>
        <p:spPr>
          <a:xfrm>
            <a:off x="277675" y="1086550"/>
            <a:ext cx="11726400" cy="5634900"/>
          </a:xfrm>
          <a:prstGeom prst="rect">
            <a:avLst/>
          </a:prstGeom>
          <a:noFill/>
          <a:ln>
            <a:noFill/>
          </a:ln>
        </p:spPr>
        <p:txBody>
          <a:bodyPr anchorCtr="0" anchor="t" bIns="45700" lIns="91425" spcFirstLastPara="1" rIns="91425" wrap="square" tIns="45700">
            <a:normAutofit fontScale="25000" lnSpcReduction="20000"/>
          </a:bodyPr>
          <a:lstStyle/>
          <a:p>
            <a:pPr indent="-387350" lvl="0" marL="457200" rtl="0" algn="l">
              <a:lnSpc>
                <a:spcPct val="90000"/>
              </a:lnSpc>
              <a:spcBef>
                <a:spcPts val="1000"/>
              </a:spcBef>
              <a:spcAft>
                <a:spcPts val="0"/>
              </a:spcAft>
              <a:buSzPct val="100000"/>
              <a:buFont typeface="Times New Roman"/>
              <a:buAutoNum type="arabicPeriod"/>
            </a:pPr>
            <a:r>
              <a:rPr lang="en-US" sz="10000">
                <a:latin typeface="Times New Roman"/>
                <a:ea typeface="Times New Roman"/>
                <a:cs typeface="Times New Roman"/>
                <a:sym typeface="Times New Roman"/>
              </a:rPr>
              <a:t>Confusion Matrix &amp; Classification Report</a:t>
            </a:r>
            <a:endParaRPr sz="10000">
              <a:latin typeface="Times New Roman"/>
              <a:ea typeface="Times New Roman"/>
              <a:cs typeface="Times New Roman"/>
              <a:sym typeface="Times New Roman"/>
            </a:endParaRPr>
          </a:p>
          <a:p>
            <a:pPr indent="-387350" lvl="0" marL="457200" rtl="0" algn="l">
              <a:lnSpc>
                <a:spcPct val="90000"/>
              </a:lnSpc>
              <a:spcBef>
                <a:spcPts val="0"/>
              </a:spcBef>
              <a:spcAft>
                <a:spcPts val="0"/>
              </a:spcAft>
              <a:buSzPct val="100000"/>
              <a:buFont typeface="Times New Roman"/>
              <a:buAutoNum type="arabicPeriod"/>
            </a:pPr>
            <a:r>
              <a:rPr lang="en-US" sz="10000">
                <a:latin typeface="Times New Roman"/>
                <a:ea typeface="Times New Roman"/>
                <a:cs typeface="Times New Roman"/>
                <a:sym typeface="Times New Roman"/>
              </a:rPr>
              <a:t>ROC-AUC</a:t>
            </a:r>
            <a:endParaRPr sz="10000">
              <a:latin typeface="Times New Roman"/>
              <a:ea typeface="Times New Roman"/>
              <a:cs typeface="Times New Roman"/>
              <a:sym typeface="Times New Roman"/>
            </a:endParaRPr>
          </a:p>
          <a:p>
            <a:pPr indent="-387350" lvl="0" marL="457200" rtl="0" algn="l">
              <a:lnSpc>
                <a:spcPct val="90000"/>
              </a:lnSpc>
              <a:spcBef>
                <a:spcPts val="0"/>
              </a:spcBef>
              <a:spcAft>
                <a:spcPts val="0"/>
              </a:spcAft>
              <a:buSzPct val="100000"/>
              <a:buFont typeface="Times New Roman"/>
              <a:buAutoNum type="arabicPeriod"/>
            </a:pPr>
            <a:r>
              <a:rPr lang="en-US" sz="10000">
                <a:latin typeface="Times New Roman"/>
                <a:ea typeface="Times New Roman"/>
                <a:cs typeface="Times New Roman"/>
                <a:sym typeface="Times New Roman"/>
              </a:rPr>
              <a:t>K-Fold Cross-Validation</a:t>
            </a:r>
            <a:endParaRPr sz="10000">
              <a:latin typeface="Times New Roman"/>
              <a:ea typeface="Times New Roman"/>
              <a:cs typeface="Times New Roman"/>
              <a:sym typeface="Times New Roman"/>
            </a:endParaRPr>
          </a:p>
          <a:p>
            <a:pPr indent="0" lvl="0" marL="0" rtl="0" algn="l">
              <a:lnSpc>
                <a:spcPct val="90000"/>
              </a:lnSpc>
              <a:spcBef>
                <a:spcPts val="1000"/>
              </a:spcBef>
              <a:spcAft>
                <a:spcPts val="0"/>
              </a:spcAft>
              <a:buSzPct val="72000"/>
              <a:buNone/>
            </a:pPr>
            <a:r>
              <a:t/>
            </a:r>
            <a:endParaRPr sz="10000">
              <a:latin typeface="Times New Roman"/>
              <a:ea typeface="Times New Roman"/>
              <a:cs typeface="Times New Roman"/>
              <a:sym typeface="Times New Roman"/>
            </a:endParaRPr>
          </a:p>
          <a:p>
            <a:pPr indent="0" lvl="0" marL="0" rtl="0" algn="l">
              <a:lnSpc>
                <a:spcPct val="90000"/>
              </a:lnSpc>
              <a:spcBef>
                <a:spcPts val="1000"/>
              </a:spcBef>
              <a:spcAft>
                <a:spcPts val="0"/>
              </a:spcAft>
              <a:buSzPct val="72000"/>
              <a:buNone/>
            </a:pPr>
            <a:r>
              <a:t/>
            </a:r>
            <a:endParaRPr sz="10000">
              <a:latin typeface="Times New Roman"/>
              <a:ea typeface="Times New Roman"/>
              <a:cs typeface="Times New Roman"/>
              <a:sym typeface="Times New Roman"/>
            </a:endParaRPr>
          </a:p>
          <a:p>
            <a:pPr indent="0" lvl="0" marL="0" rtl="0" algn="l">
              <a:lnSpc>
                <a:spcPct val="90000"/>
              </a:lnSpc>
              <a:spcBef>
                <a:spcPts val="1000"/>
              </a:spcBef>
              <a:spcAft>
                <a:spcPts val="0"/>
              </a:spcAft>
              <a:buSzPct val="3000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SzPct val="3000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SzPct val="3000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SzPct val="3000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SzPct val="3000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SzPct val="3000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SzPct val="3000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SzPct val="3000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SzPct val="3000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SzPct val="3000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SzPct val="3000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SzPct val="3000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SzPct val="3000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SzPct val="3000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SzPct val="3000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SzPct val="3000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SzPct val="3000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SzPct val="3000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SzPct val="3000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75"/>
              <a:buFont typeface="Arial"/>
              <a:buNone/>
            </a:pPr>
            <a:r>
              <a:rPr lang="en-US" sz="5600">
                <a:latin typeface="Times New Roman"/>
                <a:ea typeface="Times New Roman"/>
                <a:cs typeface="Times New Roman"/>
                <a:sym typeface="Times New Roman"/>
              </a:rPr>
              <a:t>                                                                                                           </a:t>
            </a:r>
            <a:r>
              <a:rPr lang="en-US" sz="8000">
                <a:latin typeface="Times New Roman"/>
                <a:ea typeface="Times New Roman"/>
                <a:cs typeface="Times New Roman"/>
                <a:sym typeface="Times New Roman"/>
              </a:rPr>
              <a:t>Fig-XI   Models Used</a:t>
            </a:r>
            <a:endParaRPr sz="8000">
              <a:latin typeface="Times New Roman"/>
              <a:ea typeface="Times New Roman"/>
              <a:cs typeface="Times New Roman"/>
              <a:sym typeface="Times New Roman"/>
            </a:endParaRPr>
          </a:p>
          <a:p>
            <a:pPr indent="0" lvl="0" marL="0" rtl="0" algn="l">
              <a:lnSpc>
                <a:spcPct val="90000"/>
              </a:lnSpc>
              <a:spcBef>
                <a:spcPts val="1000"/>
              </a:spcBef>
              <a:spcAft>
                <a:spcPts val="0"/>
              </a:spcAft>
              <a:buSzPct val="90000"/>
              <a:buNone/>
            </a:pPr>
            <a:r>
              <a:t/>
            </a:r>
            <a:endParaRPr sz="8000">
              <a:latin typeface="Times New Roman"/>
              <a:ea typeface="Times New Roman"/>
              <a:cs typeface="Times New Roman"/>
              <a:sym typeface="Times New Roman"/>
            </a:endParaRPr>
          </a:p>
          <a:p>
            <a:pPr indent="0" lvl="0" marL="0" rtl="0" algn="l">
              <a:lnSpc>
                <a:spcPct val="90000"/>
              </a:lnSpc>
              <a:spcBef>
                <a:spcPts val="1000"/>
              </a:spcBef>
              <a:spcAft>
                <a:spcPts val="0"/>
              </a:spcAft>
              <a:buSzPct val="3000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SzPct val="3000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SzPct val="3000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SzPct val="300000"/>
              <a:buNone/>
            </a:pPr>
            <a:r>
              <a:rPr lang="en-US" sz="2400">
                <a:latin typeface="Times New Roman"/>
                <a:ea typeface="Times New Roman"/>
                <a:cs typeface="Times New Roman"/>
                <a:sym typeface="Times New Roman"/>
              </a:rPr>
              <a:t>                                                               </a:t>
            </a:r>
            <a:endParaRPr sz="5600">
              <a:latin typeface="Times New Roman"/>
              <a:ea typeface="Times New Roman"/>
              <a:cs typeface="Times New Roman"/>
              <a:sym typeface="Times New Roman"/>
            </a:endParaRPr>
          </a:p>
          <a:p>
            <a:pPr indent="0" lvl="0" marL="0" rtl="0" algn="l">
              <a:lnSpc>
                <a:spcPct val="90000"/>
              </a:lnSpc>
              <a:spcBef>
                <a:spcPts val="1000"/>
              </a:spcBef>
              <a:spcAft>
                <a:spcPts val="0"/>
              </a:spcAft>
              <a:buSzPct val="257142"/>
              <a:buNone/>
            </a:pPr>
            <a:r>
              <a:t/>
            </a:r>
            <a:endParaRPr/>
          </a:p>
        </p:txBody>
      </p:sp>
      <p:sp>
        <p:nvSpPr>
          <p:cNvPr id="235" name="Google Shape;235;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236" name="Google Shape;236;p33"/>
          <p:cNvPicPr preferRelativeResize="0"/>
          <p:nvPr/>
        </p:nvPicPr>
        <p:blipFill rotWithShape="1">
          <a:blip r:embed="rId3">
            <a:alphaModFix/>
          </a:blip>
          <a:srcRect b="0" l="0" r="0" t="0"/>
          <a:stretch/>
        </p:blipFill>
        <p:spPr>
          <a:xfrm>
            <a:off x="378900" y="2339225"/>
            <a:ext cx="5761975" cy="3836100"/>
          </a:xfrm>
          <a:prstGeom prst="rect">
            <a:avLst/>
          </a:prstGeom>
          <a:noFill/>
          <a:ln>
            <a:noFill/>
          </a:ln>
        </p:spPr>
      </p:pic>
      <p:pic>
        <p:nvPicPr>
          <p:cNvPr id="237" name="Google Shape;237;p33"/>
          <p:cNvPicPr preferRelativeResize="0"/>
          <p:nvPr/>
        </p:nvPicPr>
        <p:blipFill rotWithShape="1">
          <a:blip r:embed="rId4">
            <a:alphaModFix/>
          </a:blip>
          <a:srcRect b="0" l="0" r="15051" t="0"/>
          <a:stretch/>
        </p:blipFill>
        <p:spPr>
          <a:xfrm>
            <a:off x="6250475" y="162850"/>
            <a:ext cx="5840274" cy="6122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4"/>
          <p:cNvSpPr txBox="1"/>
          <p:nvPr>
            <p:ph idx="1" type="body"/>
          </p:nvPr>
        </p:nvSpPr>
        <p:spPr>
          <a:xfrm>
            <a:off x="50" y="0"/>
            <a:ext cx="12192000" cy="68580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1000"/>
              </a:spcBef>
              <a:spcAft>
                <a:spcPts val="0"/>
              </a:spcAft>
              <a:buSzPct val="45000"/>
              <a:buNone/>
            </a:pPr>
            <a:r>
              <a:rPr lang="en-US" sz="16000">
                <a:latin typeface="Times New Roman"/>
                <a:ea typeface="Times New Roman"/>
                <a:cs typeface="Times New Roman"/>
                <a:sym typeface="Times New Roman"/>
              </a:rPr>
              <a:t>                              </a:t>
            </a:r>
            <a:r>
              <a:rPr b="1" lang="en-US" sz="16000">
                <a:latin typeface="Times New Roman"/>
                <a:ea typeface="Times New Roman"/>
                <a:cs typeface="Times New Roman"/>
                <a:sym typeface="Times New Roman"/>
              </a:rPr>
              <a:t>MODEL TUNING</a:t>
            </a:r>
            <a:endParaRPr/>
          </a:p>
          <a:p>
            <a:pPr indent="0" lvl="0" marL="0" rtl="0" algn="l">
              <a:lnSpc>
                <a:spcPct val="90000"/>
              </a:lnSpc>
              <a:spcBef>
                <a:spcPts val="1000"/>
              </a:spcBef>
              <a:spcAft>
                <a:spcPts val="0"/>
              </a:spcAft>
              <a:buSzPct val="60000"/>
              <a:buNone/>
            </a:pPr>
            <a:r>
              <a:rPr b="1" lang="en-US" sz="12000">
                <a:solidFill>
                  <a:srgbClr val="FF0000"/>
                </a:solidFill>
                <a:latin typeface="Times New Roman"/>
                <a:ea typeface="Times New Roman"/>
                <a:cs typeface="Times New Roman"/>
                <a:sym typeface="Times New Roman"/>
              </a:rPr>
              <a:t>  </a:t>
            </a:r>
            <a:endParaRPr/>
          </a:p>
          <a:p>
            <a:pPr indent="0" lvl="0" marL="0" rtl="0" algn="l">
              <a:lnSpc>
                <a:spcPct val="90000"/>
              </a:lnSpc>
              <a:spcBef>
                <a:spcPts val="1000"/>
              </a:spcBef>
              <a:spcAft>
                <a:spcPts val="0"/>
              </a:spcAft>
              <a:buSzPct val="60000"/>
              <a:buNone/>
            </a:pPr>
            <a:r>
              <a:rPr b="1" lang="en-US" sz="12000">
                <a:solidFill>
                  <a:srgbClr val="FF0000"/>
                </a:solidFill>
                <a:latin typeface="Times New Roman"/>
                <a:ea typeface="Times New Roman"/>
                <a:cs typeface="Times New Roman"/>
                <a:sym typeface="Times New Roman"/>
              </a:rPr>
              <a:t>Model Tuning Principle.</a:t>
            </a:r>
            <a:endParaRPr b="1" sz="12000">
              <a:solidFill>
                <a:srgbClr val="FF0000"/>
              </a:solidFill>
              <a:latin typeface="Times New Roman"/>
              <a:ea typeface="Times New Roman"/>
              <a:cs typeface="Times New Roman"/>
              <a:sym typeface="Times New Roman"/>
            </a:endParaRPr>
          </a:p>
          <a:p>
            <a:pPr indent="-381000" lvl="0" marL="457200" rtl="0" algn="just">
              <a:lnSpc>
                <a:spcPct val="115000"/>
              </a:lnSpc>
              <a:spcBef>
                <a:spcPts val="1200"/>
              </a:spcBef>
              <a:spcAft>
                <a:spcPts val="0"/>
              </a:spcAft>
              <a:buSzPct val="100000"/>
              <a:buFont typeface="Times New Roman"/>
              <a:buChar char="●"/>
            </a:pPr>
            <a:r>
              <a:rPr lang="en-US" sz="9600">
                <a:latin typeface="Times New Roman"/>
                <a:ea typeface="Times New Roman"/>
                <a:cs typeface="Times New Roman"/>
                <a:sym typeface="Times New Roman"/>
              </a:rPr>
              <a:t>Model tuning for the heart disease dataset involves using GridSearchCV to find the best model parameters. The dataset is split into training and validation sets, and various parameter combinations are used to train the model. </a:t>
            </a:r>
            <a:endParaRPr sz="96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ct val="100000"/>
              <a:buFont typeface="Times New Roman"/>
              <a:buChar char="●"/>
            </a:pPr>
            <a:r>
              <a:rPr lang="en-US" sz="9600">
                <a:latin typeface="Times New Roman"/>
                <a:ea typeface="Times New Roman"/>
                <a:cs typeface="Times New Roman"/>
                <a:sym typeface="Times New Roman"/>
              </a:rPr>
              <a:t>The best-performing model on the validation set is chosen as the final model, which is then used for predictions on new data.</a:t>
            </a:r>
            <a:endParaRPr sz="9600">
              <a:latin typeface="Times New Roman"/>
              <a:ea typeface="Times New Roman"/>
              <a:cs typeface="Times New Roman"/>
              <a:sym typeface="Times New Roman"/>
            </a:endParaRPr>
          </a:p>
          <a:p>
            <a:pPr indent="0" lvl="0" marL="0" rtl="0" algn="just">
              <a:lnSpc>
                <a:spcPct val="115000"/>
              </a:lnSpc>
              <a:spcBef>
                <a:spcPts val="1200"/>
              </a:spcBef>
              <a:spcAft>
                <a:spcPts val="0"/>
              </a:spcAft>
              <a:buSzPct val="75000"/>
              <a:buNone/>
            </a:pPr>
            <a:r>
              <a:t/>
            </a:r>
            <a:endParaRPr sz="9600">
              <a:latin typeface="Times New Roman"/>
              <a:ea typeface="Times New Roman"/>
              <a:cs typeface="Times New Roman"/>
              <a:sym typeface="Times New Roman"/>
            </a:endParaRPr>
          </a:p>
          <a:p>
            <a:pPr indent="0" lvl="0" marL="0" rtl="0" algn="just">
              <a:lnSpc>
                <a:spcPct val="115000"/>
              </a:lnSpc>
              <a:spcBef>
                <a:spcPts val="1200"/>
              </a:spcBef>
              <a:spcAft>
                <a:spcPts val="0"/>
              </a:spcAft>
              <a:buSzPct val="75000"/>
              <a:buNone/>
            </a:pPr>
            <a:r>
              <a:t/>
            </a:r>
            <a:endParaRPr sz="9600">
              <a:latin typeface="Times New Roman"/>
              <a:ea typeface="Times New Roman"/>
              <a:cs typeface="Times New Roman"/>
              <a:sym typeface="Times New Roman"/>
            </a:endParaRPr>
          </a:p>
          <a:p>
            <a:pPr indent="0" lvl="0" marL="0" rtl="0" algn="just">
              <a:lnSpc>
                <a:spcPct val="115000"/>
              </a:lnSpc>
              <a:spcBef>
                <a:spcPts val="1200"/>
              </a:spcBef>
              <a:spcAft>
                <a:spcPts val="0"/>
              </a:spcAft>
              <a:buSzPct val="75000"/>
              <a:buNone/>
            </a:pPr>
            <a:r>
              <a:t/>
            </a:r>
            <a:endParaRPr sz="9600">
              <a:latin typeface="Times New Roman"/>
              <a:ea typeface="Times New Roman"/>
              <a:cs typeface="Times New Roman"/>
              <a:sym typeface="Times New Roman"/>
            </a:endParaRPr>
          </a:p>
          <a:p>
            <a:pPr indent="0" lvl="0" marL="0" rtl="0" algn="just">
              <a:lnSpc>
                <a:spcPct val="115000"/>
              </a:lnSpc>
              <a:spcBef>
                <a:spcPts val="1200"/>
              </a:spcBef>
              <a:spcAft>
                <a:spcPts val="0"/>
              </a:spcAft>
              <a:buSzPct val="342857"/>
              <a:buNone/>
            </a:pPr>
            <a:r>
              <a:t/>
            </a:r>
            <a:endParaRPr sz="2100">
              <a:latin typeface="Times New Roman"/>
              <a:ea typeface="Times New Roman"/>
              <a:cs typeface="Times New Roman"/>
              <a:sym typeface="Times New Roman"/>
            </a:endParaRPr>
          </a:p>
          <a:p>
            <a:pPr indent="0" lvl="0" marL="0" rtl="0" algn="just">
              <a:lnSpc>
                <a:spcPct val="115000"/>
              </a:lnSpc>
              <a:spcBef>
                <a:spcPts val="1200"/>
              </a:spcBef>
              <a:spcAft>
                <a:spcPts val="0"/>
              </a:spcAft>
              <a:buSzPct val="342857"/>
              <a:buNone/>
            </a:pPr>
            <a:r>
              <a:t/>
            </a:r>
            <a:endParaRPr sz="2100">
              <a:latin typeface="Times New Roman"/>
              <a:ea typeface="Times New Roman"/>
              <a:cs typeface="Times New Roman"/>
              <a:sym typeface="Times New Roman"/>
            </a:endParaRPr>
          </a:p>
          <a:p>
            <a:pPr indent="0" lvl="0" marL="0" rtl="0" algn="just">
              <a:lnSpc>
                <a:spcPct val="115000"/>
              </a:lnSpc>
              <a:spcBef>
                <a:spcPts val="1200"/>
              </a:spcBef>
              <a:spcAft>
                <a:spcPts val="0"/>
              </a:spcAft>
              <a:buSzPct val="342857"/>
              <a:buNone/>
            </a:pPr>
            <a:r>
              <a:t/>
            </a:r>
            <a:endParaRPr sz="2100">
              <a:latin typeface="Times New Roman"/>
              <a:ea typeface="Times New Roman"/>
              <a:cs typeface="Times New Roman"/>
              <a:sym typeface="Times New Roman"/>
            </a:endParaRPr>
          </a:p>
          <a:p>
            <a:pPr indent="0" lvl="0" marL="0" rtl="0" algn="just">
              <a:lnSpc>
                <a:spcPct val="115000"/>
              </a:lnSpc>
              <a:spcBef>
                <a:spcPts val="1200"/>
              </a:spcBef>
              <a:spcAft>
                <a:spcPts val="0"/>
              </a:spcAft>
              <a:buSzPct val="342857"/>
              <a:buNone/>
            </a:pPr>
            <a:r>
              <a:t/>
            </a:r>
            <a:endParaRPr sz="2100">
              <a:latin typeface="Times New Roman"/>
              <a:ea typeface="Times New Roman"/>
              <a:cs typeface="Times New Roman"/>
              <a:sym typeface="Times New Roman"/>
            </a:endParaRPr>
          </a:p>
          <a:p>
            <a:pPr indent="0" lvl="0" marL="0" rtl="0" algn="just">
              <a:lnSpc>
                <a:spcPct val="115000"/>
              </a:lnSpc>
              <a:spcBef>
                <a:spcPts val="1200"/>
              </a:spcBef>
              <a:spcAft>
                <a:spcPts val="0"/>
              </a:spcAft>
              <a:buSzPct val="342857"/>
              <a:buNone/>
            </a:pPr>
            <a:r>
              <a:t/>
            </a:r>
            <a:endParaRPr sz="2100">
              <a:latin typeface="Times New Roman"/>
              <a:ea typeface="Times New Roman"/>
              <a:cs typeface="Times New Roman"/>
              <a:sym typeface="Times New Roman"/>
            </a:endParaRPr>
          </a:p>
          <a:p>
            <a:pPr indent="0" lvl="0" marL="0" rtl="0" algn="just">
              <a:lnSpc>
                <a:spcPct val="115000"/>
              </a:lnSpc>
              <a:spcBef>
                <a:spcPts val="1200"/>
              </a:spcBef>
              <a:spcAft>
                <a:spcPts val="0"/>
              </a:spcAft>
              <a:buSzPct val="342857"/>
              <a:buNone/>
            </a:pPr>
            <a:r>
              <a:t/>
            </a:r>
            <a:endParaRPr sz="2100">
              <a:latin typeface="Times New Roman"/>
              <a:ea typeface="Times New Roman"/>
              <a:cs typeface="Times New Roman"/>
              <a:sym typeface="Times New Roman"/>
            </a:endParaRPr>
          </a:p>
          <a:p>
            <a:pPr indent="0" lvl="0" marL="0" rtl="0" algn="just">
              <a:lnSpc>
                <a:spcPct val="115000"/>
              </a:lnSpc>
              <a:spcBef>
                <a:spcPts val="1200"/>
              </a:spcBef>
              <a:spcAft>
                <a:spcPts val="0"/>
              </a:spcAft>
              <a:buSzPct val="342857"/>
              <a:buNone/>
            </a:pPr>
            <a:r>
              <a:rPr lang="en-US" sz="2100">
                <a:latin typeface="Times New Roman"/>
                <a:ea typeface="Times New Roman"/>
                <a:cs typeface="Times New Roman"/>
                <a:sym typeface="Times New Roman"/>
              </a:rPr>
              <a:t>                                                                                                                                                                                                                                                                                                                                            </a:t>
            </a:r>
            <a:r>
              <a:rPr lang="en-US" sz="8000">
                <a:latin typeface="Times New Roman"/>
                <a:ea typeface="Times New Roman"/>
                <a:cs typeface="Times New Roman"/>
                <a:sym typeface="Times New Roman"/>
              </a:rPr>
              <a:t>   FIG-XII  Model Tuning </a:t>
            </a:r>
            <a:endParaRPr sz="8000">
              <a:latin typeface="Times New Roman"/>
              <a:ea typeface="Times New Roman"/>
              <a:cs typeface="Times New Roman"/>
              <a:sym typeface="Times New Roman"/>
            </a:endParaRPr>
          </a:p>
          <a:p>
            <a:pPr indent="0" lvl="0" marL="0" rtl="0" algn="just">
              <a:lnSpc>
                <a:spcPct val="115000"/>
              </a:lnSpc>
              <a:spcBef>
                <a:spcPts val="1200"/>
              </a:spcBef>
              <a:spcAft>
                <a:spcPts val="0"/>
              </a:spcAft>
              <a:buSzPct val="90000"/>
              <a:buNone/>
            </a:pPr>
            <a:r>
              <a:t/>
            </a:r>
            <a:endParaRPr sz="8000">
              <a:latin typeface="Times New Roman"/>
              <a:ea typeface="Times New Roman"/>
              <a:cs typeface="Times New Roman"/>
              <a:sym typeface="Times New Roman"/>
            </a:endParaRPr>
          </a:p>
          <a:p>
            <a:pPr indent="0" lvl="0" marL="0" rtl="0" algn="just">
              <a:lnSpc>
                <a:spcPct val="115000"/>
              </a:lnSpc>
              <a:spcBef>
                <a:spcPts val="1200"/>
              </a:spcBef>
              <a:spcAft>
                <a:spcPts val="0"/>
              </a:spcAft>
              <a:buSzPct val="342857"/>
              <a:buNone/>
            </a:pPr>
            <a:r>
              <a:t/>
            </a:r>
            <a:endParaRPr sz="2100">
              <a:latin typeface="Times New Roman"/>
              <a:ea typeface="Times New Roman"/>
              <a:cs typeface="Times New Roman"/>
              <a:sym typeface="Times New Roman"/>
            </a:endParaRPr>
          </a:p>
          <a:p>
            <a:pPr indent="0" lvl="0" marL="0" rtl="0" algn="just">
              <a:lnSpc>
                <a:spcPct val="115000"/>
              </a:lnSpc>
              <a:spcBef>
                <a:spcPts val="1200"/>
              </a:spcBef>
              <a:spcAft>
                <a:spcPts val="0"/>
              </a:spcAft>
              <a:buSzPct val="342857"/>
              <a:buNone/>
            </a:pPr>
            <a:r>
              <a:t/>
            </a:r>
            <a:endParaRPr sz="2100">
              <a:latin typeface="Times New Roman"/>
              <a:ea typeface="Times New Roman"/>
              <a:cs typeface="Times New Roman"/>
              <a:sym typeface="Times New Roman"/>
            </a:endParaRPr>
          </a:p>
          <a:p>
            <a:pPr indent="0" lvl="0" marL="0" rtl="0" algn="just">
              <a:lnSpc>
                <a:spcPct val="115000"/>
              </a:lnSpc>
              <a:spcBef>
                <a:spcPts val="1200"/>
              </a:spcBef>
              <a:spcAft>
                <a:spcPts val="0"/>
              </a:spcAft>
              <a:buSzPct val="342857"/>
              <a:buNone/>
            </a:pPr>
            <a:r>
              <a:t/>
            </a:r>
            <a:endParaRPr sz="2100">
              <a:latin typeface="Times New Roman"/>
              <a:ea typeface="Times New Roman"/>
              <a:cs typeface="Times New Roman"/>
              <a:sym typeface="Times New Roman"/>
            </a:endParaRPr>
          </a:p>
          <a:p>
            <a:pPr indent="0" lvl="0" marL="0" rtl="0" algn="just">
              <a:lnSpc>
                <a:spcPct val="115000"/>
              </a:lnSpc>
              <a:spcBef>
                <a:spcPts val="1200"/>
              </a:spcBef>
              <a:spcAft>
                <a:spcPts val="0"/>
              </a:spcAft>
              <a:buSzPct val="342857"/>
              <a:buNone/>
            </a:pPr>
            <a:r>
              <a:t/>
            </a:r>
            <a:endParaRPr sz="2100">
              <a:latin typeface="Times New Roman"/>
              <a:ea typeface="Times New Roman"/>
              <a:cs typeface="Times New Roman"/>
              <a:sym typeface="Times New Roman"/>
            </a:endParaRPr>
          </a:p>
          <a:p>
            <a:pPr indent="0" lvl="0" marL="0" rtl="0" algn="just">
              <a:lnSpc>
                <a:spcPct val="115000"/>
              </a:lnSpc>
              <a:spcBef>
                <a:spcPts val="1200"/>
              </a:spcBef>
              <a:spcAft>
                <a:spcPts val="0"/>
              </a:spcAft>
              <a:buSzPct val="342857"/>
              <a:buNone/>
            </a:pPr>
            <a:r>
              <a:t/>
            </a:r>
            <a:endParaRPr sz="2100">
              <a:latin typeface="Times New Roman"/>
              <a:ea typeface="Times New Roman"/>
              <a:cs typeface="Times New Roman"/>
              <a:sym typeface="Times New Roman"/>
            </a:endParaRPr>
          </a:p>
          <a:p>
            <a:pPr indent="0" lvl="0" marL="0" rtl="0" algn="just">
              <a:lnSpc>
                <a:spcPct val="115000"/>
              </a:lnSpc>
              <a:spcBef>
                <a:spcPts val="1200"/>
              </a:spcBef>
              <a:spcAft>
                <a:spcPts val="0"/>
              </a:spcAft>
              <a:buSzPct val="342857"/>
              <a:buNone/>
            </a:pPr>
            <a:r>
              <a:t/>
            </a:r>
            <a:endParaRPr sz="2100">
              <a:latin typeface="Times New Roman"/>
              <a:ea typeface="Times New Roman"/>
              <a:cs typeface="Times New Roman"/>
              <a:sym typeface="Times New Roman"/>
            </a:endParaRPr>
          </a:p>
          <a:p>
            <a:pPr indent="0" lvl="0" marL="0" rtl="0" algn="just">
              <a:lnSpc>
                <a:spcPct val="115000"/>
              </a:lnSpc>
              <a:spcBef>
                <a:spcPts val="1200"/>
              </a:spcBef>
              <a:spcAft>
                <a:spcPts val="0"/>
              </a:spcAft>
              <a:buSzPct val="342857"/>
              <a:buNone/>
            </a:pPr>
            <a:r>
              <a:t/>
            </a:r>
            <a:endParaRPr sz="2100">
              <a:latin typeface="Times New Roman"/>
              <a:ea typeface="Times New Roman"/>
              <a:cs typeface="Times New Roman"/>
              <a:sym typeface="Times New Roman"/>
            </a:endParaRPr>
          </a:p>
          <a:p>
            <a:pPr indent="0" lvl="0" marL="0" rtl="0" algn="just">
              <a:lnSpc>
                <a:spcPct val="115000"/>
              </a:lnSpc>
              <a:spcBef>
                <a:spcPts val="1200"/>
              </a:spcBef>
              <a:spcAft>
                <a:spcPts val="0"/>
              </a:spcAft>
              <a:buSzPct val="342857"/>
              <a:buNone/>
            </a:pPr>
            <a:r>
              <a:t/>
            </a:r>
            <a:endParaRPr sz="2100">
              <a:latin typeface="Times New Roman"/>
              <a:ea typeface="Times New Roman"/>
              <a:cs typeface="Times New Roman"/>
              <a:sym typeface="Times New Roman"/>
            </a:endParaRPr>
          </a:p>
          <a:p>
            <a:pPr indent="0" lvl="0" marL="0" rtl="0" algn="just">
              <a:lnSpc>
                <a:spcPct val="115000"/>
              </a:lnSpc>
              <a:spcBef>
                <a:spcPts val="1200"/>
              </a:spcBef>
              <a:spcAft>
                <a:spcPts val="0"/>
              </a:spcAft>
              <a:buSzPct val="342857"/>
              <a:buNone/>
            </a:pPr>
            <a:r>
              <a:t/>
            </a:r>
            <a:endParaRPr sz="2100">
              <a:latin typeface="Times New Roman"/>
              <a:ea typeface="Times New Roman"/>
              <a:cs typeface="Times New Roman"/>
              <a:sym typeface="Times New Roman"/>
            </a:endParaRPr>
          </a:p>
          <a:p>
            <a:pPr indent="0" lvl="0" marL="0" rtl="0" algn="just">
              <a:lnSpc>
                <a:spcPct val="115000"/>
              </a:lnSpc>
              <a:spcBef>
                <a:spcPts val="1200"/>
              </a:spcBef>
              <a:spcAft>
                <a:spcPts val="0"/>
              </a:spcAft>
              <a:buSzPct val="342857"/>
              <a:buNone/>
            </a:pPr>
            <a:r>
              <a:t/>
            </a:r>
            <a:endParaRPr sz="2100">
              <a:latin typeface="Times New Roman"/>
              <a:ea typeface="Times New Roman"/>
              <a:cs typeface="Times New Roman"/>
              <a:sym typeface="Times New Roman"/>
            </a:endParaRPr>
          </a:p>
          <a:p>
            <a:pPr indent="0" lvl="0" marL="0" rtl="0" algn="just">
              <a:lnSpc>
                <a:spcPct val="115000"/>
              </a:lnSpc>
              <a:spcBef>
                <a:spcPts val="1200"/>
              </a:spcBef>
              <a:spcAft>
                <a:spcPts val="0"/>
              </a:spcAft>
              <a:buSzPct val="342857"/>
              <a:buNone/>
            </a:pPr>
            <a:r>
              <a:t/>
            </a:r>
            <a:endParaRPr sz="2100">
              <a:latin typeface="Times New Roman"/>
              <a:ea typeface="Times New Roman"/>
              <a:cs typeface="Times New Roman"/>
              <a:sym typeface="Times New Roman"/>
            </a:endParaRPr>
          </a:p>
          <a:p>
            <a:pPr indent="0" lvl="0" marL="0" rtl="0" algn="just">
              <a:lnSpc>
                <a:spcPct val="115000"/>
              </a:lnSpc>
              <a:spcBef>
                <a:spcPts val="1200"/>
              </a:spcBef>
              <a:spcAft>
                <a:spcPts val="0"/>
              </a:spcAft>
              <a:buSzPct val="342857"/>
              <a:buNone/>
            </a:pPr>
            <a:r>
              <a:t/>
            </a:r>
            <a:endParaRPr sz="2100">
              <a:latin typeface="Times New Roman"/>
              <a:ea typeface="Times New Roman"/>
              <a:cs typeface="Times New Roman"/>
              <a:sym typeface="Times New Roman"/>
            </a:endParaRPr>
          </a:p>
          <a:p>
            <a:pPr indent="0" lvl="0" marL="0" rtl="0" algn="just">
              <a:lnSpc>
                <a:spcPct val="115000"/>
              </a:lnSpc>
              <a:spcBef>
                <a:spcPts val="1200"/>
              </a:spcBef>
              <a:spcAft>
                <a:spcPts val="0"/>
              </a:spcAft>
              <a:buSzPct val="342857"/>
              <a:buNone/>
            </a:pPr>
            <a:r>
              <a:t/>
            </a:r>
            <a:endParaRPr sz="2100">
              <a:latin typeface="Times New Roman"/>
              <a:ea typeface="Times New Roman"/>
              <a:cs typeface="Times New Roman"/>
              <a:sym typeface="Times New Roman"/>
            </a:endParaRPr>
          </a:p>
          <a:p>
            <a:pPr indent="0" lvl="0" marL="0" rtl="0" algn="just">
              <a:lnSpc>
                <a:spcPct val="115000"/>
              </a:lnSpc>
              <a:spcBef>
                <a:spcPts val="1200"/>
              </a:spcBef>
              <a:spcAft>
                <a:spcPts val="0"/>
              </a:spcAft>
              <a:buSzPct val="342857"/>
              <a:buNone/>
            </a:pPr>
            <a:r>
              <a:rPr lang="en-US" sz="2100">
                <a:latin typeface="Times New Roman"/>
                <a:ea typeface="Times New Roman"/>
                <a:cs typeface="Times New Roman"/>
                <a:sym typeface="Times New Roman"/>
              </a:rPr>
              <a:t>                                                                                                                                                                                                                                                                                     </a:t>
            </a:r>
            <a:r>
              <a:rPr lang="en-US" sz="4800">
                <a:latin typeface="Times New Roman"/>
                <a:ea typeface="Times New Roman"/>
                <a:cs typeface="Times New Roman"/>
                <a:sym typeface="Times New Roman"/>
              </a:rPr>
              <a:t>         </a:t>
            </a:r>
            <a:endParaRPr sz="4800">
              <a:latin typeface="Times New Roman"/>
              <a:ea typeface="Times New Roman"/>
              <a:cs typeface="Times New Roman"/>
              <a:sym typeface="Times New Roman"/>
            </a:endParaRPr>
          </a:p>
          <a:p>
            <a:pPr indent="0" lvl="0" marL="0" rtl="0" algn="just">
              <a:lnSpc>
                <a:spcPct val="115000"/>
              </a:lnSpc>
              <a:spcBef>
                <a:spcPts val="1200"/>
              </a:spcBef>
              <a:spcAft>
                <a:spcPts val="0"/>
              </a:spcAft>
              <a:buSzPct val="342857"/>
              <a:buNone/>
            </a:pPr>
            <a:r>
              <a:t/>
            </a:r>
            <a:endParaRPr sz="2100">
              <a:latin typeface="Times New Roman"/>
              <a:ea typeface="Times New Roman"/>
              <a:cs typeface="Times New Roman"/>
              <a:sym typeface="Times New Roman"/>
            </a:endParaRPr>
          </a:p>
          <a:p>
            <a:pPr indent="0" lvl="0" marL="0" rtl="0" algn="just">
              <a:lnSpc>
                <a:spcPct val="115000"/>
              </a:lnSpc>
              <a:spcBef>
                <a:spcPts val="1200"/>
              </a:spcBef>
              <a:spcAft>
                <a:spcPts val="0"/>
              </a:spcAft>
              <a:buSzPct val="342857"/>
              <a:buNone/>
            </a:pPr>
            <a:r>
              <a:t/>
            </a:r>
            <a:endParaRPr sz="2100">
              <a:latin typeface="Times New Roman"/>
              <a:ea typeface="Times New Roman"/>
              <a:cs typeface="Times New Roman"/>
              <a:sym typeface="Times New Roman"/>
            </a:endParaRPr>
          </a:p>
          <a:p>
            <a:pPr indent="0" lvl="0" marL="914400" rtl="0" algn="l">
              <a:lnSpc>
                <a:spcPct val="90000"/>
              </a:lnSpc>
              <a:spcBef>
                <a:spcPts val="1200"/>
              </a:spcBef>
              <a:spcAft>
                <a:spcPts val="0"/>
              </a:spcAft>
              <a:buSzPct val="225000"/>
              <a:buNone/>
            </a:pPr>
            <a:r>
              <a:t/>
            </a:r>
            <a:endParaRPr sz="3200">
              <a:latin typeface="Times New Roman"/>
              <a:ea typeface="Times New Roman"/>
              <a:cs typeface="Times New Roman"/>
              <a:sym typeface="Times New Roman"/>
            </a:endParaRPr>
          </a:p>
        </p:txBody>
      </p:sp>
      <p:sp>
        <p:nvSpPr>
          <p:cNvPr id="243" name="Google Shape;243;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244" name="Google Shape;244;p34"/>
          <p:cNvPicPr preferRelativeResize="0"/>
          <p:nvPr/>
        </p:nvPicPr>
        <p:blipFill rotWithShape="1">
          <a:blip r:embed="rId3">
            <a:alphaModFix/>
          </a:blip>
          <a:srcRect b="0" l="0" r="0" t="0"/>
          <a:stretch/>
        </p:blipFill>
        <p:spPr>
          <a:xfrm>
            <a:off x="997527" y="3647209"/>
            <a:ext cx="9860974" cy="257694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5"/>
          <p:cNvSpPr txBox="1"/>
          <p:nvPr>
            <p:ph type="title"/>
          </p:nvPr>
        </p:nvSpPr>
        <p:spPr>
          <a:xfrm>
            <a:off x="112725" y="-197275"/>
            <a:ext cx="11241000" cy="103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                           </a:t>
            </a:r>
            <a:r>
              <a:rPr b="1" lang="en-US" sz="4000">
                <a:latin typeface="Times New Roman"/>
                <a:ea typeface="Times New Roman"/>
                <a:cs typeface="Times New Roman"/>
                <a:sym typeface="Times New Roman"/>
              </a:rPr>
              <a:t>MODEL</a:t>
            </a:r>
            <a:r>
              <a:rPr b="1" lang="en-US" sz="3200">
                <a:latin typeface="Times New Roman"/>
                <a:ea typeface="Times New Roman"/>
                <a:cs typeface="Times New Roman"/>
                <a:sym typeface="Times New Roman"/>
              </a:rPr>
              <a:t> </a:t>
            </a:r>
            <a:r>
              <a:rPr b="1" lang="en-US" sz="4000">
                <a:latin typeface="Times New Roman"/>
                <a:ea typeface="Times New Roman"/>
                <a:cs typeface="Times New Roman"/>
                <a:sym typeface="Times New Roman"/>
              </a:rPr>
              <a:t>WEIGHTING</a:t>
            </a:r>
            <a:endParaRPr b="1" sz="4000">
              <a:latin typeface="Times New Roman"/>
              <a:ea typeface="Times New Roman"/>
              <a:cs typeface="Times New Roman"/>
              <a:sym typeface="Times New Roman"/>
            </a:endParaRPr>
          </a:p>
        </p:txBody>
      </p:sp>
      <p:sp>
        <p:nvSpPr>
          <p:cNvPr id="250" name="Google Shape;250;p35"/>
          <p:cNvSpPr txBox="1"/>
          <p:nvPr>
            <p:ph idx="1" type="body"/>
          </p:nvPr>
        </p:nvSpPr>
        <p:spPr>
          <a:xfrm>
            <a:off x="0" y="416500"/>
            <a:ext cx="12192000" cy="61785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just">
              <a:lnSpc>
                <a:spcPct val="110000"/>
              </a:lnSpc>
              <a:spcBef>
                <a:spcPts val="1000"/>
              </a:spcBef>
              <a:spcAft>
                <a:spcPts val="0"/>
              </a:spcAft>
              <a:buSzPct val="75000"/>
              <a:buNone/>
            </a:pPr>
            <a:r>
              <a:rPr lang="en-US" sz="9600">
                <a:latin typeface="Times New Roman"/>
                <a:ea typeface="Times New Roman"/>
                <a:cs typeface="Times New Roman"/>
                <a:sym typeface="Times New Roman"/>
              </a:rPr>
              <a:t>1. To combine the predictions of multiple models, we use ensemble learning with a         VotingClassifier. </a:t>
            </a:r>
            <a:endParaRPr sz="9600">
              <a:latin typeface="Times New Roman"/>
              <a:ea typeface="Times New Roman"/>
              <a:cs typeface="Times New Roman"/>
              <a:sym typeface="Times New Roman"/>
            </a:endParaRPr>
          </a:p>
          <a:p>
            <a:pPr indent="0" lvl="0" marL="0" rtl="0" algn="just">
              <a:lnSpc>
                <a:spcPct val="110000"/>
              </a:lnSpc>
              <a:spcBef>
                <a:spcPts val="1000"/>
              </a:spcBef>
              <a:spcAft>
                <a:spcPts val="0"/>
              </a:spcAft>
              <a:buSzPct val="75000"/>
              <a:buNone/>
            </a:pPr>
            <a:r>
              <a:rPr lang="en-US" sz="9600">
                <a:latin typeface="Times New Roman"/>
                <a:ea typeface="Times New Roman"/>
                <a:cs typeface="Times New Roman"/>
                <a:sym typeface="Times New Roman"/>
              </a:rPr>
              <a:t>2. This involves training several models, such as logistic regression, SVM, KNN, decision trees,   random forests, and gradient boosting, and then combining their predictions by majority vote.</a:t>
            </a:r>
            <a:endParaRPr sz="9600">
              <a:latin typeface="Times New Roman"/>
              <a:ea typeface="Times New Roman"/>
              <a:cs typeface="Times New Roman"/>
              <a:sym typeface="Times New Roman"/>
            </a:endParaRPr>
          </a:p>
          <a:p>
            <a:pPr indent="0" lvl="0" marL="0" rtl="0" algn="just">
              <a:lnSpc>
                <a:spcPct val="110000"/>
              </a:lnSpc>
              <a:spcBef>
                <a:spcPts val="1000"/>
              </a:spcBef>
              <a:spcAft>
                <a:spcPts val="0"/>
              </a:spcAft>
              <a:buSzPct val="75000"/>
              <a:buNone/>
            </a:pPr>
            <a:r>
              <a:rPr lang="en-US" sz="9600">
                <a:latin typeface="Times New Roman"/>
                <a:ea typeface="Times New Roman"/>
                <a:cs typeface="Times New Roman"/>
                <a:sym typeface="Times New Roman"/>
              </a:rPr>
              <a:t>3. Different weights can be assigned to each model's contribution, leveraging their strengths and  reducing overfitting.</a:t>
            </a:r>
            <a:endParaRPr sz="9600">
              <a:latin typeface="Times New Roman"/>
              <a:ea typeface="Times New Roman"/>
              <a:cs typeface="Times New Roman"/>
              <a:sym typeface="Times New Roman"/>
            </a:endParaRPr>
          </a:p>
          <a:p>
            <a:pPr indent="0" lvl="0" marL="0" rtl="0" algn="just">
              <a:lnSpc>
                <a:spcPct val="100000"/>
              </a:lnSpc>
              <a:spcBef>
                <a:spcPts val="1000"/>
              </a:spcBef>
              <a:spcAft>
                <a:spcPts val="0"/>
              </a:spcAft>
              <a:buSzPct val="75000"/>
              <a:buNone/>
            </a:pPr>
            <a:r>
              <a:t/>
            </a:r>
            <a:endParaRPr sz="9600">
              <a:latin typeface="Times New Roman"/>
              <a:ea typeface="Times New Roman"/>
              <a:cs typeface="Times New Roman"/>
              <a:sym typeface="Times New Roman"/>
            </a:endParaRPr>
          </a:p>
          <a:p>
            <a:pPr indent="0" lvl="0" marL="0" rtl="0" algn="just">
              <a:lnSpc>
                <a:spcPct val="90000"/>
              </a:lnSpc>
              <a:spcBef>
                <a:spcPts val="1000"/>
              </a:spcBef>
              <a:spcAft>
                <a:spcPts val="0"/>
              </a:spcAft>
              <a:buSzPct val="75000"/>
              <a:buNone/>
            </a:pPr>
            <a:r>
              <a:t/>
            </a:r>
            <a:endParaRPr sz="9600">
              <a:latin typeface="Times New Roman"/>
              <a:ea typeface="Times New Roman"/>
              <a:cs typeface="Times New Roman"/>
              <a:sym typeface="Times New Roman"/>
            </a:endParaRPr>
          </a:p>
          <a:p>
            <a:pPr indent="0" lvl="0" marL="0" rtl="0" algn="just">
              <a:lnSpc>
                <a:spcPct val="90000"/>
              </a:lnSpc>
              <a:spcBef>
                <a:spcPts val="1000"/>
              </a:spcBef>
              <a:spcAft>
                <a:spcPts val="0"/>
              </a:spcAft>
              <a:buSzPct val="100000"/>
              <a:buNone/>
            </a:pPr>
            <a:r>
              <a:t/>
            </a:r>
            <a:endParaRPr sz="7200">
              <a:latin typeface="Times New Roman"/>
              <a:ea typeface="Times New Roman"/>
              <a:cs typeface="Times New Roman"/>
              <a:sym typeface="Times New Roman"/>
            </a:endParaRPr>
          </a:p>
          <a:p>
            <a:pPr indent="0" lvl="0" marL="0" rtl="0" algn="just">
              <a:lnSpc>
                <a:spcPct val="90000"/>
              </a:lnSpc>
              <a:spcBef>
                <a:spcPts val="1000"/>
              </a:spcBef>
              <a:spcAft>
                <a:spcPts val="0"/>
              </a:spcAft>
              <a:buSzPct val="100000"/>
              <a:buNone/>
            </a:pPr>
            <a:r>
              <a:t/>
            </a:r>
            <a:endParaRPr sz="7200">
              <a:latin typeface="Times New Roman"/>
              <a:ea typeface="Times New Roman"/>
              <a:cs typeface="Times New Roman"/>
              <a:sym typeface="Times New Roman"/>
            </a:endParaRPr>
          </a:p>
          <a:p>
            <a:pPr indent="0" lvl="0" marL="0" rtl="0" algn="just">
              <a:lnSpc>
                <a:spcPct val="90000"/>
              </a:lnSpc>
              <a:spcBef>
                <a:spcPts val="1000"/>
              </a:spcBef>
              <a:spcAft>
                <a:spcPts val="0"/>
              </a:spcAft>
              <a:buSzPct val="100000"/>
              <a:buNone/>
            </a:pPr>
            <a:r>
              <a:t/>
            </a:r>
            <a:endParaRPr sz="7200">
              <a:latin typeface="Times New Roman"/>
              <a:ea typeface="Times New Roman"/>
              <a:cs typeface="Times New Roman"/>
              <a:sym typeface="Times New Roman"/>
            </a:endParaRPr>
          </a:p>
          <a:p>
            <a:pPr indent="0" lvl="0" marL="0" rtl="0" algn="just">
              <a:lnSpc>
                <a:spcPct val="90000"/>
              </a:lnSpc>
              <a:spcBef>
                <a:spcPts val="1000"/>
              </a:spcBef>
              <a:spcAft>
                <a:spcPts val="0"/>
              </a:spcAft>
              <a:buSzPct val="100000"/>
              <a:buNone/>
            </a:pPr>
            <a:r>
              <a:t/>
            </a:r>
            <a:endParaRPr sz="7200">
              <a:latin typeface="Times New Roman"/>
              <a:ea typeface="Times New Roman"/>
              <a:cs typeface="Times New Roman"/>
              <a:sym typeface="Times New Roman"/>
            </a:endParaRPr>
          </a:p>
          <a:p>
            <a:pPr indent="0" lvl="0" marL="0" rtl="0" algn="just">
              <a:lnSpc>
                <a:spcPct val="90000"/>
              </a:lnSpc>
              <a:spcBef>
                <a:spcPts val="1000"/>
              </a:spcBef>
              <a:spcAft>
                <a:spcPts val="0"/>
              </a:spcAft>
              <a:buSzPct val="100000"/>
              <a:buNone/>
            </a:pPr>
            <a:r>
              <a:t/>
            </a:r>
            <a:endParaRPr sz="7200">
              <a:latin typeface="Times New Roman"/>
              <a:ea typeface="Times New Roman"/>
              <a:cs typeface="Times New Roman"/>
              <a:sym typeface="Times New Roman"/>
            </a:endParaRPr>
          </a:p>
          <a:p>
            <a:pPr indent="0" lvl="0" marL="0" rtl="0" algn="just">
              <a:lnSpc>
                <a:spcPct val="90000"/>
              </a:lnSpc>
              <a:spcBef>
                <a:spcPts val="1000"/>
              </a:spcBef>
              <a:spcAft>
                <a:spcPts val="0"/>
              </a:spcAft>
              <a:buSzPct val="100000"/>
              <a:buNone/>
            </a:pPr>
            <a:r>
              <a:t/>
            </a:r>
            <a:endParaRPr sz="7200">
              <a:latin typeface="Times New Roman"/>
              <a:ea typeface="Times New Roman"/>
              <a:cs typeface="Times New Roman"/>
              <a:sym typeface="Times New Roman"/>
            </a:endParaRPr>
          </a:p>
          <a:p>
            <a:pPr indent="0" lvl="0" marL="0" rtl="0" algn="just">
              <a:lnSpc>
                <a:spcPct val="90000"/>
              </a:lnSpc>
              <a:spcBef>
                <a:spcPts val="1000"/>
              </a:spcBef>
              <a:spcAft>
                <a:spcPts val="0"/>
              </a:spcAft>
              <a:buSzPct val="100000"/>
              <a:buNone/>
            </a:pPr>
            <a:r>
              <a:t/>
            </a:r>
            <a:endParaRPr sz="7200">
              <a:latin typeface="Times New Roman"/>
              <a:ea typeface="Times New Roman"/>
              <a:cs typeface="Times New Roman"/>
              <a:sym typeface="Times New Roman"/>
            </a:endParaRPr>
          </a:p>
          <a:p>
            <a:pPr indent="0" lvl="0" marL="0" rtl="0" algn="just">
              <a:lnSpc>
                <a:spcPct val="90000"/>
              </a:lnSpc>
              <a:spcBef>
                <a:spcPts val="1000"/>
              </a:spcBef>
              <a:spcAft>
                <a:spcPts val="0"/>
              </a:spcAft>
              <a:buSzPct val="100000"/>
              <a:buNone/>
            </a:pPr>
            <a:r>
              <a:t/>
            </a:r>
            <a:endParaRPr sz="7200">
              <a:latin typeface="Times New Roman"/>
              <a:ea typeface="Times New Roman"/>
              <a:cs typeface="Times New Roman"/>
              <a:sym typeface="Times New Roman"/>
            </a:endParaRPr>
          </a:p>
          <a:p>
            <a:pPr indent="0" lvl="0" marL="0" rtl="0" algn="just">
              <a:lnSpc>
                <a:spcPct val="90000"/>
              </a:lnSpc>
              <a:spcBef>
                <a:spcPts val="1000"/>
              </a:spcBef>
              <a:spcAft>
                <a:spcPts val="0"/>
              </a:spcAft>
              <a:buSzPct val="100000"/>
              <a:buNone/>
            </a:pPr>
            <a:r>
              <a:rPr lang="en-US" sz="7200">
                <a:latin typeface="Times New Roman"/>
                <a:ea typeface="Times New Roman"/>
                <a:cs typeface="Times New Roman"/>
                <a:sym typeface="Times New Roman"/>
              </a:rPr>
              <a:t>                                                                                             </a:t>
            </a:r>
            <a:r>
              <a:rPr lang="en-US" sz="8000">
                <a:latin typeface="Times New Roman"/>
                <a:ea typeface="Times New Roman"/>
                <a:cs typeface="Times New Roman"/>
                <a:sym typeface="Times New Roman"/>
              </a:rPr>
              <a:t>Fig-XIII Models Weighting</a:t>
            </a:r>
            <a:endParaRPr sz="8000">
              <a:latin typeface="Times New Roman"/>
              <a:ea typeface="Times New Roman"/>
              <a:cs typeface="Times New Roman"/>
              <a:sym typeface="Times New Roman"/>
            </a:endParaRPr>
          </a:p>
          <a:p>
            <a:pPr indent="0" lvl="0" marL="0" rtl="0" algn="just">
              <a:lnSpc>
                <a:spcPct val="90000"/>
              </a:lnSpc>
              <a:spcBef>
                <a:spcPts val="1000"/>
              </a:spcBef>
              <a:spcAft>
                <a:spcPts val="0"/>
              </a:spcAft>
              <a:buSzPct val="90000"/>
              <a:buNone/>
            </a:pPr>
            <a:r>
              <a:t/>
            </a:r>
            <a:endParaRPr sz="8000">
              <a:latin typeface="Times New Roman"/>
              <a:ea typeface="Times New Roman"/>
              <a:cs typeface="Times New Roman"/>
              <a:sym typeface="Times New Roman"/>
            </a:endParaRPr>
          </a:p>
          <a:p>
            <a:pPr indent="0" lvl="0" marL="0" rtl="0" algn="just">
              <a:lnSpc>
                <a:spcPct val="90000"/>
              </a:lnSpc>
              <a:spcBef>
                <a:spcPts val="1000"/>
              </a:spcBef>
              <a:spcAft>
                <a:spcPts val="0"/>
              </a:spcAft>
              <a:buSzPct val="128571"/>
              <a:buNone/>
            </a:pPr>
            <a:r>
              <a:t/>
            </a:r>
            <a:endParaRPr sz="5600">
              <a:latin typeface="Times New Roman"/>
              <a:ea typeface="Times New Roman"/>
              <a:cs typeface="Times New Roman"/>
              <a:sym typeface="Times New Roman"/>
            </a:endParaRPr>
          </a:p>
          <a:p>
            <a:pPr indent="0" lvl="0" marL="0" rtl="0" algn="just">
              <a:lnSpc>
                <a:spcPct val="90000"/>
              </a:lnSpc>
              <a:spcBef>
                <a:spcPts val="1000"/>
              </a:spcBef>
              <a:spcAft>
                <a:spcPts val="0"/>
              </a:spcAft>
              <a:buSzPct val="128571"/>
              <a:buNone/>
            </a:pPr>
            <a:r>
              <a:t/>
            </a:r>
            <a:endParaRPr sz="5600">
              <a:latin typeface="Times New Roman"/>
              <a:ea typeface="Times New Roman"/>
              <a:cs typeface="Times New Roman"/>
              <a:sym typeface="Times New Roman"/>
            </a:endParaRPr>
          </a:p>
          <a:p>
            <a:pPr indent="0" lvl="0" marL="0" rtl="0" algn="just">
              <a:lnSpc>
                <a:spcPct val="90000"/>
              </a:lnSpc>
              <a:spcBef>
                <a:spcPts val="1000"/>
              </a:spcBef>
              <a:spcAft>
                <a:spcPts val="0"/>
              </a:spcAft>
              <a:buSzPct val="128571"/>
              <a:buNone/>
            </a:pPr>
            <a:r>
              <a:t/>
            </a:r>
            <a:endParaRPr sz="5600">
              <a:latin typeface="Times New Roman"/>
              <a:ea typeface="Times New Roman"/>
              <a:cs typeface="Times New Roman"/>
              <a:sym typeface="Times New Roman"/>
            </a:endParaRPr>
          </a:p>
          <a:p>
            <a:pPr indent="0" lvl="0" marL="0" rtl="0" algn="just">
              <a:lnSpc>
                <a:spcPct val="90000"/>
              </a:lnSpc>
              <a:spcBef>
                <a:spcPts val="1000"/>
              </a:spcBef>
              <a:spcAft>
                <a:spcPts val="0"/>
              </a:spcAft>
              <a:buSzPct val="128571"/>
              <a:buNone/>
            </a:pPr>
            <a:r>
              <a:t/>
            </a:r>
            <a:endParaRPr sz="5600">
              <a:latin typeface="Times New Roman"/>
              <a:ea typeface="Times New Roman"/>
              <a:cs typeface="Times New Roman"/>
              <a:sym typeface="Times New Roman"/>
            </a:endParaRPr>
          </a:p>
          <a:p>
            <a:pPr indent="0" lvl="0" marL="0" rtl="0" algn="just">
              <a:lnSpc>
                <a:spcPct val="90000"/>
              </a:lnSpc>
              <a:spcBef>
                <a:spcPts val="1000"/>
              </a:spcBef>
              <a:spcAft>
                <a:spcPts val="0"/>
              </a:spcAft>
              <a:buSzPct val="128571"/>
              <a:buNone/>
            </a:pPr>
            <a:r>
              <a:rPr lang="en-US" sz="5600">
                <a:latin typeface="Times New Roman"/>
                <a:ea typeface="Times New Roman"/>
                <a:cs typeface="Times New Roman"/>
                <a:sym typeface="Times New Roman"/>
              </a:rPr>
              <a:t>                                                                                    </a:t>
            </a:r>
            <a:endParaRPr sz="5600">
              <a:latin typeface="Times New Roman"/>
              <a:ea typeface="Times New Roman"/>
              <a:cs typeface="Times New Roman"/>
              <a:sym typeface="Times New Roman"/>
            </a:endParaRPr>
          </a:p>
          <a:p>
            <a:pPr indent="0" lvl="0" marL="0" rtl="0" algn="just">
              <a:lnSpc>
                <a:spcPct val="90000"/>
              </a:lnSpc>
              <a:spcBef>
                <a:spcPts val="1000"/>
              </a:spcBef>
              <a:spcAft>
                <a:spcPts val="0"/>
              </a:spcAft>
              <a:buSzPct val="128571"/>
              <a:buNone/>
            </a:pPr>
            <a:r>
              <a:t/>
            </a:r>
            <a:endParaRPr sz="5600">
              <a:latin typeface="Times New Roman"/>
              <a:ea typeface="Times New Roman"/>
              <a:cs typeface="Times New Roman"/>
              <a:sym typeface="Times New Roman"/>
            </a:endParaRPr>
          </a:p>
          <a:p>
            <a:pPr indent="0" lvl="0" marL="0" rtl="0" algn="just">
              <a:lnSpc>
                <a:spcPct val="90000"/>
              </a:lnSpc>
              <a:spcBef>
                <a:spcPts val="1000"/>
              </a:spcBef>
              <a:spcAft>
                <a:spcPts val="0"/>
              </a:spcAft>
              <a:buSzPct val="313043"/>
              <a:buNone/>
            </a:pPr>
            <a:r>
              <a:t/>
            </a:r>
            <a:endParaRPr sz="2300">
              <a:latin typeface="Times New Roman"/>
              <a:ea typeface="Times New Roman"/>
              <a:cs typeface="Times New Roman"/>
              <a:sym typeface="Times New Roman"/>
            </a:endParaRPr>
          </a:p>
          <a:p>
            <a:pPr indent="0" lvl="0" marL="0" rtl="0" algn="just">
              <a:lnSpc>
                <a:spcPct val="90000"/>
              </a:lnSpc>
              <a:spcBef>
                <a:spcPts val="1000"/>
              </a:spcBef>
              <a:spcAft>
                <a:spcPts val="0"/>
              </a:spcAft>
              <a:buSzPct val="313043"/>
              <a:buNone/>
            </a:pPr>
            <a:r>
              <a:t/>
            </a:r>
            <a:endParaRPr sz="2300">
              <a:latin typeface="Times New Roman"/>
              <a:ea typeface="Times New Roman"/>
              <a:cs typeface="Times New Roman"/>
              <a:sym typeface="Times New Roman"/>
            </a:endParaRPr>
          </a:p>
          <a:p>
            <a:pPr indent="0" lvl="0" marL="0" rtl="0" algn="just">
              <a:lnSpc>
                <a:spcPct val="90000"/>
              </a:lnSpc>
              <a:spcBef>
                <a:spcPts val="1000"/>
              </a:spcBef>
              <a:spcAft>
                <a:spcPts val="0"/>
              </a:spcAft>
              <a:buSzPct val="313043"/>
              <a:buNone/>
            </a:pPr>
            <a:r>
              <a:t/>
            </a:r>
            <a:endParaRPr sz="2300">
              <a:latin typeface="Times New Roman"/>
              <a:ea typeface="Times New Roman"/>
              <a:cs typeface="Times New Roman"/>
              <a:sym typeface="Times New Roman"/>
            </a:endParaRPr>
          </a:p>
          <a:p>
            <a:pPr indent="0" lvl="0" marL="0" rtl="0" algn="just">
              <a:lnSpc>
                <a:spcPct val="90000"/>
              </a:lnSpc>
              <a:spcBef>
                <a:spcPts val="1000"/>
              </a:spcBef>
              <a:spcAft>
                <a:spcPts val="0"/>
              </a:spcAft>
              <a:buSzPct val="313043"/>
              <a:buNone/>
            </a:pPr>
            <a:r>
              <a:t/>
            </a:r>
            <a:endParaRPr sz="2300">
              <a:latin typeface="Times New Roman"/>
              <a:ea typeface="Times New Roman"/>
              <a:cs typeface="Times New Roman"/>
              <a:sym typeface="Times New Roman"/>
            </a:endParaRPr>
          </a:p>
          <a:p>
            <a:pPr indent="0" lvl="0" marL="0" rtl="0" algn="just">
              <a:lnSpc>
                <a:spcPct val="90000"/>
              </a:lnSpc>
              <a:spcBef>
                <a:spcPts val="1000"/>
              </a:spcBef>
              <a:spcAft>
                <a:spcPts val="0"/>
              </a:spcAft>
              <a:buSzPct val="313043"/>
              <a:buNone/>
            </a:pPr>
            <a:r>
              <a:t/>
            </a:r>
            <a:endParaRPr sz="2300">
              <a:latin typeface="Times New Roman"/>
              <a:ea typeface="Times New Roman"/>
              <a:cs typeface="Times New Roman"/>
              <a:sym typeface="Times New Roman"/>
            </a:endParaRPr>
          </a:p>
          <a:p>
            <a:pPr indent="0" lvl="0" marL="0" rtl="0" algn="just">
              <a:lnSpc>
                <a:spcPct val="90000"/>
              </a:lnSpc>
              <a:spcBef>
                <a:spcPts val="1000"/>
              </a:spcBef>
              <a:spcAft>
                <a:spcPts val="0"/>
              </a:spcAft>
              <a:buSzPct val="313043"/>
              <a:buNone/>
            </a:pPr>
            <a:r>
              <a:t/>
            </a:r>
            <a:endParaRPr sz="2300">
              <a:latin typeface="Times New Roman"/>
              <a:ea typeface="Times New Roman"/>
              <a:cs typeface="Times New Roman"/>
              <a:sym typeface="Times New Roman"/>
            </a:endParaRPr>
          </a:p>
          <a:p>
            <a:pPr indent="0" lvl="0" marL="0" rtl="0" algn="just">
              <a:lnSpc>
                <a:spcPct val="90000"/>
              </a:lnSpc>
              <a:spcBef>
                <a:spcPts val="1000"/>
              </a:spcBef>
              <a:spcAft>
                <a:spcPts val="0"/>
              </a:spcAft>
              <a:buSzPct val="313043"/>
              <a:buNone/>
            </a:pPr>
            <a:r>
              <a:t/>
            </a:r>
            <a:endParaRPr sz="2300">
              <a:latin typeface="Times New Roman"/>
              <a:ea typeface="Times New Roman"/>
              <a:cs typeface="Times New Roman"/>
              <a:sym typeface="Times New Roman"/>
            </a:endParaRPr>
          </a:p>
          <a:p>
            <a:pPr indent="0" lvl="0" marL="0" rtl="0" algn="just">
              <a:lnSpc>
                <a:spcPct val="90000"/>
              </a:lnSpc>
              <a:spcBef>
                <a:spcPts val="1000"/>
              </a:spcBef>
              <a:spcAft>
                <a:spcPts val="0"/>
              </a:spcAft>
              <a:buSzPct val="313043"/>
              <a:buNone/>
            </a:pPr>
            <a:r>
              <a:t/>
            </a:r>
            <a:endParaRPr sz="2300">
              <a:latin typeface="Times New Roman"/>
              <a:ea typeface="Times New Roman"/>
              <a:cs typeface="Times New Roman"/>
              <a:sym typeface="Times New Roman"/>
            </a:endParaRPr>
          </a:p>
          <a:p>
            <a:pPr indent="0" lvl="0" marL="0" rtl="0" algn="just">
              <a:lnSpc>
                <a:spcPct val="90000"/>
              </a:lnSpc>
              <a:spcBef>
                <a:spcPts val="1000"/>
              </a:spcBef>
              <a:spcAft>
                <a:spcPts val="0"/>
              </a:spcAft>
              <a:buSzPct val="313043"/>
              <a:buNone/>
            </a:pPr>
            <a:r>
              <a:t/>
            </a:r>
            <a:endParaRPr sz="2300">
              <a:latin typeface="Times New Roman"/>
              <a:ea typeface="Times New Roman"/>
              <a:cs typeface="Times New Roman"/>
              <a:sym typeface="Times New Roman"/>
            </a:endParaRPr>
          </a:p>
          <a:p>
            <a:pPr indent="0" lvl="0" marL="0" rtl="0" algn="just">
              <a:lnSpc>
                <a:spcPct val="90000"/>
              </a:lnSpc>
              <a:spcBef>
                <a:spcPts val="1000"/>
              </a:spcBef>
              <a:spcAft>
                <a:spcPts val="0"/>
              </a:spcAft>
              <a:buSzPct val="313043"/>
              <a:buNone/>
            </a:pPr>
            <a:r>
              <a:t/>
            </a:r>
            <a:endParaRPr sz="2300">
              <a:latin typeface="Times New Roman"/>
              <a:ea typeface="Times New Roman"/>
              <a:cs typeface="Times New Roman"/>
              <a:sym typeface="Times New Roman"/>
            </a:endParaRPr>
          </a:p>
          <a:p>
            <a:pPr indent="0" lvl="0" marL="0" rtl="0" algn="just">
              <a:lnSpc>
                <a:spcPct val="90000"/>
              </a:lnSpc>
              <a:spcBef>
                <a:spcPts val="1000"/>
              </a:spcBef>
              <a:spcAft>
                <a:spcPts val="0"/>
              </a:spcAft>
              <a:buSzPct val="313043"/>
              <a:buNone/>
            </a:pPr>
            <a:r>
              <a:t/>
            </a:r>
            <a:endParaRPr sz="2300">
              <a:latin typeface="Times New Roman"/>
              <a:ea typeface="Times New Roman"/>
              <a:cs typeface="Times New Roman"/>
              <a:sym typeface="Times New Roman"/>
            </a:endParaRPr>
          </a:p>
          <a:p>
            <a:pPr indent="0" lvl="0" marL="0" rtl="0" algn="just">
              <a:lnSpc>
                <a:spcPct val="90000"/>
              </a:lnSpc>
              <a:spcBef>
                <a:spcPts val="1000"/>
              </a:spcBef>
              <a:spcAft>
                <a:spcPts val="0"/>
              </a:spcAft>
              <a:buSzPct val="313043"/>
              <a:buNone/>
            </a:pPr>
            <a:r>
              <a:t/>
            </a:r>
            <a:endParaRPr sz="2300">
              <a:latin typeface="Times New Roman"/>
              <a:ea typeface="Times New Roman"/>
              <a:cs typeface="Times New Roman"/>
              <a:sym typeface="Times New Roman"/>
            </a:endParaRPr>
          </a:p>
          <a:p>
            <a:pPr indent="0" lvl="0" marL="0" rtl="0" algn="just">
              <a:lnSpc>
                <a:spcPct val="90000"/>
              </a:lnSpc>
              <a:spcBef>
                <a:spcPts val="1000"/>
              </a:spcBef>
              <a:spcAft>
                <a:spcPts val="0"/>
              </a:spcAft>
              <a:buSzPct val="313043"/>
              <a:buNone/>
            </a:pPr>
            <a:r>
              <a:t/>
            </a:r>
            <a:endParaRPr sz="2300">
              <a:latin typeface="Times New Roman"/>
              <a:ea typeface="Times New Roman"/>
              <a:cs typeface="Times New Roman"/>
              <a:sym typeface="Times New Roman"/>
            </a:endParaRPr>
          </a:p>
          <a:p>
            <a:pPr indent="0" lvl="0" marL="0" rtl="0" algn="just">
              <a:lnSpc>
                <a:spcPct val="90000"/>
              </a:lnSpc>
              <a:spcBef>
                <a:spcPts val="1000"/>
              </a:spcBef>
              <a:spcAft>
                <a:spcPts val="0"/>
              </a:spcAft>
              <a:buSzPct val="313043"/>
              <a:buNone/>
            </a:pPr>
            <a:r>
              <a:t/>
            </a:r>
            <a:endParaRPr sz="2300">
              <a:latin typeface="Times New Roman"/>
              <a:ea typeface="Times New Roman"/>
              <a:cs typeface="Times New Roman"/>
              <a:sym typeface="Times New Roman"/>
            </a:endParaRPr>
          </a:p>
          <a:p>
            <a:pPr indent="0" lvl="0" marL="0" rtl="0" algn="just">
              <a:lnSpc>
                <a:spcPct val="90000"/>
              </a:lnSpc>
              <a:spcBef>
                <a:spcPts val="1000"/>
              </a:spcBef>
              <a:spcAft>
                <a:spcPts val="0"/>
              </a:spcAft>
              <a:buSzPct val="313043"/>
              <a:buNone/>
            </a:pPr>
            <a:r>
              <a:t/>
            </a:r>
            <a:endParaRPr sz="2300">
              <a:latin typeface="Times New Roman"/>
              <a:ea typeface="Times New Roman"/>
              <a:cs typeface="Times New Roman"/>
              <a:sym typeface="Times New Roman"/>
            </a:endParaRPr>
          </a:p>
          <a:p>
            <a:pPr indent="0" lvl="0" marL="0" rtl="0" algn="just">
              <a:lnSpc>
                <a:spcPct val="90000"/>
              </a:lnSpc>
              <a:spcBef>
                <a:spcPts val="1000"/>
              </a:spcBef>
              <a:spcAft>
                <a:spcPts val="0"/>
              </a:spcAft>
              <a:buSzPct val="313043"/>
              <a:buNone/>
            </a:pPr>
            <a:r>
              <a:t/>
            </a:r>
            <a:endParaRPr sz="2300">
              <a:latin typeface="Times New Roman"/>
              <a:ea typeface="Times New Roman"/>
              <a:cs typeface="Times New Roman"/>
              <a:sym typeface="Times New Roman"/>
            </a:endParaRPr>
          </a:p>
          <a:p>
            <a:pPr indent="0" lvl="0" marL="0" rtl="0" algn="just">
              <a:lnSpc>
                <a:spcPct val="90000"/>
              </a:lnSpc>
              <a:spcBef>
                <a:spcPts val="1000"/>
              </a:spcBef>
              <a:spcAft>
                <a:spcPts val="0"/>
              </a:spcAft>
              <a:buSzPct val="313043"/>
              <a:buNone/>
            </a:pPr>
            <a:r>
              <a:t/>
            </a:r>
            <a:endParaRPr sz="2300">
              <a:latin typeface="Times New Roman"/>
              <a:ea typeface="Times New Roman"/>
              <a:cs typeface="Times New Roman"/>
              <a:sym typeface="Times New Roman"/>
            </a:endParaRPr>
          </a:p>
          <a:p>
            <a:pPr indent="0" lvl="0" marL="0" rtl="0" algn="just">
              <a:lnSpc>
                <a:spcPct val="90000"/>
              </a:lnSpc>
              <a:spcBef>
                <a:spcPts val="1000"/>
              </a:spcBef>
              <a:spcAft>
                <a:spcPts val="0"/>
              </a:spcAft>
              <a:buSzPct val="313043"/>
              <a:buNone/>
            </a:pPr>
            <a:r>
              <a:t/>
            </a:r>
            <a:endParaRPr sz="2300">
              <a:latin typeface="Times New Roman"/>
              <a:ea typeface="Times New Roman"/>
              <a:cs typeface="Times New Roman"/>
              <a:sym typeface="Times New Roman"/>
            </a:endParaRPr>
          </a:p>
          <a:p>
            <a:pPr indent="0" lvl="0" marL="0" rtl="0" algn="just">
              <a:lnSpc>
                <a:spcPct val="90000"/>
              </a:lnSpc>
              <a:spcBef>
                <a:spcPts val="1000"/>
              </a:spcBef>
              <a:spcAft>
                <a:spcPts val="0"/>
              </a:spcAft>
              <a:buSzPct val="313043"/>
              <a:buNone/>
            </a:pPr>
            <a:r>
              <a:t/>
            </a:r>
            <a:endParaRPr sz="2300">
              <a:latin typeface="Times New Roman"/>
              <a:ea typeface="Times New Roman"/>
              <a:cs typeface="Times New Roman"/>
              <a:sym typeface="Times New Roman"/>
            </a:endParaRPr>
          </a:p>
          <a:p>
            <a:pPr indent="0" lvl="0" marL="0" rtl="0" algn="just">
              <a:lnSpc>
                <a:spcPct val="90000"/>
              </a:lnSpc>
              <a:spcBef>
                <a:spcPts val="1000"/>
              </a:spcBef>
              <a:spcAft>
                <a:spcPts val="0"/>
              </a:spcAft>
              <a:buSzPct val="313043"/>
              <a:buNone/>
            </a:pPr>
            <a:r>
              <a:t/>
            </a:r>
            <a:endParaRPr sz="2300">
              <a:latin typeface="Times New Roman"/>
              <a:ea typeface="Times New Roman"/>
              <a:cs typeface="Times New Roman"/>
              <a:sym typeface="Times New Roman"/>
            </a:endParaRPr>
          </a:p>
          <a:p>
            <a:pPr indent="0" lvl="0" marL="0" rtl="0" algn="just">
              <a:lnSpc>
                <a:spcPct val="90000"/>
              </a:lnSpc>
              <a:spcBef>
                <a:spcPts val="1000"/>
              </a:spcBef>
              <a:spcAft>
                <a:spcPts val="0"/>
              </a:spcAft>
              <a:buSzPct val="313043"/>
              <a:buNone/>
            </a:pPr>
            <a:r>
              <a:t/>
            </a:r>
            <a:endParaRPr sz="2300">
              <a:latin typeface="Times New Roman"/>
              <a:ea typeface="Times New Roman"/>
              <a:cs typeface="Times New Roman"/>
              <a:sym typeface="Times New Roman"/>
            </a:endParaRPr>
          </a:p>
          <a:p>
            <a:pPr indent="0" lvl="0" marL="0" rtl="0" algn="just">
              <a:lnSpc>
                <a:spcPct val="90000"/>
              </a:lnSpc>
              <a:spcBef>
                <a:spcPts val="1000"/>
              </a:spcBef>
              <a:spcAft>
                <a:spcPts val="0"/>
              </a:spcAft>
              <a:buSzPct val="313043"/>
              <a:buNone/>
            </a:pPr>
            <a:r>
              <a:t/>
            </a:r>
            <a:endParaRPr sz="2300">
              <a:latin typeface="Times New Roman"/>
              <a:ea typeface="Times New Roman"/>
              <a:cs typeface="Times New Roman"/>
              <a:sym typeface="Times New Roman"/>
            </a:endParaRPr>
          </a:p>
          <a:p>
            <a:pPr indent="0" lvl="0" marL="0" rtl="0" algn="just">
              <a:lnSpc>
                <a:spcPct val="90000"/>
              </a:lnSpc>
              <a:spcBef>
                <a:spcPts val="1000"/>
              </a:spcBef>
              <a:spcAft>
                <a:spcPts val="0"/>
              </a:spcAft>
              <a:buSzPct val="313043"/>
              <a:buNone/>
            </a:pPr>
            <a:r>
              <a:rPr lang="en-US" sz="2300">
                <a:latin typeface="Times New Roman"/>
                <a:ea typeface="Times New Roman"/>
                <a:cs typeface="Times New Roman"/>
                <a:sym typeface="Times New Roman"/>
              </a:rPr>
              <a:t>                                                                                                                                                                                                                                                            </a:t>
            </a:r>
            <a:endParaRPr sz="7200">
              <a:latin typeface="Times New Roman"/>
              <a:ea typeface="Times New Roman"/>
              <a:cs typeface="Times New Roman"/>
              <a:sym typeface="Times New Roman"/>
            </a:endParaRPr>
          </a:p>
          <a:p>
            <a:pPr indent="0" lvl="0" marL="0" rtl="0" algn="just">
              <a:lnSpc>
                <a:spcPct val="90000"/>
              </a:lnSpc>
              <a:spcBef>
                <a:spcPts val="1000"/>
              </a:spcBef>
              <a:spcAft>
                <a:spcPts val="0"/>
              </a:spcAft>
              <a:buSzPct val="100000"/>
              <a:buNone/>
            </a:pPr>
            <a:r>
              <a:t/>
            </a:r>
            <a:endParaRPr sz="7200">
              <a:latin typeface="Times New Roman"/>
              <a:ea typeface="Times New Roman"/>
              <a:cs typeface="Times New Roman"/>
              <a:sym typeface="Times New Roman"/>
            </a:endParaRPr>
          </a:p>
          <a:p>
            <a:pPr indent="0" lvl="0" marL="0" rtl="0" algn="just">
              <a:lnSpc>
                <a:spcPct val="90000"/>
              </a:lnSpc>
              <a:spcBef>
                <a:spcPts val="1000"/>
              </a:spcBef>
              <a:spcAft>
                <a:spcPts val="0"/>
              </a:spcAft>
              <a:buSzPct val="313043"/>
              <a:buNone/>
            </a:pPr>
            <a:r>
              <a:t/>
            </a:r>
            <a:endParaRPr sz="2300">
              <a:latin typeface="Times New Roman"/>
              <a:ea typeface="Times New Roman"/>
              <a:cs typeface="Times New Roman"/>
              <a:sym typeface="Times New Roman"/>
            </a:endParaRPr>
          </a:p>
          <a:p>
            <a:pPr indent="0" lvl="0" marL="0" rtl="0" algn="just">
              <a:lnSpc>
                <a:spcPct val="90000"/>
              </a:lnSpc>
              <a:spcBef>
                <a:spcPts val="1000"/>
              </a:spcBef>
              <a:spcAft>
                <a:spcPts val="0"/>
              </a:spcAft>
              <a:buSzPct val="313043"/>
              <a:buNone/>
            </a:pPr>
            <a:r>
              <a:t/>
            </a:r>
            <a:endParaRPr sz="2300">
              <a:latin typeface="Times New Roman"/>
              <a:ea typeface="Times New Roman"/>
              <a:cs typeface="Times New Roman"/>
              <a:sym typeface="Times New Roman"/>
            </a:endParaRPr>
          </a:p>
          <a:p>
            <a:pPr indent="0" lvl="0" marL="0" rtl="0" algn="just">
              <a:lnSpc>
                <a:spcPct val="90000"/>
              </a:lnSpc>
              <a:spcBef>
                <a:spcPts val="1000"/>
              </a:spcBef>
              <a:spcAft>
                <a:spcPts val="0"/>
              </a:spcAft>
              <a:buSzPct val="313043"/>
              <a:buNone/>
            </a:pPr>
            <a:r>
              <a:t/>
            </a:r>
            <a:endParaRPr sz="2300">
              <a:latin typeface="Times New Roman"/>
              <a:ea typeface="Times New Roman"/>
              <a:cs typeface="Times New Roman"/>
              <a:sym typeface="Times New Roman"/>
            </a:endParaRPr>
          </a:p>
          <a:p>
            <a:pPr indent="0" lvl="0" marL="0" rtl="0" algn="just">
              <a:lnSpc>
                <a:spcPct val="90000"/>
              </a:lnSpc>
              <a:spcBef>
                <a:spcPts val="1000"/>
              </a:spcBef>
              <a:spcAft>
                <a:spcPts val="0"/>
              </a:spcAft>
              <a:buSzPct val="313043"/>
              <a:buNone/>
            </a:pPr>
            <a:r>
              <a:t/>
            </a:r>
            <a:endParaRPr sz="2300">
              <a:latin typeface="Times New Roman"/>
              <a:ea typeface="Times New Roman"/>
              <a:cs typeface="Times New Roman"/>
              <a:sym typeface="Times New Roman"/>
            </a:endParaRPr>
          </a:p>
          <a:p>
            <a:pPr indent="0" lvl="0" marL="0" rtl="0" algn="just">
              <a:lnSpc>
                <a:spcPct val="90000"/>
              </a:lnSpc>
              <a:spcBef>
                <a:spcPts val="1000"/>
              </a:spcBef>
              <a:spcAft>
                <a:spcPts val="0"/>
              </a:spcAft>
              <a:buSzPct val="313043"/>
              <a:buNone/>
            </a:pPr>
            <a:r>
              <a:t/>
            </a:r>
            <a:endParaRPr sz="2300">
              <a:latin typeface="Times New Roman"/>
              <a:ea typeface="Times New Roman"/>
              <a:cs typeface="Times New Roman"/>
              <a:sym typeface="Times New Roman"/>
            </a:endParaRPr>
          </a:p>
          <a:p>
            <a:pPr indent="0" lvl="0" marL="0" rtl="0" algn="just">
              <a:lnSpc>
                <a:spcPct val="90000"/>
              </a:lnSpc>
              <a:spcBef>
                <a:spcPts val="1000"/>
              </a:spcBef>
              <a:spcAft>
                <a:spcPts val="0"/>
              </a:spcAft>
              <a:buSzPct val="313043"/>
              <a:buNone/>
            </a:pPr>
            <a:r>
              <a:t/>
            </a:r>
            <a:endParaRPr sz="2300">
              <a:latin typeface="Times New Roman"/>
              <a:ea typeface="Times New Roman"/>
              <a:cs typeface="Times New Roman"/>
              <a:sym typeface="Times New Roman"/>
            </a:endParaRPr>
          </a:p>
        </p:txBody>
      </p:sp>
      <p:sp>
        <p:nvSpPr>
          <p:cNvPr id="251" name="Google Shape;251;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252" name="Google Shape;252;p35"/>
          <p:cNvPicPr preferRelativeResize="0"/>
          <p:nvPr/>
        </p:nvPicPr>
        <p:blipFill rotWithShape="1">
          <a:blip r:embed="rId3">
            <a:alphaModFix/>
          </a:blip>
          <a:srcRect b="0" l="0" r="0" t="0"/>
          <a:stretch/>
        </p:blipFill>
        <p:spPr>
          <a:xfrm>
            <a:off x="156576" y="2934225"/>
            <a:ext cx="6156549" cy="3173200"/>
          </a:xfrm>
          <a:prstGeom prst="rect">
            <a:avLst/>
          </a:prstGeom>
          <a:noFill/>
          <a:ln>
            <a:noFill/>
          </a:ln>
        </p:spPr>
      </p:pic>
      <p:pic>
        <p:nvPicPr>
          <p:cNvPr id="253" name="Google Shape;253;p35"/>
          <p:cNvPicPr preferRelativeResize="0"/>
          <p:nvPr/>
        </p:nvPicPr>
        <p:blipFill rotWithShape="1">
          <a:blip r:embed="rId4">
            <a:alphaModFix/>
          </a:blip>
          <a:srcRect b="0" l="0" r="0" t="0"/>
          <a:stretch/>
        </p:blipFill>
        <p:spPr>
          <a:xfrm>
            <a:off x="6346524" y="2600150"/>
            <a:ext cx="5812076" cy="3507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6"/>
          <p:cNvSpPr txBox="1"/>
          <p:nvPr>
            <p:ph type="title"/>
          </p:nvPr>
        </p:nvSpPr>
        <p:spPr>
          <a:xfrm>
            <a:off x="838200" y="0"/>
            <a:ext cx="10515600" cy="836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latin typeface="Times New Roman"/>
                <a:ea typeface="Times New Roman"/>
                <a:cs typeface="Times New Roman"/>
                <a:sym typeface="Times New Roman"/>
              </a:rPr>
              <a:t>                         </a:t>
            </a:r>
            <a:r>
              <a:rPr b="1" lang="en-US" sz="4000">
                <a:latin typeface="Times New Roman"/>
                <a:ea typeface="Times New Roman"/>
                <a:cs typeface="Times New Roman"/>
                <a:sym typeface="Times New Roman"/>
              </a:rPr>
              <a:t>DEPLOYMENT</a:t>
            </a:r>
            <a:endParaRPr b="1" sz="4000">
              <a:latin typeface="Times New Roman"/>
              <a:ea typeface="Times New Roman"/>
              <a:cs typeface="Times New Roman"/>
              <a:sym typeface="Times New Roman"/>
            </a:endParaRPr>
          </a:p>
        </p:txBody>
      </p:sp>
      <p:sp>
        <p:nvSpPr>
          <p:cNvPr id="259" name="Google Shape;259;p36"/>
          <p:cNvSpPr txBox="1"/>
          <p:nvPr>
            <p:ph idx="1" type="body"/>
          </p:nvPr>
        </p:nvSpPr>
        <p:spPr>
          <a:xfrm>
            <a:off x="0" y="836100"/>
            <a:ext cx="12192000" cy="6021900"/>
          </a:xfrm>
          <a:prstGeom prst="rect">
            <a:avLst/>
          </a:prstGeom>
          <a:noFill/>
          <a:ln>
            <a:noFill/>
          </a:ln>
        </p:spPr>
        <p:txBody>
          <a:bodyPr anchorCtr="0" anchor="t" bIns="45700" lIns="91425" spcFirstLastPara="1" rIns="91425" wrap="square" tIns="45700">
            <a:normAutofit fontScale="25000"/>
          </a:bodyPr>
          <a:lstStyle/>
          <a:p>
            <a:pPr indent="0" lvl="0" marL="0" rtl="0" algn="l">
              <a:lnSpc>
                <a:spcPct val="135714"/>
              </a:lnSpc>
              <a:spcBef>
                <a:spcPts val="0"/>
              </a:spcBef>
              <a:spcAft>
                <a:spcPts val="0"/>
              </a:spcAft>
              <a:buClr>
                <a:schemeClr val="dk1"/>
              </a:buClr>
              <a:buSzPts val="275"/>
              <a:buFont typeface="Arial"/>
              <a:buNone/>
            </a:pPr>
            <a:r>
              <a:rPr lang="en-US" sz="7537">
                <a:highlight>
                  <a:schemeClr val="lt1"/>
                </a:highlight>
                <a:latin typeface="Times New Roman"/>
                <a:ea typeface="Times New Roman"/>
                <a:cs typeface="Times New Roman"/>
                <a:sym typeface="Times New Roman"/>
              </a:rPr>
              <a:t>Our Django website allows users to learn more about heart disease and its potential risks.</a:t>
            </a:r>
            <a:endParaRPr sz="7537">
              <a:highlight>
                <a:schemeClr val="lt1"/>
              </a:highlight>
              <a:latin typeface="Times New Roman"/>
              <a:ea typeface="Times New Roman"/>
              <a:cs typeface="Times New Roman"/>
              <a:sym typeface="Times New Roman"/>
            </a:endParaRPr>
          </a:p>
          <a:p>
            <a:pPr indent="-348327" lvl="0" marL="457200" rtl="0" algn="l">
              <a:lnSpc>
                <a:spcPct val="90000"/>
              </a:lnSpc>
              <a:spcBef>
                <a:spcPts val="1000"/>
              </a:spcBef>
              <a:spcAft>
                <a:spcPts val="0"/>
              </a:spcAft>
              <a:buSzPct val="99986"/>
              <a:buFont typeface="Times New Roman"/>
              <a:buChar char="❏"/>
            </a:pPr>
            <a:r>
              <a:rPr b="1" lang="en-US" sz="7537">
                <a:solidFill>
                  <a:srgbClr val="FF0000"/>
                </a:solidFill>
                <a:latin typeface="Times New Roman"/>
                <a:ea typeface="Times New Roman"/>
                <a:cs typeface="Times New Roman"/>
                <a:sym typeface="Times New Roman"/>
              </a:rPr>
              <a:t>Login &amp; Register</a:t>
            </a:r>
            <a:endParaRPr b="1" sz="7537">
              <a:solidFill>
                <a:srgbClr val="FF0000"/>
              </a:solidFill>
              <a:latin typeface="Times New Roman"/>
              <a:ea typeface="Times New Roman"/>
              <a:cs typeface="Times New Roman"/>
              <a:sym typeface="Times New Roman"/>
            </a:endParaRPr>
          </a:p>
          <a:p>
            <a:pPr indent="0" lvl="0" marL="0" rtl="0" algn="just">
              <a:lnSpc>
                <a:spcPct val="90000"/>
              </a:lnSpc>
              <a:spcBef>
                <a:spcPts val="1000"/>
              </a:spcBef>
              <a:spcAft>
                <a:spcPts val="0"/>
              </a:spcAft>
              <a:buSzPct val="73472"/>
              <a:buNone/>
            </a:pPr>
            <a:r>
              <a:rPr lang="en-US" sz="7537">
                <a:latin typeface="Times New Roman"/>
                <a:ea typeface="Times New Roman"/>
                <a:cs typeface="Times New Roman"/>
                <a:sym typeface="Times New Roman"/>
              </a:rPr>
              <a:t>Our website features a login and registration screen where users can enter a username, password (hidden), and select their identity (patient, caregiver, doctor).</a:t>
            </a:r>
            <a:endParaRPr sz="7537">
              <a:latin typeface="Times New Roman"/>
              <a:ea typeface="Times New Roman"/>
              <a:cs typeface="Times New Roman"/>
              <a:sym typeface="Times New Roman"/>
            </a:endParaRPr>
          </a:p>
          <a:p>
            <a:pPr indent="0" lvl="0" marL="0" rtl="0" algn="just">
              <a:lnSpc>
                <a:spcPct val="90000"/>
              </a:lnSpc>
              <a:spcBef>
                <a:spcPts val="1000"/>
              </a:spcBef>
              <a:spcAft>
                <a:spcPts val="0"/>
              </a:spcAft>
              <a:buSzPct val="73472"/>
              <a:buNone/>
            </a:pPr>
            <a:r>
              <a:t/>
            </a:r>
            <a:endParaRPr sz="7537">
              <a:latin typeface="Times New Roman"/>
              <a:ea typeface="Times New Roman"/>
              <a:cs typeface="Times New Roman"/>
              <a:sym typeface="Times New Roman"/>
            </a:endParaRPr>
          </a:p>
          <a:p>
            <a:pPr indent="0" lvl="0" marL="0" rtl="0" algn="just">
              <a:lnSpc>
                <a:spcPct val="90000"/>
              </a:lnSpc>
              <a:spcBef>
                <a:spcPts val="1000"/>
              </a:spcBef>
              <a:spcAft>
                <a:spcPts val="0"/>
              </a:spcAft>
              <a:buSzPct val="73472"/>
              <a:buNone/>
            </a:pPr>
            <a:r>
              <a:t/>
            </a:r>
            <a:endParaRPr sz="7537">
              <a:latin typeface="Times New Roman"/>
              <a:ea typeface="Times New Roman"/>
              <a:cs typeface="Times New Roman"/>
              <a:sym typeface="Times New Roman"/>
            </a:endParaRPr>
          </a:p>
          <a:p>
            <a:pPr indent="0" lvl="0" marL="0" rtl="0" algn="just">
              <a:lnSpc>
                <a:spcPct val="90000"/>
              </a:lnSpc>
              <a:spcBef>
                <a:spcPts val="1000"/>
              </a:spcBef>
              <a:spcAft>
                <a:spcPts val="0"/>
              </a:spcAft>
              <a:buSzPct val="230768"/>
              <a:buNone/>
            </a:pPr>
            <a:r>
              <a:t/>
            </a:r>
            <a:endParaRPr sz="2400">
              <a:latin typeface="Times New Roman"/>
              <a:ea typeface="Times New Roman"/>
              <a:cs typeface="Times New Roman"/>
              <a:sym typeface="Times New Roman"/>
            </a:endParaRPr>
          </a:p>
          <a:p>
            <a:pPr indent="0" lvl="0" marL="0" rtl="0" algn="just">
              <a:lnSpc>
                <a:spcPct val="90000"/>
              </a:lnSpc>
              <a:spcBef>
                <a:spcPts val="1000"/>
              </a:spcBef>
              <a:spcAft>
                <a:spcPts val="0"/>
              </a:spcAft>
              <a:buSzPct val="230768"/>
              <a:buNone/>
            </a:pPr>
            <a:r>
              <a:t/>
            </a:r>
            <a:endParaRPr sz="2400">
              <a:latin typeface="Times New Roman"/>
              <a:ea typeface="Times New Roman"/>
              <a:cs typeface="Times New Roman"/>
              <a:sym typeface="Times New Roman"/>
            </a:endParaRPr>
          </a:p>
          <a:p>
            <a:pPr indent="0" lvl="0" marL="0" rtl="0" algn="just">
              <a:lnSpc>
                <a:spcPct val="90000"/>
              </a:lnSpc>
              <a:spcBef>
                <a:spcPts val="1000"/>
              </a:spcBef>
              <a:spcAft>
                <a:spcPts val="0"/>
              </a:spcAft>
              <a:buSzPct val="230768"/>
              <a:buNone/>
            </a:pPr>
            <a:r>
              <a:t/>
            </a:r>
            <a:endParaRPr sz="2400">
              <a:latin typeface="Times New Roman"/>
              <a:ea typeface="Times New Roman"/>
              <a:cs typeface="Times New Roman"/>
              <a:sym typeface="Times New Roman"/>
            </a:endParaRPr>
          </a:p>
          <a:p>
            <a:pPr indent="0" lvl="0" marL="0" rtl="0" algn="just">
              <a:lnSpc>
                <a:spcPct val="90000"/>
              </a:lnSpc>
              <a:spcBef>
                <a:spcPts val="1000"/>
              </a:spcBef>
              <a:spcAft>
                <a:spcPts val="0"/>
              </a:spcAft>
              <a:buSzPct val="230768"/>
              <a:buNone/>
            </a:pPr>
            <a:r>
              <a:t/>
            </a:r>
            <a:endParaRPr sz="2400">
              <a:latin typeface="Times New Roman"/>
              <a:ea typeface="Times New Roman"/>
              <a:cs typeface="Times New Roman"/>
              <a:sym typeface="Times New Roman"/>
            </a:endParaRPr>
          </a:p>
          <a:p>
            <a:pPr indent="0" lvl="0" marL="0" rtl="0" algn="just">
              <a:lnSpc>
                <a:spcPct val="90000"/>
              </a:lnSpc>
              <a:spcBef>
                <a:spcPts val="1000"/>
              </a:spcBef>
              <a:spcAft>
                <a:spcPts val="0"/>
              </a:spcAft>
              <a:buSzPct val="230768"/>
              <a:buNone/>
            </a:pPr>
            <a:r>
              <a:t/>
            </a:r>
            <a:endParaRPr sz="2400">
              <a:latin typeface="Times New Roman"/>
              <a:ea typeface="Times New Roman"/>
              <a:cs typeface="Times New Roman"/>
              <a:sym typeface="Times New Roman"/>
            </a:endParaRPr>
          </a:p>
          <a:p>
            <a:pPr indent="0" lvl="0" marL="0" rtl="0" algn="just">
              <a:lnSpc>
                <a:spcPct val="90000"/>
              </a:lnSpc>
              <a:spcBef>
                <a:spcPts val="1000"/>
              </a:spcBef>
              <a:spcAft>
                <a:spcPts val="0"/>
              </a:spcAft>
              <a:buSzPct val="230768"/>
              <a:buNone/>
            </a:pPr>
            <a:r>
              <a:t/>
            </a:r>
            <a:endParaRPr sz="2400">
              <a:latin typeface="Times New Roman"/>
              <a:ea typeface="Times New Roman"/>
              <a:cs typeface="Times New Roman"/>
              <a:sym typeface="Times New Roman"/>
            </a:endParaRPr>
          </a:p>
          <a:p>
            <a:pPr indent="0" lvl="0" marL="0" rtl="0" algn="just">
              <a:lnSpc>
                <a:spcPct val="90000"/>
              </a:lnSpc>
              <a:spcBef>
                <a:spcPts val="1000"/>
              </a:spcBef>
              <a:spcAft>
                <a:spcPts val="0"/>
              </a:spcAft>
              <a:buSzPct val="230768"/>
              <a:buNone/>
            </a:pPr>
            <a:r>
              <a:t/>
            </a:r>
            <a:endParaRPr sz="2400">
              <a:latin typeface="Times New Roman"/>
              <a:ea typeface="Times New Roman"/>
              <a:cs typeface="Times New Roman"/>
              <a:sym typeface="Times New Roman"/>
            </a:endParaRPr>
          </a:p>
          <a:p>
            <a:pPr indent="0" lvl="0" marL="0" rtl="0" algn="just">
              <a:lnSpc>
                <a:spcPct val="90000"/>
              </a:lnSpc>
              <a:spcBef>
                <a:spcPts val="1000"/>
              </a:spcBef>
              <a:spcAft>
                <a:spcPts val="0"/>
              </a:spcAft>
              <a:buSzPct val="230768"/>
              <a:buNone/>
            </a:pPr>
            <a:r>
              <a:t/>
            </a:r>
            <a:endParaRPr sz="2400">
              <a:latin typeface="Times New Roman"/>
              <a:ea typeface="Times New Roman"/>
              <a:cs typeface="Times New Roman"/>
              <a:sym typeface="Times New Roman"/>
            </a:endParaRPr>
          </a:p>
          <a:p>
            <a:pPr indent="0" lvl="0" marL="0" rtl="0" algn="just">
              <a:lnSpc>
                <a:spcPct val="90000"/>
              </a:lnSpc>
              <a:spcBef>
                <a:spcPts val="1000"/>
              </a:spcBef>
              <a:spcAft>
                <a:spcPts val="0"/>
              </a:spcAft>
              <a:buSzPct val="230768"/>
              <a:buNone/>
            </a:pPr>
            <a:r>
              <a:t/>
            </a:r>
            <a:endParaRPr sz="2400">
              <a:latin typeface="Times New Roman"/>
              <a:ea typeface="Times New Roman"/>
              <a:cs typeface="Times New Roman"/>
              <a:sym typeface="Times New Roman"/>
            </a:endParaRPr>
          </a:p>
          <a:p>
            <a:pPr indent="0" lvl="0" marL="0" rtl="0" algn="just">
              <a:lnSpc>
                <a:spcPct val="90000"/>
              </a:lnSpc>
              <a:spcBef>
                <a:spcPts val="1000"/>
              </a:spcBef>
              <a:spcAft>
                <a:spcPts val="0"/>
              </a:spcAft>
              <a:buSzPct val="230768"/>
              <a:buNone/>
            </a:pPr>
            <a:r>
              <a:t/>
            </a:r>
            <a:endParaRPr sz="2400">
              <a:latin typeface="Times New Roman"/>
              <a:ea typeface="Times New Roman"/>
              <a:cs typeface="Times New Roman"/>
              <a:sym typeface="Times New Roman"/>
            </a:endParaRPr>
          </a:p>
          <a:p>
            <a:pPr indent="0" lvl="0" marL="0" rtl="0" algn="just">
              <a:lnSpc>
                <a:spcPct val="90000"/>
              </a:lnSpc>
              <a:spcBef>
                <a:spcPts val="1000"/>
              </a:spcBef>
              <a:spcAft>
                <a:spcPts val="0"/>
              </a:spcAft>
              <a:buSzPct val="230768"/>
              <a:buNone/>
            </a:pPr>
            <a:r>
              <a:t/>
            </a:r>
            <a:endParaRPr sz="2400">
              <a:latin typeface="Times New Roman"/>
              <a:ea typeface="Times New Roman"/>
              <a:cs typeface="Times New Roman"/>
              <a:sym typeface="Times New Roman"/>
            </a:endParaRPr>
          </a:p>
          <a:p>
            <a:pPr indent="0" lvl="0" marL="0" rtl="0" algn="just">
              <a:lnSpc>
                <a:spcPct val="90000"/>
              </a:lnSpc>
              <a:spcBef>
                <a:spcPts val="1000"/>
              </a:spcBef>
              <a:spcAft>
                <a:spcPts val="0"/>
              </a:spcAft>
              <a:buSzPct val="230768"/>
              <a:buNone/>
            </a:pPr>
            <a:r>
              <a:t/>
            </a:r>
            <a:endParaRPr sz="2400">
              <a:latin typeface="Times New Roman"/>
              <a:ea typeface="Times New Roman"/>
              <a:cs typeface="Times New Roman"/>
              <a:sym typeface="Times New Roman"/>
            </a:endParaRPr>
          </a:p>
          <a:p>
            <a:pPr indent="0" lvl="0" marL="0" rtl="0" algn="just">
              <a:lnSpc>
                <a:spcPct val="90000"/>
              </a:lnSpc>
              <a:spcBef>
                <a:spcPts val="1000"/>
              </a:spcBef>
              <a:spcAft>
                <a:spcPts val="0"/>
              </a:spcAft>
              <a:buSzPct val="230768"/>
              <a:buNone/>
            </a:pPr>
            <a:r>
              <a:t/>
            </a:r>
            <a:endParaRPr sz="2400">
              <a:latin typeface="Times New Roman"/>
              <a:ea typeface="Times New Roman"/>
              <a:cs typeface="Times New Roman"/>
              <a:sym typeface="Times New Roman"/>
            </a:endParaRPr>
          </a:p>
          <a:p>
            <a:pPr indent="0" lvl="0" marL="0" rtl="0" algn="just">
              <a:lnSpc>
                <a:spcPct val="90000"/>
              </a:lnSpc>
              <a:spcBef>
                <a:spcPts val="1000"/>
              </a:spcBef>
              <a:spcAft>
                <a:spcPts val="0"/>
              </a:spcAft>
              <a:buSzPct val="230768"/>
              <a:buNone/>
            </a:pPr>
            <a:r>
              <a:t/>
            </a:r>
            <a:endParaRPr sz="2400">
              <a:latin typeface="Times New Roman"/>
              <a:ea typeface="Times New Roman"/>
              <a:cs typeface="Times New Roman"/>
              <a:sym typeface="Times New Roman"/>
            </a:endParaRPr>
          </a:p>
          <a:p>
            <a:pPr indent="0" lvl="0" marL="0" rtl="0" algn="just">
              <a:lnSpc>
                <a:spcPct val="90000"/>
              </a:lnSpc>
              <a:spcBef>
                <a:spcPts val="1000"/>
              </a:spcBef>
              <a:spcAft>
                <a:spcPts val="0"/>
              </a:spcAft>
              <a:buSzPct val="230768"/>
              <a:buNone/>
            </a:pPr>
            <a:r>
              <a:t/>
            </a:r>
            <a:endParaRPr sz="2400">
              <a:latin typeface="Times New Roman"/>
              <a:ea typeface="Times New Roman"/>
              <a:cs typeface="Times New Roman"/>
              <a:sym typeface="Times New Roman"/>
            </a:endParaRPr>
          </a:p>
          <a:p>
            <a:pPr indent="0" lvl="0" marL="0" rtl="0" algn="just">
              <a:lnSpc>
                <a:spcPct val="90000"/>
              </a:lnSpc>
              <a:spcBef>
                <a:spcPts val="1000"/>
              </a:spcBef>
              <a:spcAft>
                <a:spcPts val="0"/>
              </a:spcAft>
              <a:buSzPct val="230768"/>
              <a:buNone/>
            </a:pPr>
            <a:r>
              <a:t/>
            </a:r>
            <a:endParaRPr sz="2400">
              <a:latin typeface="Times New Roman"/>
              <a:ea typeface="Times New Roman"/>
              <a:cs typeface="Times New Roman"/>
              <a:sym typeface="Times New Roman"/>
            </a:endParaRPr>
          </a:p>
          <a:p>
            <a:pPr indent="0" lvl="0" marL="0" rtl="0" algn="just">
              <a:lnSpc>
                <a:spcPct val="90000"/>
              </a:lnSpc>
              <a:spcBef>
                <a:spcPts val="1000"/>
              </a:spcBef>
              <a:spcAft>
                <a:spcPts val="0"/>
              </a:spcAft>
              <a:buSzPct val="230768"/>
              <a:buNone/>
            </a:pPr>
            <a:r>
              <a:rPr lang="en-US" sz="2400">
                <a:latin typeface="Times New Roman"/>
                <a:ea typeface="Times New Roman"/>
                <a:cs typeface="Times New Roman"/>
                <a:sym typeface="Times New Roman"/>
              </a:rPr>
              <a:t>                                                                                                                                                                                                                               </a:t>
            </a:r>
            <a:r>
              <a:rPr lang="en-US" sz="7407">
                <a:latin typeface="Times New Roman"/>
                <a:ea typeface="Times New Roman"/>
                <a:cs typeface="Times New Roman"/>
                <a:sym typeface="Times New Roman"/>
              </a:rPr>
              <a:t>   Fig-XIV Login &amp; Register Page</a:t>
            </a:r>
            <a:endParaRPr sz="7407">
              <a:latin typeface="Times New Roman"/>
              <a:ea typeface="Times New Roman"/>
              <a:cs typeface="Times New Roman"/>
              <a:sym typeface="Times New Roman"/>
            </a:endParaRPr>
          </a:p>
        </p:txBody>
      </p:sp>
      <p:sp>
        <p:nvSpPr>
          <p:cNvPr id="260" name="Google Shape;260;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261" name="Google Shape;261;p36"/>
          <p:cNvPicPr preferRelativeResize="0"/>
          <p:nvPr/>
        </p:nvPicPr>
        <p:blipFill rotWithShape="1">
          <a:blip r:embed="rId3">
            <a:alphaModFix/>
          </a:blip>
          <a:srcRect b="0" l="0" r="0" t="0"/>
          <a:stretch/>
        </p:blipFill>
        <p:spPr>
          <a:xfrm>
            <a:off x="78300" y="2589750"/>
            <a:ext cx="6172201" cy="3851749"/>
          </a:xfrm>
          <a:prstGeom prst="rect">
            <a:avLst/>
          </a:prstGeom>
          <a:noFill/>
          <a:ln>
            <a:noFill/>
          </a:ln>
        </p:spPr>
      </p:pic>
      <p:pic>
        <p:nvPicPr>
          <p:cNvPr id="262" name="Google Shape;262;p36"/>
          <p:cNvPicPr preferRelativeResize="0"/>
          <p:nvPr/>
        </p:nvPicPr>
        <p:blipFill rotWithShape="1">
          <a:blip r:embed="rId4">
            <a:alphaModFix/>
          </a:blip>
          <a:srcRect b="0" l="0" r="0" t="0"/>
          <a:stretch/>
        </p:blipFill>
        <p:spPr>
          <a:xfrm>
            <a:off x="6391400" y="2589750"/>
            <a:ext cx="5699351" cy="38517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7"/>
          <p:cNvSpPr txBox="1"/>
          <p:nvPr>
            <p:ph type="title"/>
          </p:nvPr>
        </p:nvSpPr>
        <p:spPr>
          <a:xfrm>
            <a:off x="838200" y="-150300"/>
            <a:ext cx="10515600" cy="1236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600">
                <a:latin typeface="Times New Roman"/>
                <a:ea typeface="Times New Roman"/>
                <a:cs typeface="Times New Roman"/>
                <a:sym typeface="Times New Roman"/>
              </a:rPr>
              <a:t>               </a:t>
            </a:r>
            <a:r>
              <a:rPr b="1" lang="en-US" sz="4000">
                <a:latin typeface="Times New Roman"/>
                <a:ea typeface="Times New Roman"/>
                <a:cs typeface="Times New Roman"/>
                <a:sym typeface="Times New Roman"/>
              </a:rPr>
              <a:t>HEART DISEASES PREDICTION</a:t>
            </a:r>
            <a:r>
              <a:rPr lang="en-US" sz="4000">
                <a:latin typeface="Times New Roman"/>
                <a:ea typeface="Times New Roman"/>
                <a:cs typeface="Times New Roman"/>
                <a:sym typeface="Times New Roman"/>
              </a:rPr>
              <a:t> </a:t>
            </a:r>
            <a:endParaRPr sz="4000">
              <a:latin typeface="Times New Roman"/>
              <a:ea typeface="Times New Roman"/>
              <a:cs typeface="Times New Roman"/>
              <a:sym typeface="Times New Roman"/>
            </a:endParaRPr>
          </a:p>
        </p:txBody>
      </p:sp>
      <p:sp>
        <p:nvSpPr>
          <p:cNvPr id="268" name="Google Shape;268;p37"/>
          <p:cNvSpPr txBox="1"/>
          <p:nvPr>
            <p:ph idx="1" type="body"/>
          </p:nvPr>
        </p:nvSpPr>
        <p:spPr>
          <a:xfrm>
            <a:off x="0" y="618196"/>
            <a:ext cx="12192000" cy="6239754"/>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120000"/>
              </a:lnSpc>
              <a:spcBef>
                <a:spcPts val="1000"/>
              </a:spcBef>
              <a:spcAft>
                <a:spcPts val="0"/>
              </a:spcAft>
              <a:buSzPct val="74844"/>
              <a:buNone/>
            </a:pPr>
            <a:r>
              <a:rPr lang="en-US" sz="2600">
                <a:latin typeface="Times New Roman"/>
                <a:ea typeface="Times New Roman"/>
                <a:cs typeface="Times New Roman"/>
                <a:sym typeface="Times New Roman"/>
              </a:rPr>
              <a:t>One key feature of our Django website is its predictive tool using machine learning algorithms trained on cleaned heart disease data to assess a user's risk for developing heart disease, aiding informed health decisions.</a:t>
            </a:r>
            <a:endParaRPr sz="2600">
              <a:latin typeface="Times New Roman"/>
              <a:ea typeface="Times New Roman"/>
              <a:cs typeface="Times New Roman"/>
              <a:sym typeface="Times New Roman"/>
            </a:endParaRPr>
          </a:p>
          <a:p>
            <a:pPr indent="0" lvl="0" marL="0" rtl="0" algn="just">
              <a:lnSpc>
                <a:spcPct val="90000"/>
              </a:lnSpc>
              <a:spcBef>
                <a:spcPts val="1000"/>
              </a:spcBef>
              <a:spcAft>
                <a:spcPts val="0"/>
              </a:spcAft>
              <a:buSzPct val="74844"/>
              <a:buNone/>
            </a:pPr>
            <a:r>
              <a:t/>
            </a:r>
            <a:endParaRPr sz="2600">
              <a:latin typeface="Times New Roman"/>
              <a:ea typeface="Times New Roman"/>
              <a:cs typeface="Times New Roman"/>
              <a:sym typeface="Times New Roman"/>
            </a:endParaRPr>
          </a:p>
          <a:p>
            <a:pPr indent="0" lvl="0" marL="0" rtl="0" algn="just">
              <a:lnSpc>
                <a:spcPct val="90000"/>
              </a:lnSpc>
              <a:spcBef>
                <a:spcPts val="1000"/>
              </a:spcBef>
              <a:spcAft>
                <a:spcPts val="0"/>
              </a:spcAft>
              <a:buSzPct val="74844"/>
              <a:buNone/>
            </a:pPr>
            <a:r>
              <a:t/>
            </a:r>
            <a:endParaRPr sz="2600">
              <a:latin typeface="Times New Roman"/>
              <a:ea typeface="Times New Roman"/>
              <a:cs typeface="Times New Roman"/>
              <a:sym typeface="Times New Roman"/>
            </a:endParaRPr>
          </a:p>
          <a:p>
            <a:pPr indent="0" lvl="0" marL="0" rtl="0" algn="just">
              <a:lnSpc>
                <a:spcPct val="90000"/>
              </a:lnSpc>
              <a:spcBef>
                <a:spcPts val="1000"/>
              </a:spcBef>
              <a:spcAft>
                <a:spcPts val="0"/>
              </a:spcAft>
              <a:buSzPct val="74844"/>
              <a:buNone/>
            </a:pPr>
            <a:r>
              <a:t/>
            </a:r>
            <a:endParaRPr sz="2600">
              <a:latin typeface="Times New Roman"/>
              <a:ea typeface="Times New Roman"/>
              <a:cs typeface="Times New Roman"/>
              <a:sym typeface="Times New Roman"/>
            </a:endParaRPr>
          </a:p>
          <a:p>
            <a:pPr indent="0" lvl="0" marL="0" rtl="0" algn="just">
              <a:lnSpc>
                <a:spcPct val="90000"/>
              </a:lnSpc>
              <a:spcBef>
                <a:spcPts val="1000"/>
              </a:spcBef>
              <a:spcAft>
                <a:spcPts val="0"/>
              </a:spcAft>
              <a:buSzPct val="74844"/>
              <a:buNone/>
            </a:pPr>
            <a:r>
              <a:t/>
            </a:r>
            <a:endParaRPr sz="2600">
              <a:latin typeface="Times New Roman"/>
              <a:ea typeface="Times New Roman"/>
              <a:cs typeface="Times New Roman"/>
              <a:sym typeface="Times New Roman"/>
            </a:endParaRPr>
          </a:p>
          <a:p>
            <a:pPr indent="0" lvl="0" marL="0" rtl="0" algn="just">
              <a:lnSpc>
                <a:spcPct val="90000"/>
              </a:lnSpc>
              <a:spcBef>
                <a:spcPts val="1000"/>
              </a:spcBef>
              <a:spcAft>
                <a:spcPts val="0"/>
              </a:spcAft>
              <a:buSzPct val="74844"/>
              <a:buNone/>
            </a:pPr>
            <a:r>
              <a:rPr lang="en-US" sz="26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0" lvl="0" marL="0" rtl="0" algn="just">
              <a:lnSpc>
                <a:spcPct val="90000"/>
              </a:lnSpc>
              <a:spcBef>
                <a:spcPts val="1000"/>
              </a:spcBef>
              <a:spcAft>
                <a:spcPts val="0"/>
              </a:spcAft>
              <a:buSzPct val="129729"/>
              <a:buNone/>
            </a:pPr>
            <a:r>
              <a:rPr lang="en-US"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0" lvl="0" marL="0" rtl="0" algn="just">
              <a:lnSpc>
                <a:spcPct val="90000"/>
              </a:lnSpc>
              <a:spcBef>
                <a:spcPts val="1000"/>
              </a:spcBef>
              <a:spcAft>
                <a:spcPts val="0"/>
              </a:spcAft>
              <a:buSzPct val="129729"/>
              <a:buNone/>
            </a:pPr>
            <a:r>
              <a:t/>
            </a:r>
            <a:endParaRPr sz="1500">
              <a:latin typeface="Times New Roman"/>
              <a:ea typeface="Times New Roman"/>
              <a:cs typeface="Times New Roman"/>
              <a:sym typeface="Times New Roman"/>
            </a:endParaRPr>
          </a:p>
          <a:p>
            <a:pPr indent="0" lvl="0" marL="0" rtl="0" algn="just">
              <a:lnSpc>
                <a:spcPct val="90000"/>
              </a:lnSpc>
              <a:spcBef>
                <a:spcPts val="1000"/>
              </a:spcBef>
              <a:spcAft>
                <a:spcPts val="0"/>
              </a:spcAft>
              <a:buSzPct val="74844"/>
              <a:buNone/>
            </a:pPr>
            <a:r>
              <a:t/>
            </a:r>
            <a:endParaRPr sz="2600">
              <a:latin typeface="Times New Roman"/>
              <a:ea typeface="Times New Roman"/>
              <a:cs typeface="Times New Roman"/>
              <a:sym typeface="Times New Roman"/>
            </a:endParaRPr>
          </a:p>
          <a:p>
            <a:pPr indent="0" lvl="0" marL="0" rtl="0" algn="just">
              <a:lnSpc>
                <a:spcPct val="90000"/>
              </a:lnSpc>
              <a:spcBef>
                <a:spcPts val="1000"/>
              </a:spcBef>
              <a:spcAft>
                <a:spcPts val="0"/>
              </a:spcAft>
              <a:buSzPct val="74844"/>
              <a:buNone/>
            </a:pPr>
            <a:r>
              <a:t/>
            </a:r>
            <a:endParaRPr sz="2600">
              <a:latin typeface="Times New Roman"/>
              <a:ea typeface="Times New Roman"/>
              <a:cs typeface="Times New Roman"/>
              <a:sym typeface="Times New Roman"/>
            </a:endParaRPr>
          </a:p>
          <a:p>
            <a:pPr indent="0" lvl="0" marL="0" rtl="0" algn="just">
              <a:lnSpc>
                <a:spcPct val="90000"/>
              </a:lnSpc>
              <a:spcBef>
                <a:spcPts val="1000"/>
              </a:spcBef>
              <a:spcAft>
                <a:spcPts val="0"/>
              </a:spcAft>
              <a:buSzPct val="74844"/>
              <a:buNone/>
            </a:pPr>
            <a:r>
              <a:t/>
            </a:r>
            <a:endParaRPr sz="2600">
              <a:latin typeface="Times New Roman"/>
              <a:ea typeface="Times New Roman"/>
              <a:cs typeface="Times New Roman"/>
              <a:sym typeface="Times New Roman"/>
            </a:endParaRPr>
          </a:p>
          <a:p>
            <a:pPr indent="0" lvl="0" marL="0" rtl="0" algn="just">
              <a:lnSpc>
                <a:spcPct val="90000"/>
              </a:lnSpc>
              <a:spcBef>
                <a:spcPts val="1000"/>
              </a:spcBef>
              <a:spcAft>
                <a:spcPts val="0"/>
              </a:spcAft>
              <a:buSzPct val="74844"/>
              <a:buNone/>
            </a:pPr>
            <a:r>
              <a:t/>
            </a:r>
            <a:endParaRPr sz="2600">
              <a:latin typeface="Times New Roman"/>
              <a:ea typeface="Times New Roman"/>
              <a:cs typeface="Times New Roman"/>
              <a:sym typeface="Times New Roman"/>
            </a:endParaRPr>
          </a:p>
          <a:p>
            <a:pPr indent="0" lvl="0" marL="0" rtl="0" algn="just">
              <a:lnSpc>
                <a:spcPct val="90000"/>
              </a:lnSpc>
              <a:spcBef>
                <a:spcPts val="1000"/>
              </a:spcBef>
              <a:spcAft>
                <a:spcPts val="0"/>
              </a:spcAft>
              <a:buSzPct val="74844"/>
              <a:buNone/>
            </a:pPr>
            <a:r>
              <a:t/>
            </a:r>
            <a:endParaRPr sz="2600">
              <a:latin typeface="Times New Roman"/>
              <a:ea typeface="Times New Roman"/>
              <a:cs typeface="Times New Roman"/>
              <a:sym typeface="Times New Roman"/>
            </a:endParaRPr>
          </a:p>
          <a:p>
            <a:pPr indent="0" lvl="0" marL="0" rtl="0" algn="just">
              <a:lnSpc>
                <a:spcPct val="90000"/>
              </a:lnSpc>
              <a:spcBef>
                <a:spcPts val="1000"/>
              </a:spcBef>
              <a:spcAft>
                <a:spcPts val="0"/>
              </a:spcAft>
              <a:buSzPct val="74844"/>
              <a:buNone/>
            </a:pPr>
            <a:r>
              <a:rPr lang="en-US" sz="2600">
                <a:latin typeface="Times New Roman"/>
                <a:ea typeface="Times New Roman"/>
                <a:cs typeface="Times New Roman"/>
                <a:sym typeface="Times New Roman"/>
              </a:rPr>
              <a:t>                                                 </a:t>
            </a:r>
            <a:r>
              <a:rPr lang="en-US" sz="2224">
                <a:latin typeface="Times New Roman"/>
                <a:ea typeface="Times New Roman"/>
                <a:cs typeface="Times New Roman"/>
                <a:sym typeface="Times New Roman"/>
              </a:rPr>
              <a:t>Fig-XVI Heart Disease Prediction</a:t>
            </a:r>
            <a:r>
              <a:rPr lang="en-US" sz="26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p:txBody>
      </p:sp>
      <p:sp>
        <p:nvSpPr>
          <p:cNvPr id="269" name="Google Shape;269;p37"/>
          <p:cNvSpPr txBox="1"/>
          <p:nvPr>
            <p:ph idx="12" type="sldNum"/>
          </p:nvPr>
        </p:nvSpPr>
        <p:spPr>
          <a:xfrm>
            <a:off x="9357848" y="64928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270" name="Google Shape;270;p37"/>
          <p:cNvPicPr preferRelativeResize="0"/>
          <p:nvPr/>
        </p:nvPicPr>
        <p:blipFill rotWithShape="1">
          <a:blip r:embed="rId3">
            <a:alphaModFix/>
          </a:blip>
          <a:srcRect b="0" l="31617" r="29982" t="0"/>
          <a:stretch/>
        </p:blipFill>
        <p:spPr>
          <a:xfrm>
            <a:off x="6334560" y="2185038"/>
            <a:ext cx="4540673" cy="3893644"/>
          </a:xfrm>
          <a:prstGeom prst="rect">
            <a:avLst/>
          </a:prstGeom>
          <a:noFill/>
          <a:ln>
            <a:noFill/>
          </a:ln>
        </p:spPr>
      </p:pic>
      <p:pic>
        <p:nvPicPr>
          <p:cNvPr id="271" name="Google Shape;271;p37"/>
          <p:cNvPicPr preferRelativeResize="0"/>
          <p:nvPr/>
        </p:nvPicPr>
        <p:blipFill rotWithShape="1">
          <a:blip r:embed="rId4">
            <a:alphaModFix/>
          </a:blip>
          <a:srcRect b="-2287" l="30158" r="31441" t="9987"/>
          <a:stretch/>
        </p:blipFill>
        <p:spPr>
          <a:xfrm>
            <a:off x="1414398" y="2185038"/>
            <a:ext cx="4681602" cy="396932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8"/>
          <p:cNvSpPr txBox="1"/>
          <p:nvPr>
            <p:ph idx="1" type="body"/>
          </p:nvPr>
        </p:nvSpPr>
        <p:spPr>
          <a:xfrm>
            <a:off x="0" y="0"/>
            <a:ext cx="12192000" cy="5810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rPr lang="en-US"/>
              <a:t>                                                        </a:t>
            </a:r>
            <a:r>
              <a:rPr lang="en-US" sz="2000">
                <a:latin typeface="Times New Roman"/>
                <a:ea typeface="Times New Roman"/>
                <a:cs typeface="Times New Roman"/>
                <a:sym typeface="Times New Roman"/>
              </a:rPr>
              <a:t>Fig-XV Output of Random Data</a:t>
            </a:r>
            <a:endParaRPr sz="2000">
              <a:latin typeface="Times New Roman"/>
              <a:ea typeface="Times New Roman"/>
              <a:cs typeface="Times New Roman"/>
              <a:sym typeface="Times New Roman"/>
            </a:endParaRPr>
          </a:p>
        </p:txBody>
      </p:sp>
      <p:sp>
        <p:nvSpPr>
          <p:cNvPr id="277" name="Google Shape;277;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278" name="Google Shape;278;p38"/>
          <p:cNvPicPr preferRelativeResize="0"/>
          <p:nvPr/>
        </p:nvPicPr>
        <p:blipFill rotWithShape="1">
          <a:blip r:embed="rId3">
            <a:alphaModFix/>
          </a:blip>
          <a:srcRect b="0" l="0" r="0" t="0"/>
          <a:stretch/>
        </p:blipFill>
        <p:spPr>
          <a:xfrm>
            <a:off x="0" y="366369"/>
            <a:ext cx="12192001" cy="470796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9"/>
          <p:cNvSpPr txBox="1"/>
          <p:nvPr>
            <p:ph type="title"/>
          </p:nvPr>
        </p:nvSpPr>
        <p:spPr>
          <a:xfrm>
            <a:off x="838200" y="0"/>
            <a:ext cx="10515600" cy="726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                         </a:t>
            </a:r>
            <a:r>
              <a:rPr b="1" lang="en-US" sz="4000">
                <a:latin typeface="Times New Roman"/>
                <a:ea typeface="Times New Roman"/>
                <a:cs typeface="Times New Roman"/>
                <a:sym typeface="Times New Roman"/>
              </a:rPr>
              <a:t>HDP DATABASE</a:t>
            </a:r>
            <a:endParaRPr b="1" sz="4000">
              <a:latin typeface="Times New Roman"/>
              <a:ea typeface="Times New Roman"/>
              <a:cs typeface="Times New Roman"/>
              <a:sym typeface="Times New Roman"/>
            </a:endParaRPr>
          </a:p>
        </p:txBody>
      </p:sp>
      <p:sp>
        <p:nvSpPr>
          <p:cNvPr id="284" name="Google Shape;284;p39"/>
          <p:cNvSpPr txBox="1"/>
          <p:nvPr>
            <p:ph idx="1" type="body"/>
          </p:nvPr>
        </p:nvSpPr>
        <p:spPr>
          <a:xfrm>
            <a:off x="0" y="854849"/>
            <a:ext cx="12192000" cy="6003151"/>
          </a:xfrm>
          <a:prstGeom prst="rect">
            <a:avLst/>
          </a:prstGeom>
          <a:noFill/>
          <a:ln>
            <a:noFill/>
          </a:ln>
        </p:spPr>
        <p:txBody>
          <a:bodyPr anchorCtr="0" anchor="t" bIns="45700" lIns="91425" spcFirstLastPara="1" rIns="91425" wrap="square" tIns="45700">
            <a:normAutofit fontScale="32500" lnSpcReduction="20000"/>
          </a:bodyPr>
          <a:lstStyle/>
          <a:p>
            <a:pPr indent="0" lvl="0" marL="0" rtl="0" algn="just">
              <a:lnSpc>
                <a:spcPct val="115000"/>
              </a:lnSpc>
              <a:spcBef>
                <a:spcPts val="1200"/>
              </a:spcBef>
              <a:spcAft>
                <a:spcPts val="0"/>
              </a:spcAft>
              <a:buClr>
                <a:schemeClr val="dk1"/>
              </a:buClr>
              <a:buSzPts val="358"/>
              <a:buFont typeface="Arial"/>
              <a:buNone/>
            </a:pPr>
            <a:r>
              <a:rPr lang="en-US" sz="7646">
                <a:latin typeface="Times New Roman"/>
                <a:ea typeface="Times New Roman"/>
                <a:cs typeface="Times New Roman"/>
                <a:sym typeface="Times New Roman"/>
              </a:rPr>
              <a:t>Our Django website enhances patient care by offering doctors easy access to patient data, thereby improving care efficiency and effectiveness in managing heart disease.</a:t>
            </a:r>
            <a:endParaRPr sz="7646">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ct val="45833"/>
              <a:buFont typeface="Arial"/>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SzPct val="197802"/>
              <a:buNone/>
            </a:pPr>
            <a:r>
              <a:t/>
            </a:r>
            <a:endParaRPr/>
          </a:p>
          <a:p>
            <a:pPr indent="0" lvl="0" marL="0" rtl="0" algn="l">
              <a:lnSpc>
                <a:spcPct val="90000"/>
              </a:lnSpc>
              <a:spcBef>
                <a:spcPts val="1000"/>
              </a:spcBef>
              <a:spcAft>
                <a:spcPts val="0"/>
              </a:spcAft>
              <a:buSzPct val="197802"/>
              <a:buNone/>
            </a:pPr>
            <a:r>
              <a:t/>
            </a:r>
            <a:endParaRPr/>
          </a:p>
          <a:p>
            <a:pPr indent="0" lvl="0" marL="0" rtl="0" algn="l">
              <a:lnSpc>
                <a:spcPct val="90000"/>
              </a:lnSpc>
              <a:spcBef>
                <a:spcPts val="1000"/>
              </a:spcBef>
              <a:spcAft>
                <a:spcPts val="0"/>
              </a:spcAft>
              <a:buSzPct val="197802"/>
              <a:buNone/>
            </a:pPr>
            <a:r>
              <a:t/>
            </a:r>
            <a:endParaRPr/>
          </a:p>
          <a:p>
            <a:pPr indent="0" lvl="0" marL="0" rtl="0" algn="l">
              <a:lnSpc>
                <a:spcPct val="90000"/>
              </a:lnSpc>
              <a:spcBef>
                <a:spcPts val="1000"/>
              </a:spcBef>
              <a:spcAft>
                <a:spcPts val="0"/>
              </a:spcAft>
              <a:buSzPct val="197802"/>
              <a:buNone/>
            </a:pPr>
            <a:r>
              <a:t/>
            </a:r>
            <a:endParaRPr/>
          </a:p>
          <a:p>
            <a:pPr indent="0" lvl="0" marL="0" rtl="0" algn="l">
              <a:lnSpc>
                <a:spcPct val="90000"/>
              </a:lnSpc>
              <a:spcBef>
                <a:spcPts val="1000"/>
              </a:spcBef>
              <a:spcAft>
                <a:spcPts val="0"/>
              </a:spcAft>
              <a:buSzPct val="197802"/>
              <a:buNone/>
            </a:pPr>
            <a:r>
              <a:t/>
            </a:r>
            <a:endParaRPr/>
          </a:p>
          <a:p>
            <a:pPr indent="0" lvl="0" marL="0" rtl="0" algn="l">
              <a:lnSpc>
                <a:spcPct val="90000"/>
              </a:lnSpc>
              <a:spcBef>
                <a:spcPts val="1000"/>
              </a:spcBef>
              <a:spcAft>
                <a:spcPts val="0"/>
              </a:spcAft>
              <a:buSzPct val="197802"/>
              <a:buNone/>
            </a:pPr>
            <a:r>
              <a:t/>
            </a:r>
            <a:endParaRPr/>
          </a:p>
          <a:p>
            <a:pPr indent="0" lvl="0" marL="0" rtl="0" algn="l">
              <a:lnSpc>
                <a:spcPct val="90000"/>
              </a:lnSpc>
              <a:spcBef>
                <a:spcPts val="1000"/>
              </a:spcBef>
              <a:spcAft>
                <a:spcPts val="0"/>
              </a:spcAft>
              <a:buSzPct val="197802"/>
              <a:buNone/>
            </a:pPr>
            <a:r>
              <a:t/>
            </a:r>
            <a:endParaRPr/>
          </a:p>
          <a:p>
            <a:pPr indent="0" lvl="0" marL="0" rtl="0" algn="l">
              <a:lnSpc>
                <a:spcPct val="90000"/>
              </a:lnSpc>
              <a:spcBef>
                <a:spcPts val="1000"/>
              </a:spcBef>
              <a:spcAft>
                <a:spcPts val="0"/>
              </a:spcAft>
              <a:buSzPct val="197802"/>
              <a:buNone/>
            </a:pPr>
            <a:r>
              <a:t/>
            </a:r>
            <a:endParaRPr/>
          </a:p>
          <a:p>
            <a:pPr indent="0" lvl="0" marL="0" rtl="0" algn="l">
              <a:lnSpc>
                <a:spcPct val="90000"/>
              </a:lnSpc>
              <a:spcBef>
                <a:spcPts val="1000"/>
              </a:spcBef>
              <a:spcAft>
                <a:spcPts val="0"/>
              </a:spcAft>
              <a:buSzPct val="197802"/>
              <a:buNone/>
            </a:pPr>
            <a:r>
              <a:t/>
            </a:r>
            <a:endParaRPr/>
          </a:p>
          <a:p>
            <a:pPr indent="0" lvl="0" marL="0" rtl="0" algn="l">
              <a:lnSpc>
                <a:spcPct val="90000"/>
              </a:lnSpc>
              <a:spcBef>
                <a:spcPts val="1000"/>
              </a:spcBef>
              <a:spcAft>
                <a:spcPts val="0"/>
              </a:spcAft>
              <a:buSzPct val="197802"/>
              <a:buNone/>
            </a:pPr>
            <a:r>
              <a:t/>
            </a:r>
            <a:endParaRPr/>
          </a:p>
          <a:p>
            <a:pPr indent="0" lvl="0" marL="0" rtl="0" algn="l">
              <a:lnSpc>
                <a:spcPct val="90000"/>
              </a:lnSpc>
              <a:spcBef>
                <a:spcPts val="1000"/>
              </a:spcBef>
              <a:spcAft>
                <a:spcPts val="0"/>
              </a:spcAft>
              <a:buSzPct val="197802"/>
              <a:buNone/>
            </a:pPr>
            <a:r>
              <a:t/>
            </a:r>
            <a:endParaRPr/>
          </a:p>
          <a:p>
            <a:pPr indent="0" lvl="0" marL="0" rtl="0" algn="l">
              <a:lnSpc>
                <a:spcPct val="90000"/>
              </a:lnSpc>
              <a:spcBef>
                <a:spcPts val="1000"/>
              </a:spcBef>
              <a:spcAft>
                <a:spcPts val="0"/>
              </a:spcAft>
              <a:buSzPct val="197802"/>
              <a:buNone/>
            </a:pPr>
            <a:r>
              <a:t/>
            </a:r>
            <a:endParaRPr/>
          </a:p>
          <a:p>
            <a:pPr indent="0" lvl="0" marL="0" rtl="0" algn="l">
              <a:lnSpc>
                <a:spcPct val="90000"/>
              </a:lnSpc>
              <a:spcBef>
                <a:spcPts val="1000"/>
              </a:spcBef>
              <a:spcAft>
                <a:spcPts val="0"/>
              </a:spcAft>
              <a:buSzPct val="197802"/>
              <a:buNone/>
            </a:pPr>
            <a:r>
              <a:t/>
            </a:r>
            <a:endParaRPr/>
          </a:p>
          <a:p>
            <a:pPr indent="0" lvl="0" marL="0" rtl="0" algn="l">
              <a:lnSpc>
                <a:spcPct val="90000"/>
              </a:lnSpc>
              <a:spcBef>
                <a:spcPts val="1000"/>
              </a:spcBef>
              <a:spcAft>
                <a:spcPts val="0"/>
              </a:spcAft>
              <a:buSzPct val="197802"/>
              <a:buNone/>
            </a:pPr>
            <a:r>
              <a:t/>
            </a:r>
            <a:endParaRPr/>
          </a:p>
          <a:p>
            <a:pPr indent="0" lvl="0" marL="0" rtl="0" algn="l">
              <a:lnSpc>
                <a:spcPct val="90000"/>
              </a:lnSpc>
              <a:spcBef>
                <a:spcPts val="1000"/>
              </a:spcBef>
              <a:spcAft>
                <a:spcPts val="0"/>
              </a:spcAft>
              <a:buSzPct val="197802"/>
              <a:buNone/>
            </a:pPr>
            <a:r>
              <a:t/>
            </a:r>
            <a:endParaRPr/>
          </a:p>
          <a:p>
            <a:pPr indent="0" lvl="0" marL="0" rtl="0" algn="l">
              <a:lnSpc>
                <a:spcPct val="90000"/>
              </a:lnSpc>
              <a:spcBef>
                <a:spcPts val="1000"/>
              </a:spcBef>
              <a:spcAft>
                <a:spcPts val="0"/>
              </a:spcAft>
              <a:buSzPct val="197802"/>
              <a:buNone/>
            </a:pPr>
            <a:r>
              <a:t/>
            </a:r>
            <a:endParaRPr/>
          </a:p>
          <a:p>
            <a:pPr indent="0" lvl="0" marL="0" rtl="0" algn="l">
              <a:lnSpc>
                <a:spcPct val="90000"/>
              </a:lnSpc>
              <a:spcBef>
                <a:spcPts val="1000"/>
              </a:spcBef>
              <a:spcAft>
                <a:spcPts val="0"/>
              </a:spcAft>
              <a:buSzPct val="197802"/>
              <a:buNone/>
            </a:pPr>
            <a:r>
              <a:t/>
            </a:r>
            <a:endParaRPr/>
          </a:p>
          <a:p>
            <a:pPr indent="0" lvl="0" marL="0" rtl="0" algn="l">
              <a:lnSpc>
                <a:spcPct val="90000"/>
              </a:lnSpc>
              <a:spcBef>
                <a:spcPts val="1000"/>
              </a:spcBef>
              <a:spcAft>
                <a:spcPts val="0"/>
              </a:spcAft>
              <a:buSzPct val="197802"/>
              <a:buNone/>
            </a:pPr>
            <a:r>
              <a:t/>
            </a:r>
            <a:endParaRPr/>
          </a:p>
          <a:p>
            <a:pPr indent="0" lvl="0" marL="0" rtl="0" algn="l">
              <a:lnSpc>
                <a:spcPct val="90000"/>
              </a:lnSpc>
              <a:spcBef>
                <a:spcPts val="1000"/>
              </a:spcBef>
              <a:spcAft>
                <a:spcPts val="0"/>
              </a:spcAft>
              <a:buSzPct val="197802"/>
              <a:buNone/>
            </a:pPr>
            <a:r>
              <a:t/>
            </a:r>
            <a:endParaRPr/>
          </a:p>
          <a:p>
            <a:pPr indent="0" lvl="0" marL="0" rtl="0" algn="l">
              <a:lnSpc>
                <a:spcPct val="90000"/>
              </a:lnSpc>
              <a:spcBef>
                <a:spcPts val="1000"/>
              </a:spcBef>
              <a:spcAft>
                <a:spcPts val="0"/>
              </a:spcAft>
              <a:buSzPct val="40342"/>
              <a:buNone/>
            </a:pPr>
            <a:r>
              <a:rPr lang="en-US"/>
              <a:t>                                                                                                                                                                                               </a:t>
            </a:r>
            <a:r>
              <a:rPr lang="en-US" sz="6200">
                <a:latin typeface="Times New Roman"/>
                <a:ea typeface="Times New Roman"/>
                <a:cs typeface="Times New Roman"/>
                <a:sym typeface="Times New Roman"/>
              </a:rPr>
              <a:t>Fig-XVI  Patient Database</a:t>
            </a:r>
            <a:endParaRPr sz="6200">
              <a:latin typeface="Times New Roman"/>
              <a:ea typeface="Times New Roman"/>
              <a:cs typeface="Times New Roman"/>
              <a:sym typeface="Times New Roman"/>
            </a:endParaRPr>
          </a:p>
        </p:txBody>
      </p:sp>
      <p:sp>
        <p:nvSpPr>
          <p:cNvPr id="285" name="Google Shape;285;p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286" name="Google Shape;286;p39"/>
          <p:cNvPicPr preferRelativeResize="0"/>
          <p:nvPr/>
        </p:nvPicPr>
        <p:blipFill rotWithShape="1">
          <a:blip r:embed="rId3">
            <a:alphaModFix/>
          </a:blip>
          <a:srcRect b="0" l="0" r="0" t="0"/>
          <a:stretch/>
        </p:blipFill>
        <p:spPr>
          <a:xfrm>
            <a:off x="140851" y="1806277"/>
            <a:ext cx="11910298" cy="410029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0"/>
          <p:cNvSpPr txBox="1"/>
          <p:nvPr>
            <p:ph type="title"/>
          </p:nvPr>
        </p:nvSpPr>
        <p:spPr>
          <a:xfrm>
            <a:off x="838200" y="-150300"/>
            <a:ext cx="10515600" cy="1330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3600">
                <a:latin typeface="Times New Roman"/>
                <a:ea typeface="Times New Roman"/>
                <a:cs typeface="Times New Roman"/>
                <a:sym typeface="Times New Roman"/>
              </a:rPr>
              <a:t>                              </a:t>
            </a:r>
            <a:r>
              <a:rPr b="1" lang="en-US" sz="4000">
                <a:latin typeface="Times New Roman"/>
                <a:ea typeface="Times New Roman"/>
                <a:cs typeface="Times New Roman"/>
                <a:sym typeface="Times New Roman"/>
              </a:rPr>
              <a:t>FUTURE SCOPE</a:t>
            </a:r>
            <a:endParaRPr b="1" sz="4000">
              <a:latin typeface="Times New Roman"/>
              <a:ea typeface="Times New Roman"/>
              <a:cs typeface="Times New Roman"/>
              <a:sym typeface="Times New Roman"/>
            </a:endParaRPr>
          </a:p>
        </p:txBody>
      </p:sp>
      <p:sp>
        <p:nvSpPr>
          <p:cNvPr id="292" name="Google Shape;292;p40"/>
          <p:cNvSpPr txBox="1"/>
          <p:nvPr>
            <p:ph idx="1" type="body"/>
          </p:nvPr>
        </p:nvSpPr>
        <p:spPr>
          <a:xfrm>
            <a:off x="0" y="704900"/>
            <a:ext cx="12192000" cy="5834000"/>
          </a:xfrm>
          <a:prstGeom prst="rect">
            <a:avLst/>
          </a:prstGeom>
          <a:noFill/>
          <a:ln>
            <a:noFill/>
          </a:ln>
        </p:spPr>
        <p:txBody>
          <a:bodyPr anchorCtr="0" anchor="t" bIns="45700" lIns="91425" spcFirstLastPara="1" rIns="91425" wrap="square" tIns="45700">
            <a:normAutofit lnSpcReduction="10000"/>
          </a:bodyPr>
          <a:lstStyle/>
          <a:p>
            <a:pPr indent="-342900" lvl="0" marL="457200" rtl="0" algn="l">
              <a:lnSpc>
                <a:spcPct val="200000"/>
              </a:lnSpc>
              <a:spcBef>
                <a:spcPts val="1000"/>
              </a:spcBef>
              <a:spcAft>
                <a:spcPts val="0"/>
              </a:spcAft>
              <a:buSzPts val="1800"/>
              <a:buChar char="•"/>
            </a:pPr>
            <a:r>
              <a:rPr lang="en-US" sz="2700">
                <a:latin typeface="Times New Roman"/>
                <a:ea typeface="Times New Roman"/>
                <a:cs typeface="Times New Roman"/>
                <a:sym typeface="Times New Roman"/>
              </a:rPr>
              <a:t>Enhanced predictive accuracy with advanced algorithms and ensemble methods.</a:t>
            </a:r>
            <a:endParaRPr sz="2700">
              <a:latin typeface="Times New Roman"/>
              <a:ea typeface="Times New Roman"/>
              <a:cs typeface="Times New Roman"/>
              <a:sym typeface="Times New Roman"/>
            </a:endParaRPr>
          </a:p>
          <a:p>
            <a:pPr indent="-342900" lvl="0" marL="457200" rtl="0" algn="l">
              <a:lnSpc>
                <a:spcPct val="200000"/>
              </a:lnSpc>
              <a:spcBef>
                <a:spcPts val="0"/>
              </a:spcBef>
              <a:spcAft>
                <a:spcPts val="0"/>
              </a:spcAft>
              <a:buSzPts val="1800"/>
              <a:buChar char="•"/>
            </a:pPr>
            <a:r>
              <a:rPr lang="en-US" sz="2700">
                <a:latin typeface="Times New Roman"/>
                <a:ea typeface="Times New Roman"/>
                <a:cs typeface="Times New Roman"/>
                <a:sym typeface="Times New Roman"/>
              </a:rPr>
              <a:t>Personalized treatment plans incorporating genetic, lifestyle, and environmental factors.</a:t>
            </a:r>
            <a:endParaRPr sz="2700">
              <a:latin typeface="Times New Roman"/>
              <a:ea typeface="Times New Roman"/>
              <a:cs typeface="Times New Roman"/>
              <a:sym typeface="Times New Roman"/>
            </a:endParaRPr>
          </a:p>
          <a:p>
            <a:pPr indent="-342900" lvl="0" marL="457200" rtl="0" algn="l">
              <a:lnSpc>
                <a:spcPct val="200000"/>
              </a:lnSpc>
              <a:spcBef>
                <a:spcPts val="0"/>
              </a:spcBef>
              <a:spcAft>
                <a:spcPts val="0"/>
              </a:spcAft>
              <a:buSzPts val="1800"/>
              <a:buChar char="•"/>
            </a:pPr>
            <a:r>
              <a:rPr lang="en-US" sz="2700">
                <a:latin typeface="Times New Roman"/>
                <a:ea typeface="Times New Roman"/>
                <a:cs typeface="Times New Roman"/>
                <a:sym typeface="Times New Roman"/>
              </a:rPr>
              <a:t>Real-time health monitoring through IoT devices and wearables.</a:t>
            </a:r>
            <a:endParaRPr sz="2700">
              <a:latin typeface="Times New Roman"/>
              <a:ea typeface="Times New Roman"/>
              <a:cs typeface="Times New Roman"/>
              <a:sym typeface="Times New Roman"/>
            </a:endParaRPr>
          </a:p>
          <a:p>
            <a:pPr indent="-342900" lvl="0" marL="457200" rtl="0" algn="l">
              <a:lnSpc>
                <a:spcPct val="200000"/>
              </a:lnSpc>
              <a:spcBef>
                <a:spcPts val="0"/>
              </a:spcBef>
              <a:spcAft>
                <a:spcPts val="0"/>
              </a:spcAft>
              <a:buSzPts val="1800"/>
              <a:buChar char="•"/>
            </a:pPr>
            <a:r>
              <a:rPr lang="en-US" sz="2700">
                <a:latin typeface="Times New Roman"/>
                <a:ea typeface="Times New Roman"/>
                <a:cs typeface="Times New Roman"/>
                <a:sym typeface="Times New Roman"/>
              </a:rPr>
              <a:t>Integration with Electronic Health Records (EHR) for comprehensive patient analysis.</a:t>
            </a:r>
            <a:endParaRPr sz="2700">
              <a:latin typeface="Times New Roman"/>
              <a:ea typeface="Times New Roman"/>
              <a:cs typeface="Times New Roman"/>
              <a:sym typeface="Times New Roman"/>
            </a:endParaRPr>
          </a:p>
          <a:p>
            <a:pPr indent="-342900" lvl="0" marL="457200" rtl="0" algn="l">
              <a:lnSpc>
                <a:spcPct val="200000"/>
              </a:lnSpc>
              <a:spcBef>
                <a:spcPts val="0"/>
              </a:spcBef>
              <a:spcAft>
                <a:spcPts val="0"/>
              </a:spcAft>
              <a:buSzPts val="1800"/>
              <a:buChar char="•"/>
            </a:pPr>
            <a:r>
              <a:rPr lang="en-US" sz="2700">
                <a:latin typeface="Times New Roman"/>
                <a:ea typeface="Times New Roman"/>
                <a:cs typeface="Times New Roman"/>
                <a:sym typeface="Times New Roman"/>
              </a:rPr>
              <a:t>Expansion of prediction models to other cardiovascular conditions.</a:t>
            </a:r>
            <a:endParaRPr sz="2700">
              <a:latin typeface="Times New Roman"/>
              <a:ea typeface="Times New Roman"/>
              <a:cs typeface="Times New Roman"/>
              <a:sym typeface="Times New Roman"/>
            </a:endParaRPr>
          </a:p>
          <a:p>
            <a:pPr indent="0" lvl="0" marL="457200" rtl="0" algn="l">
              <a:lnSpc>
                <a:spcPct val="90000"/>
              </a:lnSpc>
              <a:spcBef>
                <a:spcPts val="1000"/>
              </a:spcBef>
              <a:spcAft>
                <a:spcPts val="0"/>
              </a:spcAft>
              <a:buSzPts val="1800"/>
              <a:buNone/>
            </a:pPr>
            <a:r>
              <a:t/>
            </a:r>
            <a:endParaRPr>
              <a:latin typeface="Times New Roman"/>
              <a:ea typeface="Times New Roman"/>
              <a:cs typeface="Times New Roman"/>
              <a:sym typeface="Times New Roman"/>
            </a:endParaRPr>
          </a:p>
        </p:txBody>
      </p:sp>
      <p:sp>
        <p:nvSpPr>
          <p:cNvPr id="293" name="Google Shape;293;p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1"/>
          <p:cNvSpPr txBox="1"/>
          <p:nvPr>
            <p:ph type="title"/>
          </p:nvPr>
        </p:nvSpPr>
        <p:spPr>
          <a:xfrm>
            <a:off x="838200" y="-25268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3600">
                <a:latin typeface="Times New Roman"/>
                <a:ea typeface="Times New Roman"/>
                <a:cs typeface="Times New Roman"/>
                <a:sym typeface="Times New Roman"/>
              </a:rPr>
              <a:t>                                </a:t>
            </a:r>
            <a:r>
              <a:rPr b="1" lang="en-US" sz="4000">
                <a:latin typeface="Times New Roman"/>
                <a:ea typeface="Times New Roman"/>
                <a:cs typeface="Times New Roman"/>
                <a:sym typeface="Times New Roman"/>
              </a:rPr>
              <a:t>APPLICATION</a:t>
            </a:r>
            <a:endParaRPr b="1" sz="4000">
              <a:latin typeface="Times New Roman"/>
              <a:ea typeface="Times New Roman"/>
              <a:cs typeface="Times New Roman"/>
              <a:sym typeface="Times New Roman"/>
            </a:endParaRPr>
          </a:p>
        </p:txBody>
      </p:sp>
      <p:sp>
        <p:nvSpPr>
          <p:cNvPr id="299" name="Google Shape;299;p41"/>
          <p:cNvSpPr txBox="1"/>
          <p:nvPr>
            <p:ph idx="1" type="body"/>
          </p:nvPr>
        </p:nvSpPr>
        <p:spPr>
          <a:xfrm>
            <a:off x="0" y="904008"/>
            <a:ext cx="12192000" cy="5953991"/>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1000"/>
              </a:spcBef>
              <a:spcAft>
                <a:spcPts val="0"/>
              </a:spcAft>
              <a:buSzPts val="2400"/>
              <a:buFont typeface="Times New Roman"/>
              <a:buAutoNum type="arabicPeriod"/>
            </a:pPr>
            <a:r>
              <a:rPr lang="en-US" sz="2400">
                <a:latin typeface="Times New Roman"/>
                <a:ea typeface="Times New Roman"/>
                <a:cs typeface="Times New Roman"/>
                <a:sym typeface="Times New Roman"/>
              </a:rPr>
              <a:t>Hospital and Clinical Settings</a:t>
            </a:r>
            <a:endParaRPr sz="2400">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Primary Care</a:t>
            </a:r>
            <a:endParaRPr sz="2400">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Telemedicine</a:t>
            </a:r>
            <a:endParaRPr sz="2400">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Personal Health Apps</a:t>
            </a:r>
            <a:endParaRPr sz="2400">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Insurance Industry</a:t>
            </a:r>
            <a:endParaRPr sz="2400">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Public Health Initiatives</a:t>
            </a:r>
            <a:endParaRPr sz="2400">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Research and Development</a:t>
            </a:r>
            <a:endParaRPr sz="2400">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Workplace Health Programs</a:t>
            </a:r>
            <a:endParaRPr sz="2400">
              <a:latin typeface="Times New Roman"/>
              <a:ea typeface="Times New Roman"/>
              <a:cs typeface="Times New Roman"/>
              <a:sym typeface="Times New Roman"/>
            </a:endParaRPr>
          </a:p>
          <a:p>
            <a:pPr indent="-381000" lvl="0" marL="457200" rtl="0" algn="l">
              <a:lnSpc>
                <a:spcPct val="150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Home Healthcare Devices</a:t>
            </a:r>
            <a:endParaRPr sz="2400">
              <a:latin typeface="Times New Roman"/>
              <a:ea typeface="Times New Roman"/>
              <a:cs typeface="Times New Roman"/>
              <a:sym typeface="Times New Roman"/>
            </a:endParaRPr>
          </a:p>
        </p:txBody>
      </p:sp>
      <p:sp>
        <p:nvSpPr>
          <p:cNvPr id="300" name="Google Shape;300;p4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1199275" y="-102650"/>
            <a:ext cx="10515600" cy="1023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sz="4000">
                <a:latin typeface="Times New Roman"/>
                <a:ea typeface="Times New Roman"/>
                <a:cs typeface="Times New Roman"/>
                <a:sym typeface="Times New Roman"/>
              </a:rPr>
              <a:t>   INTERNSHIP COMPANY PROFILE</a:t>
            </a:r>
            <a:endParaRPr b="1" sz="4000">
              <a:latin typeface="Times New Roman"/>
              <a:ea typeface="Times New Roman"/>
              <a:cs typeface="Times New Roman"/>
              <a:sym typeface="Times New Roman"/>
            </a:endParaRPr>
          </a:p>
        </p:txBody>
      </p:sp>
      <p:sp>
        <p:nvSpPr>
          <p:cNvPr id="99" name="Google Shape;99;p15"/>
          <p:cNvSpPr txBox="1"/>
          <p:nvPr>
            <p:ph idx="1" type="body"/>
          </p:nvPr>
        </p:nvSpPr>
        <p:spPr>
          <a:xfrm>
            <a:off x="0" y="921250"/>
            <a:ext cx="12192000" cy="593675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SzPts val="1800"/>
              <a:buNone/>
            </a:pPr>
            <a:r>
              <a:rPr b="1" lang="en-US" sz="2700">
                <a:solidFill>
                  <a:srgbClr val="FF0000"/>
                </a:solidFill>
                <a:latin typeface="Times New Roman"/>
                <a:ea typeface="Times New Roman"/>
                <a:cs typeface="Times New Roman"/>
                <a:sym typeface="Times New Roman"/>
              </a:rPr>
              <a:t>Onet Infotech</a:t>
            </a:r>
            <a:r>
              <a:rPr lang="en-US" sz="2700">
                <a:latin typeface="Times New Roman"/>
                <a:ea typeface="Times New Roman"/>
                <a:cs typeface="Times New Roman"/>
                <a:sym typeface="Times New Roman"/>
              </a:rPr>
              <a:t>, a prominent IT company based in </a:t>
            </a:r>
            <a:r>
              <a:rPr b="1" lang="en-US" sz="2700">
                <a:solidFill>
                  <a:srgbClr val="FF0000"/>
                </a:solidFill>
                <a:latin typeface="Times New Roman"/>
                <a:ea typeface="Times New Roman"/>
                <a:cs typeface="Times New Roman"/>
                <a:sym typeface="Times New Roman"/>
              </a:rPr>
              <a:t>Bhilai-Durg</a:t>
            </a:r>
            <a:r>
              <a:rPr lang="en-US" sz="2700">
                <a:latin typeface="Times New Roman"/>
                <a:ea typeface="Times New Roman"/>
                <a:cs typeface="Times New Roman"/>
                <a:sym typeface="Times New Roman"/>
              </a:rPr>
              <a:t>, </a:t>
            </a:r>
            <a:r>
              <a:rPr b="1" lang="en-US" sz="2700">
                <a:solidFill>
                  <a:srgbClr val="FF0000"/>
                </a:solidFill>
                <a:latin typeface="Times New Roman"/>
                <a:ea typeface="Times New Roman"/>
                <a:cs typeface="Times New Roman"/>
                <a:sym typeface="Times New Roman"/>
              </a:rPr>
              <a:t>Chhattisgarh</a:t>
            </a:r>
            <a:r>
              <a:rPr lang="en-US" sz="2700">
                <a:latin typeface="Times New Roman"/>
                <a:ea typeface="Times New Roman"/>
                <a:cs typeface="Times New Roman"/>
                <a:sym typeface="Times New Roman"/>
              </a:rPr>
              <a:t>, excels in software development, website design, and industrial automation solutions. With a commitment to innovation and customer-centric service, it caters to a diverse clientele from local businesses to international corporations.</a:t>
            </a:r>
            <a:endParaRPr sz="2700">
              <a:latin typeface="Times New Roman"/>
              <a:ea typeface="Times New Roman"/>
              <a:cs typeface="Times New Roman"/>
              <a:sym typeface="Times New Roman"/>
            </a:endParaRPr>
          </a:p>
          <a:p>
            <a:pPr indent="-400050" lvl="0" marL="457200" rtl="0" algn="just">
              <a:lnSpc>
                <a:spcPct val="90000"/>
              </a:lnSpc>
              <a:spcBef>
                <a:spcPts val="1000"/>
              </a:spcBef>
              <a:spcAft>
                <a:spcPts val="0"/>
              </a:spcAft>
              <a:buClr>
                <a:srgbClr val="FF0000"/>
              </a:buClr>
              <a:buSzPts val="2700"/>
              <a:buFont typeface="Times New Roman"/>
              <a:buChar char="❏"/>
            </a:pPr>
            <a:r>
              <a:rPr b="1" lang="en-US" sz="2700">
                <a:solidFill>
                  <a:srgbClr val="FF0000"/>
                </a:solidFill>
                <a:latin typeface="Times New Roman"/>
                <a:ea typeface="Times New Roman"/>
                <a:cs typeface="Times New Roman"/>
                <a:sym typeface="Times New Roman"/>
              </a:rPr>
              <a:t>Key Features</a:t>
            </a:r>
            <a:endParaRPr b="1" sz="2700">
              <a:solidFill>
                <a:srgbClr val="FF0000"/>
              </a:solidFill>
              <a:latin typeface="Times New Roman"/>
              <a:ea typeface="Times New Roman"/>
              <a:cs typeface="Times New Roman"/>
              <a:sym typeface="Times New Roman"/>
            </a:endParaRPr>
          </a:p>
          <a:p>
            <a:pPr indent="-400050" lvl="0" marL="457200" rtl="0" algn="just">
              <a:lnSpc>
                <a:spcPct val="120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Diverse Service Offerings</a:t>
            </a:r>
            <a:endParaRPr sz="2700">
              <a:latin typeface="Times New Roman"/>
              <a:ea typeface="Times New Roman"/>
              <a:cs typeface="Times New Roman"/>
              <a:sym typeface="Times New Roman"/>
            </a:endParaRPr>
          </a:p>
          <a:p>
            <a:pPr indent="-400050" lvl="0" marL="457200" rtl="0" algn="just">
              <a:lnSpc>
                <a:spcPct val="120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Certifications and Training</a:t>
            </a:r>
            <a:endParaRPr sz="2700">
              <a:latin typeface="Times New Roman"/>
              <a:ea typeface="Times New Roman"/>
              <a:cs typeface="Times New Roman"/>
              <a:sym typeface="Times New Roman"/>
            </a:endParaRPr>
          </a:p>
          <a:p>
            <a:pPr indent="-400050" lvl="0" marL="457200" rtl="0" algn="just">
              <a:lnSpc>
                <a:spcPct val="120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Strategic Growth</a:t>
            </a:r>
            <a:endParaRPr sz="2700">
              <a:latin typeface="Times New Roman"/>
              <a:ea typeface="Times New Roman"/>
              <a:cs typeface="Times New Roman"/>
              <a:sym typeface="Times New Roman"/>
            </a:endParaRPr>
          </a:p>
          <a:p>
            <a:pPr indent="-400050" lvl="0" marL="457200" rtl="0" algn="just">
              <a:lnSpc>
                <a:spcPct val="120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Employee Engagement</a:t>
            </a:r>
            <a:endParaRPr sz="2700">
              <a:latin typeface="Times New Roman"/>
              <a:ea typeface="Times New Roman"/>
              <a:cs typeface="Times New Roman"/>
              <a:sym typeface="Times New Roman"/>
            </a:endParaRPr>
          </a:p>
          <a:p>
            <a:pPr indent="-400050" lvl="0" marL="457200" rtl="0" algn="just">
              <a:lnSpc>
                <a:spcPct val="120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Recognition and Standards                         </a:t>
            </a:r>
            <a:endParaRPr sz="2700">
              <a:latin typeface="Times New Roman"/>
              <a:ea typeface="Times New Roman"/>
              <a:cs typeface="Times New Roman"/>
              <a:sym typeface="Times New Roman"/>
            </a:endParaRPr>
          </a:p>
        </p:txBody>
      </p:sp>
      <p:pic>
        <p:nvPicPr>
          <p:cNvPr id="100" name="Google Shape;100;p15"/>
          <p:cNvPicPr preferRelativeResize="0"/>
          <p:nvPr/>
        </p:nvPicPr>
        <p:blipFill rotWithShape="1">
          <a:blip r:embed="rId3">
            <a:alphaModFix/>
          </a:blip>
          <a:srcRect b="0" l="0" r="0" t="0"/>
          <a:stretch/>
        </p:blipFill>
        <p:spPr>
          <a:xfrm>
            <a:off x="5087125" y="2994350"/>
            <a:ext cx="6513450" cy="3225450"/>
          </a:xfrm>
          <a:prstGeom prst="rect">
            <a:avLst/>
          </a:prstGeom>
          <a:noFill/>
          <a:ln>
            <a:noFill/>
          </a:ln>
        </p:spPr>
      </p:pic>
      <p:sp>
        <p:nvSpPr>
          <p:cNvPr id="101" name="Google Shape;101;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2"/>
          <p:cNvSpPr txBox="1"/>
          <p:nvPr>
            <p:ph type="title"/>
          </p:nvPr>
        </p:nvSpPr>
        <p:spPr>
          <a:xfrm>
            <a:off x="838200" y="-197275"/>
            <a:ext cx="10515600" cy="103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                              </a:t>
            </a:r>
            <a:r>
              <a:rPr b="1" lang="en-US" sz="3600" u="sng">
                <a:latin typeface="Times New Roman"/>
                <a:ea typeface="Times New Roman"/>
                <a:cs typeface="Times New Roman"/>
                <a:sym typeface="Times New Roman"/>
              </a:rPr>
              <a:t>REFERENCES</a:t>
            </a:r>
            <a:endParaRPr b="1" sz="3600" u="sng">
              <a:latin typeface="Times New Roman"/>
              <a:ea typeface="Times New Roman"/>
              <a:cs typeface="Times New Roman"/>
              <a:sym typeface="Times New Roman"/>
            </a:endParaRPr>
          </a:p>
        </p:txBody>
      </p:sp>
      <p:sp>
        <p:nvSpPr>
          <p:cNvPr id="306" name="Google Shape;306;p42"/>
          <p:cNvSpPr txBox="1"/>
          <p:nvPr>
            <p:ph idx="1" type="body"/>
          </p:nvPr>
        </p:nvSpPr>
        <p:spPr>
          <a:xfrm>
            <a:off x="0" y="632575"/>
            <a:ext cx="12192000" cy="60888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1100"/>
              <a:buFont typeface="Arial"/>
              <a:buNone/>
            </a:pPr>
            <a:r>
              <a:rPr lang="en-US" sz="2000">
                <a:highlight>
                  <a:schemeClr val="lt1"/>
                </a:highlight>
                <a:latin typeface="Times New Roman"/>
                <a:ea typeface="Times New Roman"/>
                <a:cs typeface="Times New Roman"/>
                <a:sym typeface="Times New Roman"/>
              </a:rPr>
              <a:t>[1] Yahaya, L., Oye, N. D., &amp; Garba, E. J. (2020). A comprehensive review on heart disease prediction using data mining and machine learning techniques. </a:t>
            </a:r>
            <a:r>
              <a:rPr i="1" lang="en-US" sz="2000">
                <a:highlight>
                  <a:schemeClr val="lt1"/>
                </a:highlight>
                <a:latin typeface="Times New Roman"/>
                <a:ea typeface="Times New Roman"/>
                <a:cs typeface="Times New Roman"/>
                <a:sym typeface="Times New Roman"/>
              </a:rPr>
              <a:t>*American Journal of Artificial Intelligence*</a:t>
            </a:r>
            <a:r>
              <a:rPr lang="en-US" sz="2000">
                <a:highlight>
                  <a:schemeClr val="lt1"/>
                </a:highlight>
                <a:latin typeface="Times New Roman"/>
                <a:ea typeface="Times New Roman"/>
                <a:cs typeface="Times New Roman"/>
                <a:sym typeface="Times New Roman"/>
              </a:rPr>
              <a:t>, </a:t>
            </a:r>
            <a:r>
              <a:rPr i="1" lang="en-US" sz="2000">
                <a:highlight>
                  <a:schemeClr val="lt1"/>
                </a:highlight>
                <a:latin typeface="Times New Roman"/>
                <a:ea typeface="Times New Roman"/>
                <a:cs typeface="Times New Roman"/>
                <a:sym typeface="Times New Roman"/>
              </a:rPr>
              <a:t>*4*</a:t>
            </a:r>
            <a:r>
              <a:rPr lang="en-US" sz="2000">
                <a:highlight>
                  <a:schemeClr val="lt1"/>
                </a:highlight>
                <a:latin typeface="Times New Roman"/>
                <a:ea typeface="Times New Roman"/>
                <a:cs typeface="Times New Roman"/>
                <a:sym typeface="Times New Roman"/>
              </a:rPr>
              <a:t>(1), 20-29.</a:t>
            </a:r>
            <a:endParaRPr sz="2000">
              <a:highlight>
                <a:schemeClr val="lt1"/>
              </a:highlight>
              <a:latin typeface="Times New Roman"/>
              <a:ea typeface="Times New Roman"/>
              <a:cs typeface="Times New Roman"/>
              <a:sym typeface="Times New Roman"/>
            </a:endParaRPr>
          </a:p>
          <a:p>
            <a:pPr indent="0" lvl="0" marL="0" rtl="0" algn="just">
              <a:lnSpc>
                <a:spcPct val="90000"/>
              </a:lnSpc>
              <a:spcBef>
                <a:spcPts val="0"/>
              </a:spcBef>
              <a:spcAft>
                <a:spcPts val="0"/>
              </a:spcAft>
              <a:buClr>
                <a:schemeClr val="dk1"/>
              </a:buClr>
              <a:buSzPts val="1100"/>
              <a:buFont typeface="Arial"/>
              <a:buNone/>
            </a:pPr>
            <a:r>
              <a:t/>
            </a:r>
            <a:endParaRPr sz="2000">
              <a:highlight>
                <a:schemeClr val="lt1"/>
              </a:highlight>
              <a:latin typeface="Times New Roman"/>
              <a:ea typeface="Times New Roman"/>
              <a:cs typeface="Times New Roman"/>
              <a:sym typeface="Times New Roman"/>
            </a:endParaRPr>
          </a:p>
          <a:p>
            <a:pPr indent="0" lvl="0" marL="0" rtl="0" algn="just">
              <a:lnSpc>
                <a:spcPct val="90000"/>
              </a:lnSpc>
              <a:spcBef>
                <a:spcPts val="0"/>
              </a:spcBef>
              <a:spcAft>
                <a:spcPts val="0"/>
              </a:spcAft>
              <a:buClr>
                <a:schemeClr val="dk1"/>
              </a:buClr>
              <a:buSzPts val="1100"/>
              <a:buFont typeface="Arial"/>
              <a:buNone/>
            </a:pPr>
            <a:r>
              <a:rPr lang="en-US" sz="2000">
                <a:highlight>
                  <a:schemeClr val="lt1"/>
                </a:highlight>
                <a:latin typeface="Times New Roman"/>
                <a:ea typeface="Times New Roman"/>
                <a:cs typeface="Times New Roman"/>
                <a:sym typeface="Times New Roman"/>
              </a:rPr>
              <a:t>[2] Sekar, J., Aruchamy, P., Sulaima Lebbe Abdul, H., Mohammed, A. S., &amp; Khamuruddeen, S. (2022). An efficient clinical support system for heart disease prediction using TANFIS classifier. </a:t>
            </a:r>
            <a:r>
              <a:rPr i="1" lang="en-US" sz="2000">
                <a:highlight>
                  <a:schemeClr val="lt1"/>
                </a:highlight>
                <a:latin typeface="Times New Roman"/>
                <a:ea typeface="Times New Roman"/>
                <a:cs typeface="Times New Roman"/>
                <a:sym typeface="Times New Roman"/>
              </a:rPr>
              <a:t>*Computational Intelligence*</a:t>
            </a:r>
            <a:r>
              <a:rPr lang="en-US" sz="2000">
                <a:highlight>
                  <a:schemeClr val="lt1"/>
                </a:highlight>
                <a:latin typeface="Times New Roman"/>
                <a:ea typeface="Times New Roman"/>
                <a:cs typeface="Times New Roman"/>
                <a:sym typeface="Times New Roman"/>
              </a:rPr>
              <a:t>, </a:t>
            </a:r>
            <a:r>
              <a:rPr i="1" lang="en-US" sz="2000">
                <a:highlight>
                  <a:schemeClr val="lt1"/>
                </a:highlight>
                <a:latin typeface="Times New Roman"/>
                <a:ea typeface="Times New Roman"/>
                <a:cs typeface="Times New Roman"/>
                <a:sym typeface="Times New Roman"/>
              </a:rPr>
              <a:t>*38*</a:t>
            </a:r>
            <a:r>
              <a:rPr lang="en-US" sz="2000">
                <a:highlight>
                  <a:schemeClr val="lt1"/>
                </a:highlight>
                <a:latin typeface="Times New Roman"/>
                <a:ea typeface="Times New Roman"/>
                <a:cs typeface="Times New Roman"/>
                <a:sym typeface="Times New Roman"/>
              </a:rPr>
              <a:t>(2), 610-640.</a:t>
            </a:r>
            <a:endParaRPr sz="2000">
              <a:highlight>
                <a:schemeClr val="lt1"/>
              </a:highlight>
              <a:latin typeface="Times New Roman"/>
              <a:ea typeface="Times New Roman"/>
              <a:cs typeface="Times New Roman"/>
              <a:sym typeface="Times New Roman"/>
            </a:endParaRPr>
          </a:p>
          <a:p>
            <a:pPr indent="0" lvl="0" marL="0" rtl="0" algn="just">
              <a:lnSpc>
                <a:spcPct val="90000"/>
              </a:lnSpc>
              <a:spcBef>
                <a:spcPts val="0"/>
              </a:spcBef>
              <a:spcAft>
                <a:spcPts val="0"/>
              </a:spcAft>
              <a:buClr>
                <a:schemeClr val="dk1"/>
              </a:buClr>
              <a:buSzPts val="1100"/>
              <a:buFont typeface="Arial"/>
              <a:buNone/>
            </a:pPr>
            <a:r>
              <a:t/>
            </a:r>
            <a:endParaRPr sz="2000">
              <a:highlight>
                <a:schemeClr val="lt1"/>
              </a:highlight>
              <a:latin typeface="Times New Roman"/>
              <a:ea typeface="Times New Roman"/>
              <a:cs typeface="Times New Roman"/>
              <a:sym typeface="Times New Roman"/>
            </a:endParaRPr>
          </a:p>
          <a:p>
            <a:pPr indent="0" lvl="0" marL="0" rtl="0" algn="just">
              <a:lnSpc>
                <a:spcPct val="90000"/>
              </a:lnSpc>
              <a:spcBef>
                <a:spcPts val="0"/>
              </a:spcBef>
              <a:spcAft>
                <a:spcPts val="0"/>
              </a:spcAft>
              <a:buClr>
                <a:schemeClr val="dk1"/>
              </a:buClr>
              <a:buSzPts val="1100"/>
              <a:buFont typeface="Arial"/>
              <a:buNone/>
            </a:pPr>
            <a:r>
              <a:rPr lang="en-US" sz="2000">
                <a:highlight>
                  <a:schemeClr val="lt1"/>
                </a:highlight>
                <a:latin typeface="Times New Roman"/>
                <a:ea typeface="Times New Roman"/>
                <a:cs typeface="Times New Roman"/>
                <a:sym typeface="Times New Roman"/>
              </a:rPr>
              <a:t>[3] Ramalingam, V. V., Dandapath, A., &amp; Raja, M. K. (2018). Heart disease prediction using machine learning techniques: a survey. </a:t>
            </a:r>
            <a:r>
              <a:rPr i="1" lang="en-US" sz="2000">
                <a:highlight>
                  <a:schemeClr val="lt1"/>
                </a:highlight>
                <a:latin typeface="Times New Roman"/>
                <a:ea typeface="Times New Roman"/>
                <a:cs typeface="Times New Roman"/>
                <a:sym typeface="Times New Roman"/>
              </a:rPr>
              <a:t>*International Journal of Engineering &amp; Technology*</a:t>
            </a:r>
            <a:r>
              <a:rPr lang="en-US" sz="2000">
                <a:highlight>
                  <a:schemeClr val="lt1"/>
                </a:highlight>
                <a:latin typeface="Times New Roman"/>
                <a:ea typeface="Times New Roman"/>
                <a:cs typeface="Times New Roman"/>
                <a:sym typeface="Times New Roman"/>
              </a:rPr>
              <a:t>, </a:t>
            </a:r>
            <a:r>
              <a:rPr i="1" lang="en-US" sz="2000">
                <a:highlight>
                  <a:schemeClr val="lt1"/>
                </a:highlight>
                <a:latin typeface="Times New Roman"/>
                <a:ea typeface="Times New Roman"/>
                <a:cs typeface="Times New Roman"/>
                <a:sym typeface="Times New Roman"/>
              </a:rPr>
              <a:t>*7*</a:t>
            </a:r>
            <a:r>
              <a:rPr lang="en-US" sz="2000">
                <a:highlight>
                  <a:schemeClr val="lt1"/>
                </a:highlight>
                <a:latin typeface="Times New Roman"/>
                <a:ea typeface="Times New Roman"/>
                <a:cs typeface="Times New Roman"/>
                <a:sym typeface="Times New Roman"/>
              </a:rPr>
              <a:t>(2.8), 684-687.</a:t>
            </a:r>
            <a:endParaRPr sz="2000">
              <a:highlight>
                <a:schemeClr val="lt1"/>
              </a:highlight>
              <a:latin typeface="Times New Roman"/>
              <a:ea typeface="Times New Roman"/>
              <a:cs typeface="Times New Roman"/>
              <a:sym typeface="Times New Roman"/>
            </a:endParaRPr>
          </a:p>
          <a:p>
            <a:pPr indent="0" lvl="0" marL="0" rtl="0" algn="just">
              <a:lnSpc>
                <a:spcPct val="90000"/>
              </a:lnSpc>
              <a:spcBef>
                <a:spcPts val="0"/>
              </a:spcBef>
              <a:spcAft>
                <a:spcPts val="0"/>
              </a:spcAft>
              <a:buClr>
                <a:schemeClr val="dk1"/>
              </a:buClr>
              <a:buSzPts val="1100"/>
              <a:buFont typeface="Arial"/>
              <a:buNone/>
            </a:pPr>
            <a:r>
              <a:t/>
            </a:r>
            <a:endParaRPr sz="2000">
              <a:highlight>
                <a:schemeClr val="lt1"/>
              </a:highlight>
              <a:latin typeface="Times New Roman"/>
              <a:ea typeface="Times New Roman"/>
              <a:cs typeface="Times New Roman"/>
              <a:sym typeface="Times New Roman"/>
            </a:endParaRPr>
          </a:p>
          <a:p>
            <a:pPr indent="0" lvl="0" marL="0" rtl="0" algn="just">
              <a:lnSpc>
                <a:spcPct val="90000"/>
              </a:lnSpc>
              <a:spcBef>
                <a:spcPts val="0"/>
              </a:spcBef>
              <a:spcAft>
                <a:spcPts val="0"/>
              </a:spcAft>
              <a:buClr>
                <a:schemeClr val="dk1"/>
              </a:buClr>
              <a:buSzPts val="1100"/>
              <a:buFont typeface="Arial"/>
              <a:buNone/>
            </a:pPr>
            <a:r>
              <a:rPr lang="en-US" sz="2000">
                <a:highlight>
                  <a:schemeClr val="lt1"/>
                </a:highlight>
                <a:latin typeface="Times New Roman"/>
                <a:ea typeface="Times New Roman"/>
                <a:cs typeface="Times New Roman"/>
                <a:sym typeface="Times New Roman"/>
              </a:rPr>
              <a:t>[4] Narkhede, S. (2018). Understanding auc-roc curve. </a:t>
            </a:r>
            <a:r>
              <a:rPr i="1" lang="en-US" sz="2000">
                <a:highlight>
                  <a:schemeClr val="lt1"/>
                </a:highlight>
                <a:latin typeface="Times New Roman"/>
                <a:ea typeface="Times New Roman"/>
                <a:cs typeface="Times New Roman"/>
                <a:sym typeface="Times New Roman"/>
              </a:rPr>
              <a:t>*Towards Data Science*</a:t>
            </a:r>
            <a:r>
              <a:rPr lang="en-US" sz="2000">
                <a:highlight>
                  <a:schemeClr val="lt1"/>
                </a:highlight>
                <a:latin typeface="Times New Roman"/>
                <a:ea typeface="Times New Roman"/>
                <a:cs typeface="Times New Roman"/>
                <a:sym typeface="Times New Roman"/>
              </a:rPr>
              <a:t>, </a:t>
            </a:r>
            <a:r>
              <a:rPr i="1" lang="en-US" sz="2000">
                <a:highlight>
                  <a:schemeClr val="lt1"/>
                </a:highlight>
                <a:latin typeface="Times New Roman"/>
                <a:ea typeface="Times New Roman"/>
                <a:cs typeface="Times New Roman"/>
                <a:sym typeface="Times New Roman"/>
              </a:rPr>
              <a:t>*26*</a:t>
            </a:r>
            <a:r>
              <a:rPr lang="en-US" sz="2000">
                <a:highlight>
                  <a:schemeClr val="lt1"/>
                </a:highlight>
                <a:latin typeface="Times New Roman"/>
                <a:ea typeface="Times New Roman"/>
                <a:cs typeface="Times New Roman"/>
                <a:sym typeface="Times New Roman"/>
              </a:rPr>
              <a:t>(1), 220-227.</a:t>
            </a:r>
            <a:endParaRPr sz="2000">
              <a:highlight>
                <a:schemeClr val="lt1"/>
              </a:highlight>
              <a:latin typeface="Times New Roman"/>
              <a:ea typeface="Times New Roman"/>
              <a:cs typeface="Times New Roman"/>
              <a:sym typeface="Times New Roman"/>
            </a:endParaRPr>
          </a:p>
          <a:p>
            <a:pPr indent="0" lvl="0" marL="0" rtl="0" algn="just">
              <a:lnSpc>
                <a:spcPct val="90000"/>
              </a:lnSpc>
              <a:spcBef>
                <a:spcPts val="0"/>
              </a:spcBef>
              <a:spcAft>
                <a:spcPts val="0"/>
              </a:spcAft>
              <a:buClr>
                <a:schemeClr val="dk1"/>
              </a:buClr>
              <a:buSzPts val="1100"/>
              <a:buFont typeface="Arial"/>
              <a:buNone/>
            </a:pPr>
            <a:r>
              <a:t/>
            </a:r>
            <a:endParaRPr sz="2000">
              <a:highlight>
                <a:schemeClr val="lt1"/>
              </a:highlight>
              <a:latin typeface="Times New Roman"/>
              <a:ea typeface="Times New Roman"/>
              <a:cs typeface="Times New Roman"/>
              <a:sym typeface="Times New Roman"/>
            </a:endParaRPr>
          </a:p>
          <a:p>
            <a:pPr indent="0" lvl="0" marL="0" rtl="0" algn="just">
              <a:lnSpc>
                <a:spcPct val="90000"/>
              </a:lnSpc>
              <a:spcBef>
                <a:spcPts val="0"/>
              </a:spcBef>
              <a:spcAft>
                <a:spcPts val="0"/>
              </a:spcAft>
              <a:buClr>
                <a:schemeClr val="dk1"/>
              </a:buClr>
              <a:buSzPts val="1100"/>
              <a:buFont typeface="Arial"/>
              <a:buNone/>
            </a:pPr>
            <a:r>
              <a:rPr lang="en-US" sz="2000">
                <a:highlight>
                  <a:schemeClr val="lt1"/>
                </a:highlight>
                <a:latin typeface="Times New Roman"/>
                <a:ea typeface="Times New Roman"/>
                <a:cs typeface="Times New Roman"/>
                <a:sym typeface="Times New Roman"/>
              </a:rPr>
              <a:t>[5] Huang, J., &amp; Ling, C. X. (2005). Using AUC and accuracy in evaluating learning algorithms. </a:t>
            </a:r>
            <a:r>
              <a:rPr i="1" lang="en-US" sz="2000">
                <a:highlight>
                  <a:schemeClr val="lt1"/>
                </a:highlight>
                <a:latin typeface="Times New Roman"/>
                <a:ea typeface="Times New Roman"/>
                <a:cs typeface="Times New Roman"/>
                <a:sym typeface="Times New Roman"/>
              </a:rPr>
              <a:t>*IEEE Transactions on knowledge and Data Engineering*</a:t>
            </a:r>
            <a:r>
              <a:rPr lang="en-US" sz="2000">
                <a:highlight>
                  <a:schemeClr val="lt1"/>
                </a:highlight>
                <a:latin typeface="Times New Roman"/>
                <a:ea typeface="Times New Roman"/>
                <a:cs typeface="Times New Roman"/>
                <a:sym typeface="Times New Roman"/>
              </a:rPr>
              <a:t>, </a:t>
            </a:r>
            <a:r>
              <a:rPr i="1" lang="en-US" sz="2000">
                <a:highlight>
                  <a:schemeClr val="lt1"/>
                </a:highlight>
                <a:latin typeface="Times New Roman"/>
                <a:ea typeface="Times New Roman"/>
                <a:cs typeface="Times New Roman"/>
                <a:sym typeface="Times New Roman"/>
              </a:rPr>
              <a:t>*17*</a:t>
            </a:r>
            <a:r>
              <a:rPr lang="en-US" sz="2000">
                <a:highlight>
                  <a:schemeClr val="lt1"/>
                </a:highlight>
                <a:latin typeface="Times New Roman"/>
                <a:ea typeface="Times New Roman"/>
                <a:cs typeface="Times New Roman"/>
                <a:sym typeface="Times New Roman"/>
              </a:rPr>
              <a:t>(3), 299-310.</a:t>
            </a:r>
            <a:endParaRPr sz="2000">
              <a:highlight>
                <a:schemeClr val="lt1"/>
              </a:highlight>
              <a:latin typeface="Times New Roman"/>
              <a:ea typeface="Times New Roman"/>
              <a:cs typeface="Times New Roman"/>
              <a:sym typeface="Times New Roman"/>
            </a:endParaRPr>
          </a:p>
          <a:p>
            <a:pPr indent="0" lvl="0" marL="0" rtl="0" algn="just">
              <a:lnSpc>
                <a:spcPct val="90000"/>
              </a:lnSpc>
              <a:spcBef>
                <a:spcPts val="0"/>
              </a:spcBef>
              <a:spcAft>
                <a:spcPts val="0"/>
              </a:spcAft>
              <a:buClr>
                <a:schemeClr val="dk1"/>
              </a:buClr>
              <a:buSzPts val="1100"/>
              <a:buFont typeface="Arial"/>
              <a:buNone/>
            </a:pPr>
            <a:r>
              <a:t/>
            </a:r>
            <a:endParaRPr sz="2000">
              <a:highlight>
                <a:schemeClr val="lt1"/>
              </a:highlight>
              <a:latin typeface="Times New Roman"/>
              <a:ea typeface="Times New Roman"/>
              <a:cs typeface="Times New Roman"/>
              <a:sym typeface="Times New Roman"/>
            </a:endParaRPr>
          </a:p>
          <a:p>
            <a:pPr indent="0" lvl="0" marL="0" rtl="0" algn="just">
              <a:lnSpc>
                <a:spcPct val="90000"/>
              </a:lnSpc>
              <a:spcBef>
                <a:spcPts val="0"/>
              </a:spcBef>
              <a:spcAft>
                <a:spcPts val="0"/>
              </a:spcAft>
              <a:buClr>
                <a:schemeClr val="dk1"/>
              </a:buClr>
              <a:buSzPts val="1100"/>
              <a:buFont typeface="Arial"/>
              <a:buNone/>
            </a:pPr>
            <a:r>
              <a:rPr lang="en-US" sz="2000">
                <a:highlight>
                  <a:schemeClr val="lt1"/>
                </a:highlight>
                <a:latin typeface="Times New Roman"/>
                <a:ea typeface="Times New Roman"/>
                <a:cs typeface="Times New Roman"/>
                <a:sym typeface="Times New Roman"/>
              </a:rPr>
              <a:t>[6] Fushiki, T. (2011). Estimation of prediction error by using K-fold cross-validation. </a:t>
            </a:r>
            <a:r>
              <a:rPr i="1" lang="en-US" sz="2000">
                <a:highlight>
                  <a:schemeClr val="lt1"/>
                </a:highlight>
                <a:latin typeface="Times New Roman"/>
                <a:ea typeface="Times New Roman"/>
                <a:cs typeface="Times New Roman"/>
                <a:sym typeface="Times New Roman"/>
              </a:rPr>
              <a:t>*Statistics and Computing*</a:t>
            </a:r>
            <a:r>
              <a:rPr lang="en-US" sz="2000">
                <a:highlight>
                  <a:schemeClr val="lt1"/>
                </a:highlight>
                <a:latin typeface="Times New Roman"/>
                <a:ea typeface="Times New Roman"/>
                <a:cs typeface="Times New Roman"/>
                <a:sym typeface="Times New Roman"/>
              </a:rPr>
              <a:t>, </a:t>
            </a:r>
            <a:r>
              <a:rPr i="1" lang="en-US" sz="2000">
                <a:highlight>
                  <a:schemeClr val="lt1"/>
                </a:highlight>
                <a:latin typeface="Times New Roman"/>
                <a:ea typeface="Times New Roman"/>
                <a:cs typeface="Times New Roman"/>
                <a:sym typeface="Times New Roman"/>
              </a:rPr>
              <a:t>*21*</a:t>
            </a:r>
            <a:r>
              <a:rPr lang="en-US" sz="2000">
                <a:highlight>
                  <a:schemeClr val="lt1"/>
                </a:highlight>
                <a:latin typeface="Times New Roman"/>
                <a:ea typeface="Times New Roman"/>
                <a:cs typeface="Times New Roman"/>
                <a:sym typeface="Times New Roman"/>
              </a:rPr>
              <a:t>(2), 137-146.</a:t>
            </a:r>
            <a:endParaRPr sz="2000">
              <a:highlight>
                <a:schemeClr val="lt1"/>
              </a:highlight>
              <a:latin typeface="Times New Roman"/>
              <a:ea typeface="Times New Roman"/>
              <a:cs typeface="Times New Roman"/>
              <a:sym typeface="Times New Roman"/>
            </a:endParaRPr>
          </a:p>
          <a:p>
            <a:pPr indent="0" lvl="0" marL="0" rtl="0" algn="just">
              <a:lnSpc>
                <a:spcPct val="90000"/>
              </a:lnSpc>
              <a:spcBef>
                <a:spcPts val="0"/>
              </a:spcBef>
              <a:spcAft>
                <a:spcPts val="0"/>
              </a:spcAft>
              <a:buClr>
                <a:schemeClr val="dk1"/>
              </a:buClr>
              <a:buSzPts val="1100"/>
              <a:buFont typeface="Arial"/>
              <a:buNone/>
            </a:pPr>
            <a:r>
              <a:t/>
            </a:r>
            <a:endParaRPr sz="2000">
              <a:highlight>
                <a:schemeClr val="lt1"/>
              </a:highlight>
              <a:latin typeface="Times New Roman"/>
              <a:ea typeface="Times New Roman"/>
              <a:cs typeface="Times New Roman"/>
              <a:sym typeface="Times New Roman"/>
            </a:endParaRPr>
          </a:p>
          <a:p>
            <a:pPr indent="0" lvl="0" marL="0" rtl="0" algn="just">
              <a:lnSpc>
                <a:spcPct val="90000"/>
              </a:lnSpc>
              <a:spcBef>
                <a:spcPts val="0"/>
              </a:spcBef>
              <a:spcAft>
                <a:spcPts val="0"/>
              </a:spcAft>
              <a:buClr>
                <a:schemeClr val="dk1"/>
              </a:buClr>
              <a:buSzPts val="1100"/>
              <a:buFont typeface="Arial"/>
              <a:buNone/>
            </a:pPr>
            <a:r>
              <a:rPr lang="en-US" sz="2000">
                <a:highlight>
                  <a:schemeClr val="lt1"/>
                </a:highlight>
                <a:latin typeface="Times New Roman"/>
                <a:ea typeface="Times New Roman"/>
                <a:cs typeface="Times New Roman"/>
                <a:sym typeface="Times New Roman"/>
              </a:rPr>
              <a:t>[7 ] Vladislavleva, E., Smits, G., &amp; Den Hertog, D. (2009). On the importance of data balancing for symbolic regression. </a:t>
            </a:r>
            <a:r>
              <a:rPr i="1" lang="en-US" sz="2000">
                <a:highlight>
                  <a:schemeClr val="lt1"/>
                </a:highlight>
                <a:latin typeface="Times New Roman"/>
                <a:ea typeface="Times New Roman"/>
                <a:cs typeface="Times New Roman"/>
                <a:sym typeface="Times New Roman"/>
              </a:rPr>
              <a:t>*IEEE Transactions on Evolutionary Computation*</a:t>
            </a:r>
            <a:r>
              <a:rPr lang="en-US" sz="2000">
                <a:highlight>
                  <a:schemeClr val="lt1"/>
                </a:highlight>
                <a:latin typeface="Times New Roman"/>
                <a:ea typeface="Times New Roman"/>
                <a:cs typeface="Times New Roman"/>
                <a:sym typeface="Times New Roman"/>
              </a:rPr>
              <a:t>, </a:t>
            </a:r>
            <a:r>
              <a:rPr i="1" lang="en-US" sz="2000">
                <a:highlight>
                  <a:schemeClr val="lt1"/>
                </a:highlight>
                <a:latin typeface="Times New Roman"/>
                <a:ea typeface="Times New Roman"/>
                <a:cs typeface="Times New Roman"/>
                <a:sym typeface="Times New Roman"/>
              </a:rPr>
              <a:t>*14*</a:t>
            </a:r>
            <a:r>
              <a:rPr lang="en-US" sz="2000">
                <a:highlight>
                  <a:schemeClr val="lt1"/>
                </a:highlight>
                <a:latin typeface="Times New Roman"/>
                <a:ea typeface="Times New Roman"/>
                <a:cs typeface="Times New Roman"/>
                <a:sym typeface="Times New Roman"/>
              </a:rPr>
              <a:t>(2), 252-277.</a:t>
            </a:r>
            <a:endParaRPr sz="2000">
              <a:highlight>
                <a:schemeClr val="lt1"/>
              </a:highlight>
              <a:latin typeface="Times New Roman"/>
              <a:ea typeface="Times New Roman"/>
              <a:cs typeface="Times New Roman"/>
              <a:sym typeface="Times New Roman"/>
            </a:endParaRPr>
          </a:p>
          <a:p>
            <a:pPr indent="0" lvl="0" marL="0" rtl="0" algn="l">
              <a:lnSpc>
                <a:spcPct val="135714"/>
              </a:lnSpc>
              <a:spcBef>
                <a:spcPts val="0"/>
              </a:spcBef>
              <a:spcAft>
                <a:spcPts val="0"/>
              </a:spcAft>
              <a:buClr>
                <a:schemeClr val="dk1"/>
              </a:buClr>
              <a:buSzPts val="1100"/>
              <a:buFont typeface="Arial"/>
              <a:buNone/>
            </a:pPr>
            <a:r>
              <a:t/>
            </a:r>
            <a:endParaRPr sz="1600">
              <a:solidFill>
                <a:srgbClr val="CCCCCC"/>
              </a:solidFill>
              <a:highlight>
                <a:srgbClr val="1F1F1F"/>
              </a:highlight>
              <a:latin typeface="Times New Roman"/>
              <a:ea typeface="Times New Roman"/>
              <a:cs typeface="Times New Roman"/>
              <a:sym typeface="Times New Roman"/>
            </a:endParaRPr>
          </a:p>
          <a:p>
            <a:pPr indent="0" lvl="0" marL="0" rtl="0" algn="l">
              <a:lnSpc>
                <a:spcPct val="90000"/>
              </a:lnSpc>
              <a:spcBef>
                <a:spcPts val="1000"/>
              </a:spcBef>
              <a:spcAft>
                <a:spcPts val="0"/>
              </a:spcAft>
              <a:buSzPts val="1800"/>
              <a:buNone/>
            </a:pPr>
            <a:r>
              <a:t/>
            </a:r>
            <a:endParaRPr/>
          </a:p>
        </p:txBody>
      </p:sp>
      <p:sp>
        <p:nvSpPr>
          <p:cNvPr id="307" name="Google Shape;307;p4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3"/>
          <p:cNvSpPr txBox="1"/>
          <p:nvPr>
            <p:ph idx="1" type="body"/>
          </p:nvPr>
        </p:nvSpPr>
        <p:spPr>
          <a:xfrm>
            <a:off x="3945081" y="2370250"/>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sz="6000">
                <a:latin typeface="Times New Roman"/>
                <a:ea typeface="Times New Roman"/>
                <a:cs typeface="Times New Roman"/>
                <a:sym typeface="Times New Roman"/>
              </a:rPr>
              <a:t>THANK YOU</a:t>
            </a:r>
            <a:endParaRPr/>
          </a:p>
        </p:txBody>
      </p:sp>
      <p:sp>
        <p:nvSpPr>
          <p:cNvPr id="313" name="Google Shape;313;p4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947800" y="-172250"/>
            <a:ext cx="10515600" cy="1321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                       </a:t>
            </a:r>
            <a:r>
              <a:rPr b="1" lang="en-US">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107" name="Google Shape;107;p16"/>
          <p:cNvSpPr txBox="1"/>
          <p:nvPr>
            <p:ph idx="1" type="body"/>
          </p:nvPr>
        </p:nvSpPr>
        <p:spPr>
          <a:xfrm>
            <a:off x="0" y="696192"/>
            <a:ext cx="12192000" cy="6161808"/>
          </a:xfrm>
          <a:prstGeom prst="rect">
            <a:avLst/>
          </a:prstGeom>
          <a:noFill/>
          <a:ln>
            <a:noFill/>
          </a:ln>
        </p:spPr>
        <p:txBody>
          <a:bodyPr anchorCtr="0" anchor="t" bIns="45700" lIns="91425" spcFirstLastPara="1" rIns="91425" wrap="square" tIns="45700">
            <a:normAutofit/>
          </a:bodyPr>
          <a:lstStyle/>
          <a:p>
            <a:pPr indent="-393700" lvl="0" marL="457200" rtl="0" algn="just">
              <a:lnSpc>
                <a:spcPct val="150000"/>
              </a:lnSpc>
              <a:spcBef>
                <a:spcPts val="1000"/>
              </a:spcBef>
              <a:spcAft>
                <a:spcPts val="0"/>
              </a:spcAft>
              <a:buSzPts val="2600"/>
              <a:buFont typeface="Times New Roman"/>
              <a:buChar char="●"/>
            </a:pPr>
            <a:r>
              <a:rPr lang="en-US" sz="2600">
                <a:latin typeface="Times New Roman"/>
                <a:ea typeface="Times New Roman"/>
                <a:cs typeface="Times New Roman"/>
                <a:sym typeface="Times New Roman"/>
              </a:rPr>
              <a:t>Heart disease, including coronary artery disease, heart defects, infections, and heart failure, is a leading global cause of death, often triggered by high blood pressure, high cholesterol, smoking, and a sedentary lifestyle.</a:t>
            </a:r>
            <a:endParaRPr sz="2600">
              <a:latin typeface="Times New Roman"/>
              <a:ea typeface="Times New Roman"/>
              <a:cs typeface="Times New Roman"/>
              <a:sym typeface="Times New Roman"/>
            </a:endParaRPr>
          </a:p>
          <a:p>
            <a:pPr indent="0" lvl="0" marL="457200" rtl="0" algn="just">
              <a:lnSpc>
                <a:spcPct val="150000"/>
              </a:lnSpc>
              <a:spcBef>
                <a:spcPts val="1000"/>
              </a:spcBef>
              <a:spcAft>
                <a:spcPts val="0"/>
              </a:spcAft>
              <a:buSzPts val="1800"/>
              <a:buNone/>
            </a:pPr>
            <a:r>
              <a:t/>
            </a:r>
            <a:endParaRPr sz="2600">
              <a:latin typeface="Times New Roman"/>
              <a:ea typeface="Times New Roman"/>
              <a:cs typeface="Times New Roman"/>
              <a:sym typeface="Times New Roman"/>
            </a:endParaRPr>
          </a:p>
          <a:p>
            <a:pPr indent="-393700" lvl="0" marL="457200" rtl="0" algn="just">
              <a:lnSpc>
                <a:spcPct val="150000"/>
              </a:lnSpc>
              <a:spcBef>
                <a:spcPts val="1000"/>
              </a:spcBef>
              <a:spcAft>
                <a:spcPts val="0"/>
              </a:spcAft>
              <a:buSzPts val="2600"/>
              <a:buFont typeface="Times New Roman"/>
              <a:buChar char="●"/>
            </a:pPr>
            <a:r>
              <a:rPr lang="en-US" sz="2600">
                <a:latin typeface="Times New Roman"/>
                <a:ea typeface="Times New Roman"/>
                <a:cs typeface="Times New Roman"/>
                <a:sym typeface="Times New Roman"/>
              </a:rPr>
              <a:t>Machine learning aids in heart disease prevention and management by analyzing medical data to identify patterns, predict risks, and guide personalized treatments.</a:t>
            </a:r>
            <a:endParaRPr sz="2600">
              <a:latin typeface="Times New Roman"/>
              <a:ea typeface="Times New Roman"/>
              <a:cs typeface="Times New Roman"/>
              <a:sym typeface="Times New Roman"/>
            </a:endParaRPr>
          </a:p>
        </p:txBody>
      </p:sp>
      <p:sp>
        <p:nvSpPr>
          <p:cNvPr id="108" name="Google Shape;108;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947825" y="0"/>
            <a:ext cx="10515600" cy="10079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4000">
                <a:latin typeface="Times New Roman"/>
                <a:ea typeface="Times New Roman"/>
                <a:cs typeface="Times New Roman"/>
                <a:sym typeface="Times New Roman"/>
              </a:rPr>
              <a:t>                              </a:t>
            </a:r>
            <a:r>
              <a:rPr b="1" lang="en-US" sz="4000">
                <a:latin typeface="Times New Roman"/>
                <a:ea typeface="Times New Roman"/>
                <a:cs typeface="Times New Roman"/>
                <a:sym typeface="Times New Roman"/>
              </a:rPr>
              <a:t>OBJECTIVE</a:t>
            </a:r>
            <a:endParaRPr b="1" sz="4000">
              <a:latin typeface="Times New Roman"/>
              <a:ea typeface="Times New Roman"/>
              <a:cs typeface="Times New Roman"/>
              <a:sym typeface="Times New Roman"/>
            </a:endParaRPr>
          </a:p>
        </p:txBody>
      </p:sp>
      <p:sp>
        <p:nvSpPr>
          <p:cNvPr id="114" name="Google Shape;114;p17"/>
          <p:cNvSpPr txBox="1"/>
          <p:nvPr>
            <p:ph idx="1" type="body"/>
          </p:nvPr>
        </p:nvSpPr>
        <p:spPr>
          <a:xfrm>
            <a:off x="0" y="872836"/>
            <a:ext cx="12191999" cy="5985164"/>
          </a:xfrm>
          <a:prstGeom prst="rect">
            <a:avLst/>
          </a:prstGeom>
          <a:noFill/>
          <a:ln>
            <a:noFill/>
          </a:ln>
        </p:spPr>
        <p:txBody>
          <a:bodyPr anchorCtr="0" anchor="t" bIns="45700" lIns="91425" spcFirstLastPara="1" rIns="91425" wrap="square" tIns="45700">
            <a:normAutofit/>
          </a:bodyPr>
          <a:lstStyle/>
          <a:p>
            <a:pPr indent="-329685" lvl="0" marL="457200" rtl="0" algn="just">
              <a:lnSpc>
                <a:spcPct val="115000"/>
              </a:lnSpc>
              <a:spcBef>
                <a:spcPts val="1200"/>
              </a:spcBef>
              <a:spcAft>
                <a:spcPts val="0"/>
              </a:spcAft>
              <a:buSzPts val="1592"/>
              <a:buFont typeface="Times New Roman"/>
              <a:buChar char="●"/>
            </a:pPr>
            <a:r>
              <a:rPr lang="en-US" sz="2591">
                <a:latin typeface="Times New Roman"/>
                <a:ea typeface="Times New Roman"/>
                <a:cs typeface="Times New Roman"/>
                <a:sym typeface="Times New Roman"/>
              </a:rPr>
              <a:t>Our project's goal is to leverage data analysis and machine learning to proactively mitigate heart disease. </a:t>
            </a:r>
            <a:endParaRPr sz="2591">
              <a:latin typeface="Times New Roman"/>
              <a:ea typeface="Times New Roman"/>
              <a:cs typeface="Times New Roman"/>
              <a:sym typeface="Times New Roman"/>
            </a:endParaRPr>
          </a:p>
          <a:p>
            <a:pPr indent="-329685" lvl="0" marL="457200" rtl="0" algn="just">
              <a:lnSpc>
                <a:spcPct val="115000"/>
              </a:lnSpc>
              <a:spcBef>
                <a:spcPts val="1200"/>
              </a:spcBef>
              <a:spcAft>
                <a:spcPts val="0"/>
              </a:spcAft>
              <a:buSzPts val="1592"/>
              <a:buFont typeface="Times New Roman"/>
              <a:buChar char="●"/>
            </a:pPr>
            <a:r>
              <a:rPr lang="en-US" sz="2591">
                <a:latin typeface="Times New Roman"/>
                <a:ea typeface="Times New Roman"/>
                <a:cs typeface="Times New Roman"/>
                <a:sym typeface="Times New Roman"/>
              </a:rPr>
              <a:t>Through advanced data analysis techniques, we aim to uncover critical insights about heart disease, identifying key risk factors and discernible trends. </a:t>
            </a:r>
            <a:endParaRPr sz="2591">
              <a:latin typeface="Times New Roman"/>
              <a:ea typeface="Times New Roman"/>
              <a:cs typeface="Times New Roman"/>
              <a:sym typeface="Times New Roman"/>
            </a:endParaRPr>
          </a:p>
          <a:p>
            <a:pPr indent="-329685" lvl="0" marL="457200" rtl="0" algn="just">
              <a:lnSpc>
                <a:spcPct val="115000"/>
              </a:lnSpc>
              <a:spcBef>
                <a:spcPts val="1200"/>
              </a:spcBef>
              <a:spcAft>
                <a:spcPts val="0"/>
              </a:spcAft>
              <a:buSzPts val="1592"/>
              <a:buFont typeface="Times New Roman"/>
              <a:buChar char="●"/>
            </a:pPr>
            <a:r>
              <a:rPr lang="en-US" sz="2591">
                <a:latin typeface="Times New Roman"/>
                <a:ea typeface="Times New Roman"/>
                <a:cs typeface="Times New Roman"/>
                <a:sym typeface="Times New Roman"/>
              </a:rPr>
              <a:t>Utilizing these insights, we will develop a predictive machine learning algorithm to assess an individual's probability of developing heart disease. </a:t>
            </a:r>
            <a:endParaRPr sz="2591">
              <a:latin typeface="Times New Roman"/>
              <a:ea typeface="Times New Roman"/>
              <a:cs typeface="Times New Roman"/>
              <a:sym typeface="Times New Roman"/>
            </a:endParaRPr>
          </a:p>
          <a:p>
            <a:pPr indent="-329685" lvl="0" marL="457200" rtl="0" algn="just">
              <a:lnSpc>
                <a:spcPct val="115000"/>
              </a:lnSpc>
              <a:spcBef>
                <a:spcPts val="1200"/>
              </a:spcBef>
              <a:spcAft>
                <a:spcPts val="0"/>
              </a:spcAft>
              <a:buSzPts val="1592"/>
              <a:buFont typeface="Times New Roman"/>
              <a:buChar char="●"/>
            </a:pPr>
            <a:r>
              <a:rPr lang="en-US" sz="2591">
                <a:latin typeface="Times New Roman"/>
                <a:ea typeface="Times New Roman"/>
                <a:cs typeface="Times New Roman"/>
                <a:sym typeface="Times New Roman"/>
              </a:rPr>
              <a:t>This algorithm will be seamlessly integrated into a Django-based platform, enabling users to input their demographic and lifestyle information and receive personalized predictions. </a:t>
            </a:r>
            <a:endParaRPr sz="2591">
              <a:latin typeface="Times New Roman"/>
              <a:ea typeface="Times New Roman"/>
              <a:cs typeface="Times New Roman"/>
              <a:sym typeface="Times New Roman"/>
            </a:endParaRPr>
          </a:p>
          <a:p>
            <a:pPr indent="0" lvl="0" marL="457200" rtl="0" algn="just">
              <a:lnSpc>
                <a:spcPct val="115000"/>
              </a:lnSpc>
              <a:spcBef>
                <a:spcPts val="1200"/>
              </a:spcBef>
              <a:spcAft>
                <a:spcPts val="0"/>
              </a:spcAft>
              <a:buSzPts val="1800"/>
              <a:buNone/>
            </a:pPr>
            <a:r>
              <a:t/>
            </a:r>
            <a:endParaRPr/>
          </a:p>
        </p:txBody>
      </p:sp>
      <p:sp>
        <p:nvSpPr>
          <p:cNvPr id="115" name="Google Shape;115;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838200" y="39687"/>
            <a:ext cx="10515600" cy="6111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SzPct val="45000"/>
              <a:buNone/>
            </a:pPr>
            <a:r>
              <a:rPr b="1" i="0" lang="en-US">
                <a:solidFill>
                  <a:srgbClr val="000000"/>
                </a:solidFill>
                <a:latin typeface="Times New Roman"/>
                <a:ea typeface="Times New Roman"/>
                <a:cs typeface="Times New Roman"/>
                <a:sym typeface="Times New Roman"/>
              </a:rPr>
              <a:t>LITERATURE</a:t>
            </a:r>
            <a:r>
              <a:rPr b="1" i="0" lang="en-US" sz="4000">
                <a:solidFill>
                  <a:srgbClr val="000000"/>
                </a:solidFill>
                <a:latin typeface="Times New Roman"/>
                <a:ea typeface="Times New Roman"/>
                <a:cs typeface="Times New Roman"/>
                <a:sym typeface="Times New Roman"/>
              </a:rPr>
              <a:t> REVIEW</a:t>
            </a:r>
            <a:r>
              <a:rPr b="0" i="0" lang="en-US" sz="4000" u="none">
                <a:solidFill>
                  <a:srgbClr val="000000"/>
                </a:solidFill>
                <a:latin typeface="Times New Roman"/>
                <a:ea typeface="Times New Roman"/>
                <a:cs typeface="Times New Roman"/>
                <a:sym typeface="Times New Roman"/>
              </a:rPr>
              <a:t> </a:t>
            </a:r>
            <a:endParaRPr/>
          </a:p>
        </p:txBody>
      </p:sp>
      <p:sp>
        <p:nvSpPr>
          <p:cNvPr id="121" name="Google Shape;121;p18"/>
          <p:cNvSpPr txBox="1"/>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graphicFrame>
        <p:nvGraphicFramePr>
          <p:cNvPr id="122" name="Google Shape;122;p18"/>
          <p:cNvGraphicFramePr/>
          <p:nvPr/>
        </p:nvGraphicFramePr>
        <p:xfrm>
          <a:off x="122237" y="823100"/>
          <a:ext cx="3000000" cy="3000000"/>
        </p:xfrm>
        <a:graphic>
          <a:graphicData uri="http://schemas.openxmlformats.org/drawingml/2006/table">
            <a:tbl>
              <a:tblPr>
                <a:noFill/>
                <a:tableStyleId>{5D8C0EC0-598C-4656-8594-6C7E85D4ECBD}</a:tableStyleId>
              </a:tblPr>
              <a:tblGrid>
                <a:gridCol w="2987675"/>
                <a:gridCol w="2986075"/>
                <a:gridCol w="2986075"/>
                <a:gridCol w="2987675"/>
              </a:tblGrid>
              <a:tr h="803600">
                <a:tc>
                  <a:txBody>
                    <a:bodyPr/>
                    <a:lstStyle/>
                    <a:p>
                      <a:pPr indent="0" lvl="0" marL="0" marR="0" rtl="0" algn="ctr">
                        <a:lnSpc>
                          <a:spcPct val="100000"/>
                        </a:lnSpc>
                        <a:spcBef>
                          <a:spcPts val="0"/>
                        </a:spcBef>
                        <a:spcAft>
                          <a:spcPts val="0"/>
                        </a:spcAft>
                        <a:buClr>
                          <a:srgbClr val="000000"/>
                        </a:buClr>
                        <a:buSzPts val="2200"/>
                        <a:buFont typeface="Arial"/>
                        <a:buNone/>
                      </a:pPr>
                      <a:r>
                        <a:rPr b="0" i="0" lang="en-US" sz="2200" u="sng" cap="none" strike="noStrike">
                          <a:solidFill>
                            <a:schemeClr val="dk1"/>
                          </a:solidFill>
                          <a:latin typeface="Times New Roman"/>
                          <a:ea typeface="Times New Roman"/>
                          <a:cs typeface="Times New Roman"/>
                          <a:sym typeface="Times New Roman"/>
                        </a:rPr>
                        <a:t>AUTHOR</a:t>
                      </a:r>
                      <a:endParaRPr sz="1400" u="none" cap="none" strike="noStrike"/>
                    </a:p>
                  </a:txBody>
                  <a:tcPr marT="45725" marB="457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200"/>
                        <a:buFont typeface="Arial"/>
                        <a:buNone/>
                      </a:pPr>
                      <a:r>
                        <a:rPr b="0" i="0" lang="en-US" sz="2200" u="sng" cap="none" strike="noStrike">
                          <a:solidFill>
                            <a:schemeClr val="dk1"/>
                          </a:solidFill>
                          <a:latin typeface="Times New Roman"/>
                          <a:ea typeface="Times New Roman"/>
                          <a:cs typeface="Times New Roman"/>
                          <a:sym typeface="Times New Roman"/>
                        </a:rPr>
                        <a:t>TITLE</a:t>
                      </a:r>
                      <a:endParaRPr sz="1400" u="none" cap="none" strike="noStrike"/>
                    </a:p>
                  </a:txBody>
                  <a:tcPr marT="45725" marB="457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200"/>
                        <a:buFont typeface="Arial"/>
                        <a:buNone/>
                      </a:pPr>
                      <a:r>
                        <a:rPr b="0" i="0" lang="en-US" sz="2200" u="sng" cap="none" strike="noStrike">
                          <a:solidFill>
                            <a:schemeClr val="dk1"/>
                          </a:solidFill>
                          <a:latin typeface="Times New Roman"/>
                          <a:ea typeface="Times New Roman"/>
                          <a:cs typeface="Times New Roman"/>
                          <a:sym typeface="Times New Roman"/>
                        </a:rPr>
                        <a:t>PURPOSE</a:t>
                      </a:r>
                      <a:endParaRPr sz="1400" u="none" cap="none" strike="noStrike"/>
                    </a:p>
                  </a:txBody>
                  <a:tcPr marT="45725" marB="457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Times New Roman"/>
                          <a:ea typeface="Times New Roman"/>
                          <a:cs typeface="Times New Roman"/>
                          <a:sym typeface="Times New Roman"/>
                        </a:rPr>
                        <a:t>  </a:t>
                      </a:r>
                      <a:r>
                        <a:rPr b="0" i="0" lang="en-US" sz="2200" u="sng" cap="none" strike="noStrike">
                          <a:solidFill>
                            <a:schemeClr val="dk1"/>
                          </a:solidFill>
                          <a:latin typeface="Times New Roman"/>
                          <a:ea typeface="Times New Roman"/>
                          <a:cs typeface="Times New Roman"/>
                          <a:sym typeface="Times New Roman"/>
                        </a:rPr>
                        <a:t>ALGORITHMS</a:t>
                      </a:r>
                      <a:r>
                        <a:rPr b="0" i="0" lang="en-US" sz="2200" u="none" cap="none" strike="noStrike">
                          <a:solidFill>
                            <a:schemeClr val="dk1"/>
                          </a:solidFill>
                          <a:latin typeface="Times New Roman"/>
                          <a:ea typeface="Times New Roman"/>
                          <a:cs typeface="Times New Roman"/>
                          <a:sym typeface="Times New Roman"/>
                        </a:rPr>
                        <a:t> </a:t>
                      </a:r>
                      <a:r>
                        <a:rPr b="0" i="0" lang="en-US" sz="2200" u="sng" cap="none" strike="noStrike">
                          <a:solidFill>
                            <a:schemeClr val="dk1"/>
                          </a:solidFill>
                          <a:latin typeface="Times New Roman"/>
                          <a:ea typeface="Times New Roman"/>
                          <a:cs typeface="Times New Roman"/>
                          <a:sym typeface="Times New Roman"/>
                        </a:rPr>
                        <a:t>USED AND</a:t>
                      </a:r>
                      <a:r>
                        <a:rPr b="0" i="0" lang="en-US" sz="2200" u="none" cap="none" strike="noStrike">
                          <a:solidFill>
                            <a:schemeClr val="dk1"/>
                          </a:solidFill>
                          <a:latin typeface="Times New Roman"/>
                          <a:ea typeface="Times New Roman"/>
                          <a:cs typeface="Times New Roman"/>
                          <a:sym typeface="Times New Roman"/>
                        </a:rPr>
                        <a:t> </a:t>
                      </a:r>
                      <a:r>
                        <a:rPr b="0" i="0" lang="en-US" sz="2200" u="sng" cap="none" strike="noStrike">
                          <a:solidFill>
                            <a:schemeClr val="dk1"/>
                          </a:solidFill>
                          <a:latin typeface="Times New Roman"/>
                          <a:ea typeface="Times New Roman"/>
                          <a:cs typeface="Times New Roman"/>
                          <a:sym typeface="Times New Roman"/>
                        </a:rPr>
                        <a:t>ACCURACY</a:t>
                      </a:r>
                      <a:endParaRPr sz="1400" u="none" cap="none" strike="noStrike"/>
                    </a:p>
                  </a:txBody>
                  <a:tcPr marT="45725" marB="457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094750">
                <a:tc>
                  <a:txBody>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Times New Roman"/>
                          <a:ea typeface="Times New Roman"/>
                          <a:cs typeface="Times New Roman"/>
                          <a:sym typeface="Times New Roman"/>
                        </a:rPr>
                        <a:t>1)</a:t>
                      </a:r>
                      <a:r>
                        <a:rPr lang="en-US" sz="2300" u="none" cap="none" strike="noStrike">
                          <a:solidFill>
                            <a:schemeClr val="dk1"/>
                          </a:solidFill>
                          <a:highlight>
                            <a:schemeClr val="lt1"/>
                          </a:highlight>
                          <a:latin typeface="Times New Roman"/>
                          <a:ea typeface="Times New Roman"/>
                          <a:cs typeface="Times New Roman"/>
                          <a:sym typeface="Times New Roman"/>
                        </a:rPr>
                        <a:t>Nadikatla Chandrasekhar</a:t>
                      </a:r>
                      <a:r>
                        <a:rPr lang="en-US" sz="2300" u="none" cap="none" strike="noStrike">
                          <a:solidFill>
                            <a:schemeClr val="dk1"/>
                          </a:solidFill>
                          <a:highlight>
                            <a:srgbClr val="FFFFFF"/>
                          </a:highlight>
                        </a:rPr>
                        <a:t>,</a:t>
                      </a:r>
                      <a:r>
                        <a:rPr lang="en-US" sz="2300" u="none" cap="none" strike="noStrike">
                          <a:solidFill>
                            <a:schemeClr val="dk1"/>
                          </a:solidFill>
                          <a:highlight>
                            <a:srgbClr val="FFFFFF"/>
                          </a:highlight>
                          <a:latin typeface="Times New Roman"/>
                          <a:ea typeface="Times New Roman"/>
                          <a:cs typeface="Times New Roman"/>
                          <a:sym typeface="Times New Roman"/>
                        </a:rPr>
                        <a:t>Samineni Pedda Krishna</a:t>
                      </a:r>
                      <a:endParaRPr sz="2300" u="none" cap="none" strike="noStrike">
                        <a:solidFill>
                          <a:schemeClr val="dk1"/>
                        </a:solidFill>
                        <a:latin typeface="Times New Roman"/>
                        <a:ea typeface="Times New Roman"/>
                        <a:cs typeface="Times New Roman"/>
                        <a:sym typeface="Times New Roman"/>
                      </a:endParaRPr>
                    </a:p>
                  </a:txBody>
                  <a:tcPr marT="45725" marB="457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23913"/>
                        </a:lnSpc>
                        <a:spcBef>
                          <a:spcPts val="0"/>
                        </a:spcBef>
                        <a:spcAft>
                          <a:spcPts val="0"/>
                        </a:spcAft>
                        <a:buClr>
                          <a:schemeClr val="dk1"/>
                        </a:buClr>
                        <a:buSzPts val="1100"/>
                        <a:buFont typeface="Arial"/>
                        <a:buNone/>
                      </a:pPr>
                      <a:r>
                        <a:rPr lang="en-US" sz="2300" u="none" cap="none" strike="noStrike">
                          <a:solidFill>
                            <a:srgbClr val="333333"/>
                          </a:solidFill>
                          <a:highlight>
                            <a:srgbClr val="FFFFFF"/>
                          </a:highlight>
                          <a:latin typeface="Times New Roman"/>
                          <a:ea typeface="Times New Roman"/>
                          <a:cs typeface="Times New Roman"/>
                          <a:sym typeface="Times New Roman"/>
                        </a:rPr>
                        <a:t>Heart Disease Prediction Using Machine Learning</a:t>
                      </a:r>
                      <a:endParaRPr sz="2300" u="none" cap="none" strike="noStrike">
                        <a:solidFill>
                          <a:srgbClr val="333333"/>
                        </a:solidFill>
                        <a:highlight>
                          <a:srgbClr val="FFFFFF"/>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200"/>
                        <a:buFont typeface="Arial"/>
                        <a:buNone/>
                      </a:pPr>
                      <a:r>
                        <a:rPr i="0" lang="en-US" sz="2100" u="none" cap="none" strike="noStrike">
                          <a:solidFill>
                            <a:schemeClr val="dk1"/>
                          </a:solidFill>
                          <a:latin typeface="Times New Roman"/>
                          <a:ea typeface="Times New Roman"/>
                          <a:cs typeface="Times New Roman"/>
                          <a:sym typeface="Times New Roman"/>
                        </a:rPr>
                        <a:t>-20</a:t>
                      </a:r>
                      <a:r>
                        <a:rPr lang="en-US" sz="2100" u="none" cap="none" strike="noStrike">
                          <a:solidFill>
                            <a:schemeClr val="dk1"/>
                          </a:solidFill>
                          <a:latin typeface="Times New Roman"/>
                          <a:ea typeface="Times New Roman"/>
                          <a:cs typeface="Times New Roman"/>
                          <a:sym typeface="Times New Roman"/>
                        </a:rPr>
                        <a:t>23</a:t>
                      </a:r>
                      <a:endParaRPr sz="1300" u="none" cap="none" strike="noStrike">
                        <a:latin typeface="Times New Roman"/>
                        <a:ea typeface="Times New Roman"/>
                        <a:cs typeface="Times New Roman"/>
                        <a:sym typeface="Times New Roman"/>
                      </a:endParaRPr>
                    </a:p>
                  </a:txBody>
                  <a:tcPr marT="45725" marB="457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200"/>
                        <a:buFont typeface="Arial"/>
                        <a:buNone/>
                      </a:pPr>
                      <a:r>
                        <a:rPr lang="en-US" sz="2200" u="none" cap="none" strike="noStrike">
                          <a:solidFill>
                            <a:schemeClr val="dk1"/>
                          </a:solidFill>
                          <a:latin typeface="Times New Roman"/>
                          <a:ea typeface="Times New Roman"/>
                          <a:cs typeface="Times New Roman"/>
                          <a:sym typeface="Times New Roman"/>
                        </a:rPr>
                        <a:t>The project aims to develop an accurate model for early heart disease detection using advanced machine learning techniques like Gridsearch CV tuning, five-fold cross-validation, and an ensemble voting classifier. This seeks to improve early diagnosis and patient outcomes.</a:t>
                      </a:r>
                      <a:endParaRPr sz="1400" u="none" cap="none" strike="noStrike"/>
                    </a:p>
                  </a:txBody>
                  <a:tcPr marT="45725" marB="457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000000"/>
                        </a:buClr>
                        <a:buSzPts val="2200"/>
                        <a:buFont typeface="Arial"/>
                        <a:buNone/>
                      </a:pPr>
                      <a:r>
                        <a:rPr lang="en-US" sz="2200" u="none" cap="none" strike="noStrike">
                          <a:solidFill>
                            <a:schemeClr val="dk1"/>
                          </a:solidFill>
                          <a:latin typeface="Times New Roman"/>
                          <a:ea typeface="Times New Roman"/>
                          <a:cs typeface="Times New Roman"/>
                          <a:sym typeface="Times New Roman"/>
                        </a:rPr>
                        <a:t>Random Forest - 70%</a:t>
                      </a:r>
                      <a:endParaRPr sz="22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2200"/>
                        <a:buFont typeface="Arial"/>
                        <a:buNone/>
                      </a:pPr>
                      <a:r>
                        <a:rPr lang="en-US" sz="2200" u="none" cap="none" strike="noStrike">
                          <a:solidFill>
                            <a:schemeClr val="dk1"/>
                          </a:solidFill>
                          <a:latin typeface="Times New Roman"/>
                          <a:ea typeface="Times New Roman"/>
                          <a:cs typeface="Times New Roman"/>
                          <a:sym typeface="Times New Roman"/>
                        </a:rPr>
                        <a:t>KNN-60%</a:t>
                      </a:r>
                      <a:endParaRPr sz="22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2200"/>
                        <a:buFont typeface="Arial"/>
                        <a:buNone/>
                      </a:pPr>
                      <a:r>
                        <a:rPr lang="en-US" sz="2200" u="none" cap="none" strike="noStrike">
                          <a:solidFill>
                            <a:schemeClr val="dk1"/>
                          </a:solidFill>
                          <a:latin typeface="Times New Roman"/>
                          <a:ea typeface="Times New Roman"/>
                          <a:cs typeface="Times New Roman"/>
                          <a:sym typeface="Times New Roman"/>
                        </a:rPr>
                        <a:t>Logistic - Regression-72.90%</a:t>
                      </a:r>
                      <a:endParaRPr sz="2200" u="none" cap="none" strike="noStrike">
                        <a:solidFill>
                          <a:schemeClr val="dk1"/>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Clr>
                          <a:schemeClr val="dk1"/>
                        </a:buClr>
                        <a:buSzPts val="1100"/>
                        <a:buFont typeface="Arial"/>
                        <a:buNone/>
                      </a:pPr>
                      <a:r>
                        <a:rPr i="1" lang="en-US" sz="1000" u="none" cap="none" strike="noStrike">
                          <a:solidFill>
                            <a:schemeClr val="dk1"/>
                          </a:solidFill>
                          <a:highlight>
                            <a:srgbClr val="FFFFFF"/>
                          </a:highlight>
                        </a:rPr>
                        <a:t> </a:t>
                      </a:r>
                      <a:r>
                        <a:rPr lang="en-US" sz="2200" u="none" cap="none" strike="noStrike">
                          <a:solidFill>
                            <a:schemeClr val="dk1"/>
                          </a:solidFill>
                          <a:highlight>
                            <a:srgbClr val="FFFFFF"/>
                          </a:highlight>
                          <a:latin typeface="Times New Roman"/>
                          <a:ea typeface="Times New Roman"/>
                          <a:cs typeface="Times New Roman"/>
                          <a:sym typeface="Times New Roman"/>
                        </a:rPr>
                        <a:t>Naive Bayes-55%</a:t>
                      </a:r>
                      <a:endParaRPr sz="22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just">
                        <a:lnSpc>
                          <a:spcPct val="140000"/>
                        </a:lnSpc>
                        <a:spcBef>
                          <a:spcPts val="500"/>
                        </a:spcBef>
                        <a:spcAft>
                          <a:spcPts val="0"/>
                        </a:spcAft>
                        <a:buClr>
                          <a:schemeClr val="dk1"/>
                        </a:buClr>
                        <a:buSzPts val="1100"/>
                        <a:buFont typeface="Arial"/>
                        <a:buNone/>
                      </a:pPr>
                      <a:r>
                        <a:t/>
                      </a:r>
                      <a:endParaRPr sz="24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500"/>
                        </a:spcBef>
                        <a:spcAft>
                          <a:spcPts val="0"/>
                        </a:spcAft>
                        <a:buClr>
                          <a:srgbClr val="000000"/>
                        </a:buClr>
                        <a:buSzPts val="2200"/>
                        <a:buFont typeface="Arial"/>
                        <a:buNone/>
                      </a:pPr>
                      <a:r>
                        <a:t/>
                      </a:r>
                      <a:endParaRPr sz="2200" u="none" cap="none" strike="noStrike">
                        <a:solidFill>
                          <a:schemeClr val="dk1"/>
                        </a:solidFill>
                        <a:latin typeface="Times New Roman"/>
                        <a:ea typeface="Times New Roman"/>
                        <a:cs typeface="Times New Roman"/>
                        <a:sym typeface="Times New Roman"/>
                      </a:endParaRPr>
                    </a:p>
                  </a:txBody>
                  <a:tcPr marT="45725" marB="457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838200" y="-165975"/>
            <a:ext cx="10922700" cy="1315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000">
                <a:latin typeface="Times New Roman"/>
                <a:ea typeface="Times New Roman"/>
                <a:cs typeface="Times New Roman"/>
                <a:sym typeface="Times New Roman"/>
              </a:rPr>
              <a:t>                                       </a:t>
            </a:r>
            <a:r>
              <a:rPr b="1" lang="en-US" sz="3600">
                <a:latin typeface="Times New Roman"/>
                <a:ea typeface="Times New Roman"/>
                <a:cs typeface="Times New Roman"/>
                <a:sym typeface="Times New Roman"/>
              </a:rPr>
              <a:t>HEART DISEASES</a:t>
            </a:r>
            <a:r>
              <a:rPr b="1" lang="en-US" sz="3600" u="sng">
                <a:latin typeface="Times New Roman"/>
                <a:ea typeface="Times New Roman"/>
                <a:cs typeface="Times New Roman"/>
                <a:sym typeface="Times New Roman"/>
              </a:rPr>
              <a:t> </a:t>
            </a:r>
            <a:endParaRPr b="1" sz="3600" u="sng">
              <a:latin typeface="Times New Roman"/>
              <a:ea typeface="Times New Roman"/>
              <a:cs typeface="Times New Roman"/>
              <a:sym typeface="Times New Roman"/>
            </a:endParaRPr>
          </a:p>
        </p:txBody>
      </p:sp>
      <p:sp>
        <p:nvSpPr>
          <p:cNvPr id="128" name="Google Shape;128;p19"/>
          <p:cNvSpPr txBox="1"/>
          <p:nvPr>
            <p:ph idx="1" type="body"/>
          </p:nvPr>
        </p:nvSpPr>
        <p:spPr>
          <a:xfrm>
            <a:off x="0" y="883075"/>
            <a:ext cx="12192000" cy="5974926"/>
          </a:xfrm>
          <a:prstGeom prst="rect">
            <a:avLst/>
          </a:prstGeom>
          <a:noFill/>
          <a:ln>
            <a:noFill/>
          </a:ln>
        </p:spPr>
        <p:txBody>
          <a:bodyPr anchorCtr="0" anchor="t" bIns="45700" lIns="91425" spcFirstLastPara="1" rIns="91425" wrap="square" tIns="45700">
            <a:noAutofit/>
          </a:bodyPr>
          <a:lstStyle/>
          <a:p>
            <a:pPr indent="-375784" lvl="0" marL="457200" rtl="0" algn="just">
              <a:lnSpc>
                <a:spcPct val="70000"/>
              </a:lnSpc>
              <a:spcBef>
                <a:spcPts val="1000"/>
              </a:spcBef>
              <a:spcAft>
                <a:spcPts val="0"/>
              </a:spcAft>
              <a:buSzPts val="2318"/>
              <a:buFont typeface="Times New Roman"/>
              <a:buChar char="●"/>
            </a:pPr>
            <a:r>
              <a:rPr lang="en-US" sz="2500">
                <a:latin typeface="Times New Roman"/>
                <a:ea typeface="Times New Roman"/>
                <a:cs typeface="Times New Roman"/>
                <a:sym typeface="Times New Roman"/>
              </a:rPr>
              <a:t>What is Heart Diseases.</a:t>
            </a:r>
            <a:endParaRPr sz="2317">
              <a:latin typeface="Times New Roman"/>
              <a:ea typeface="Times New Roman"/>
              <a:cs typeface="Times New Roman"/>
              <a:sym typeface="Times New Roman"/>
            </a:endParaRPr>
          </a:p>
          <a:p>
            <a:pPr indent="-375784" lvl="0" marL="914400" rtl="0" algn="just">
              <a:lnSpc>
                <a:spcPct val="95000"/>
              </a:lnSpc>
              <a:spcBef>
                <a:spcPts val="0"/>
              </a:spcBef>
              <a:spcAft>
                <a:spcPts val="0"/>
              </a:spcAft>
              <a:buSzPts val="2318"/>
              <a:buFont typeface="Times New Roman"/>
              <a:buChar char="➔"/>
            </a:pPr>
            <a:r>
              <a:rPr lang="en-US" sz="2317">
                <a:highlight>
                  <a:srgbClr val="FFFFFF"/>
                </a:highlight>
                <a:latin typeface="Times New Roman"/>
                <a:ea typeface="Times New Roman"/>
                <a:cs typeface="Times New Roman"/>
                <a:sym typeface="Times New Roman"/>
              </a:rPr>
              <a:t>Heart disease describes a range of conditions that affect the heart. Heart diseases include- Blood vessel disease, such as coronary artery disease Irregular heartbeats (arrhythmias) Heart problems you're born with (congenital heart defects) Disease of the heart muscle Heart valve disease.</a:t>
            </a:r>
            <a:endParaRPr sz="2317">
              <a:highlight>
                <a:srgbClr val="FFFFFF"/>
              </a:highlight>
              <a:latin typeface="Times New Roman"/>
              <a:ea typeface="Times New Roman"/>
              <a:cs typeface="Times New Roman"/>
              <a:sym typeface="Times New Roman"/>
            </a:endParaRPr>
          </a:p>
          <a:p>
            <a:pPr indent="0" lvl="0" marL="0" rtl="0" algn="just">
              <a:lnSpc>
                <a:spcPct val="95000"/>
              </a:lnSpc>
              <a:spcBef>
                <a:spcPts val="300"/>
              </a:spcBef>
              <a:spcAft>
                <a:spcPts val="0"/>
              </a:spcAft>
              <a:buSzPts val="688"/>
              <a:buNone/>
            </a:pPr>
            <a:r>
              <a:t/>
            </a:r>
            <a:endParaRPr sz="2317">
              <a:highlight>
                <a:srgbClr val="FFFFFF"/>
              </a:highlight>
              <a:latin typeface="Times New Roman"/>
              <a:ea typeface="Times New Roman"/>
              <a:cs typeface="Times New Roman"/>
              <a:sym typeface="Times New Roman"/>
            </a:endParaRPr>
          </a:p>
          <a:p>
            <a:pPr indent="-375784" lvl="0" marL="457200" rtl="0" algn="just">
              <a:lnSpc>
                <a:spcPct val="95000"/>
              </a:lnSpc>
              <a:spcBef>
                <a:spcPts val="300"/>
              </a:spcBef>
              <a:spcAft>
                <a:spcPts val="0"/>
              </a:spcAft>
              <a:buSzPts val="2318"/>
              <a:buFont typeface="Times New Roman"/>
              <a:buChar char="●"/>
            </a:pPr>
            <a:r>
              <a:rPr lang="en-US" sz="2500" u="sng">
                <a:highlight>
                  <a:srgbClr val="FFFFFF"/>
                </a:highlight>
                <a:latin typeface="Times New Roman"/>
                <a:ea typeface="Times New Roman"/>
                <a:cs typeface="Times New Roman"/>
                <a:sym typeface="Times New Roman"/>
              </a:rPr>
              <a:t>Types</a:t>
            </a:r>
            <a:r>
              <a:rPr lang="en-US" sz="2500">
                <a:highlight>
                  <a:srgbClr val="FFFFFF"/>
                </a:highlight>
                <a:latin typeface="Times New Roman"/>
                <a:ea typeface="Times New Roman"/>
                <a:cs typeface="Times New Roman"/>
                <a:sym typeface="Times New Roman"/>
              </a:rPr>
              <a:t> </a:t>
            </a:r>
            <a:r>
              <a:rPr lang="en-US" sz="2500" u="sng">
                <a:highlight>
                  <a:srgbClr val="FFFFFF"/>
                </a:highlight>
                <a:latin typeface="Times New Roman"/>
                <a:ea typeface="Times New Roman"/>
                <a:cs typeface="Times New Roman"/>
                <a:sym typeface="Times New Roman"/>
              </a:rPr>
              <a:t>of</a:t>
            </a:r>
            <a:r>
              <a:rPr lang="en-US" sz="2500">
                <a:highlight>
                  <a:srgbClr val="FFFFFF"/>
                </a:highlight>
                <a:latin typeface="Times New Roman"/>
                <a:ea typeface="Times New Roman"/>
                <a:cs typeface="Times New Roman"/>
                <a:sym typeface="Times New Roman"/>
              </a:rPr>
              <a:t> </a:t>
            </a:r>
            <a:r>
              <a:rPr lang="en-US" sz="2500" u="sng">
                <a:highlight>
                  <a:srgbClr val="FFFFFF"/>
                </a:highlight>
                <a:latin typeface="Times New Roman"/>
                <a:ea typeface="Times New Roman"/>
                <a:cs typeface="Times New Roman"/>
                <a:sym typeface="Times New Roman"/>
              </a:rPr>
              <a:t>Heart</a:t>
            </a:r>
            <a:r>
              <a:rPr lang="en-US" sz="2500">
                <a:highlight>
                  <a:srgbClr val="FFFFFF"/>
                </a:highlight>
                <a:latin typeface="Times New Roman"/>
                <a:ea typeface="Times New Roman"/>
                <a:cs typeface="Times New Roman"/>
                <a:sym typeface="Times New Roman"/>
              </a:rPr>
              <a:t> </a:t>
            </a:r>
            <a:r>
              <a:rPr lang="en-US" sz="2500" u="sng">
                <a:highlight>
                  <a:srgbClr val="FFFFFF"/>
                </a:highlight>
                <a:latin typeface="Times New Roman"/>
                <a:ea typeface="Times New Roman"/>
                <a:cs typeface="Times New Roman"/>
                <a:sym typeface="Times New Roman"/>
              </a:rPr>
              <a:t>Diseases</a:t>
            </a:r>
            <a:r>
              <a:rPr lang="en-US" sz="2500">
                <a:highlight>
                  <a:srgbClr val="FFFFFF"/>
                </a:highlight>
                <a:latin typeface="Times New Roman"/>
                <a:ea typeface="Times New Roman"/>
                <a:cs typeface="Times New Roman"/>
                <a:sym typeface="Times New Roman"/>
              </a:rPr>
              <a:t>.</a:t>
            </a:r>
            <a:endParaRPr sz="2500">
              <a:highlight>
                <a:srgbClr val="FFFFFF"/>
              </a:highlight>
              <a:latin typeface="Times New Roman"/>
              <a:ea typeface="Times New Roman"/>
              <a:cs typeface="Times New Roman"/>
              <a:sym typeface="Times New Roman"/>
            </a:endParaRPr>
          </a:p>
          <a:p>
            <a:pPr indent="-375784" lvl="0" marL="914400" rtl="0" algn="just">
              <a:lnSpc>
                <a:spcPct val="120000"/>
              </a:lnSpc>
              <a:spcBef>
                <a:spcPts val="0"/>
              </a:spcBef>
              <a:spcAft>
                <a:spcPts val="0"/>
              </a:spcAft>
              <a:buSzPts val="2318"/>
              <a:buFont typeface="Times New Roman"/>
              <a:buChar char="➔"/>
            </a:pPr>
            <a:r>
              <a:rPr lang="en-US" sz="2317">
                <a:highlight>
                  <a:srgbClr val="F8F8F8"/>
                </a:highlight>
                <a:latin typeface="Times New Roman"/>
                <a:ea typeface="Times New Roman"/>
                <a:cs typeface="Times New Roman"/>
                <a:sym typeface="Times New Roman"/>
              </a:rPr>
              <a:t>Coronary Artery Disease (CAD)</a:t>
            </a:r>
            <a:endParaRPr sz="2317">
              <a:highlight>
                <a:srgbClr val="F8F8F8"/>
              </a:highlight>
              <a:latin typeface="Times New Roman"/>
              <a:ea typeface="Times New Roman"/>
              <a:cs typeface="Times New Roman"/>
              <a:sym typeface="Times New Roman"/>
            </a:endParaRPr>
          </a:p>
          <a:p>
            <a:pPr indent="-375784" lvl="0" marL="914400" rtl="0" algn="just">
              <a:lnSpc>
                <a:spcPct val="120000"/>
              </a:lnSpc>
              <a:spcBef>
                <a:spcPts val="0"/>
              </a:spcBef>
              <a:spcAft>
                <a:spcPts val="0"/>
              </a:spcAft>
              <a:buSzPts val="2318"/>
              <a:buFont typeface="Times New Roman"/>
              <a:buChar char="➔"/>
            </a:pPr>
            <a:r>
              <a:rPr lang="en-US" sz="2317">
                <a:highlight>
                  <a:srgbClr val="F8F8F8"/>
                </a:highlight>
                <a:latin typeface="Times New Roman"/>
                <a:ea typeface="Times New Roman"/>
                <a:cs typeface="Times New Roman"/>
                <a:sym typeface="Times New Roman"/>
              </a:rPr>
              <a:t>Heart Arrhythmias</a:t>
            </a:r>
            <a:endParaRPr sz="2317">
              <a:highlight>
                <a:srgbClr val="F8F8F8"/>
              </a:highlight>
              <a:latin typeface="Times New Roman"/>
              <a:ea typeface="Times New Roman"/>
              <a:cs typeface="Times New Roman"/>
              <a:sym typeface="Times New Roman"/>
            </a:endParaRPr>
          </a:p>
          <a:p>
            <a:pPr indent="-375784" lvl="0" marL="914400" rtl="0" algn="just">
              <a:lnSpc>
                <a:spcPct val="120000"/>
              </a:lnSpc>
              <a:spcBef>
                <a:spcPts val="0"/>
              </a:spcBef>
              <a:spcAft>
                <a:spcPts val="0"/>
              </a:spcAft>
              <a:buSzPts val="2318"/>
              <a:buFont typeface="Times New Roman"/>
              <a:buChar char="➔"/>
            </a:pPr>
            <a:r>
              <a:rPr lang="en-US" sz="2317">
                <a:highlight>
                  <a:srgbClr val="F8F8F8"/>
                </a:highlight>
                <a:latin typeface="Times New Roman"/>
                <a:ea typeface="Times New Roman"/>
                <a:cs typeface="Times New Roman"/>
                <a:sym typeface="Times New Roman"/>
              </a:rPr>
              <a:t>Heart Failure</a:t>
            </a:r>
            <a:endParaRPr sz="2317">
              <a:highlight>
                <a:srgbClr val="F8F8F8"/>
              </a:highlight>
              <a:latin typeface="Times New Roman"/>
              <a:ea typeface="Times New Roman"/>
              <a:cs typeface="Times New Roman"/>
              <a:sym typeface="Times New Roman"/>
            </a:endParaRPr>
          </a:p>
          <a:p>
            <a:pPr indent="-375784" lvl="0" marL="914400" rtl="0" algn="just">
              <a:lnSpc>
                <a:spcPct val="120000"/>
              </a:lnSpc>
              <a:spcBef>
                <a:spcPts val="0"/>
              </a:spcBef>
              <a:spcAft>
                <a:spcPts val="0"/>
              </a:spcAft>
              <a:buSzPts val="2318"/>
              <a:buFont typeface="Times New Roman"/>
              <a:buChar char="➔"/>
            </a:pPr>
            <a:r>
              <a:rPr lang="en-US" sz="2317">
                <a:highlight>
                  <a:srgbClr val="F8F8F8"/>
                </a:highlight>
                <a:latin typeface="Times New Roman"/>
                <a:ea typeface="Times New Roman"/>
                <a:cs typeface="Times New Roman"/>
                <a:sym typeface="Times New Roman"/>
              </a:rPr>
              <a:t>Heart Valve Disease</a:t>
            </a:r>
            <a:endParaRPr sz="2317">
              <a:highlight>
                <a:srgbClr val="F8F8F8"/>
              </a:highlight>
              <a:latin typeface="Times New Roman"/>
              <a:ea typeface="Times New Roman"/>
              <a:cs typeface="Times New Roman"/>
              <a:sym typeface="Times New Roman"/>
            </a:endParaRPr>
          </a:p>
          <a:p>
            <a:pPr indent="-375784" lvl="0" marL="914400" rtl="0" algn="just">
              <a:lnSpc>
                <a:spcPct val="120000"/>
              </a:lnSpc>
              <a:spcBef>
                <a:spcPts val="0"/>
              </a:spcBef>
              <a:spcAft>
                <a:spcPts val="0"/>
              </a:spcAft>
              <a:buSzPts val="2318"/>
              <a:buFont typeface="Times New Roman"/>
              <a:buChar char="➔"/>
            </a:pPr>
            <a:r>
              <a:rPr lang="en-US" sz="2317">
                <a:highlight>
                  <a:srgbClr val="F8F8F8"/>
                </a:highlight>
                <a:latin typeface="Times New Roman"/>
                <a:ea typeface="Times New Roman"/>
                <a:cs typeface="Times New Roman"/>
                <a:sym typeface="Times New Roman"/>
              </a:rPr>
              <a:t>Pericardial Disease</a:t>
            </a:r>
            <a:endParaRPr sz="2317">
              <a:highlight>
                <a:srgbClr val="F8F8F8"/>
              </a:highlight>
              <a:latin typeface="Times New Roman"/>
              <a:ea typeface="Times New Roman"/>
              <a:cs typeface="Times New Roman"/>
              <a:sym typeface="Times New Roman"/>
            </a:endParaRPr>
          </a:p>
          <a:p>
            <a:pPr indent="-375784" lvl="0" marL="914400" rtl="0" algn="just">
              <a:lnSpc>
                <a:spcPct val="120000"/>
              </a:lnSpc>
              <a:spcBef>
                <a:spcPts val="0"/>
              </a:spcBef>
              <a:spcAft>
                <a:spcPts val="0"/>
              </a:spcAft>
              <a:buSzPts val="2318"/>
              <a:buFont typeface="Times New Roman"/>
              <a:buChar char="➔"/>
            </a:pPr>
            <a:r>
              <a:rPr lang="en-US" sz="2317">
                <a:highlight>
                  <a:srgbClr val="F8F8F8"/>
                </a:highlight>
                <a:latin typeface="Times New Roman"/>
                <a:ea typeface="Times New Roman"/>
                <a:cs typeface="Times New Roman"/>
                <a:sym typeface="Times New Roman"/>
              </a:rPr>
              <a:t>Cardiomyopathy (Heart Muscle Disease)</a:t>
            </a:r>
            <a:endParaRPr sz="2317">
              <a:highlight>
                <a:srgbClr val="F8F8F8"/>
              </a:highlight>
              <a:latin typeface="Times New Roman"/>
              <a:ea typeface="Times New Roman"/>
              <a:cs typeface="Times New Roman"/>
              <a:sym typeface="Times New Roman"/>
            </a:endParaRPr>
          </a:p>
          <a:p>
            <a:pPr indent="-375784" lvl="0" marL="914400" rtl="0" algn="just">
              <a:lnSpc>
                <a:spcPct val="120000"/>
              </a:lnSpc>
              <a:spcBef>
                <a:spcPts val="0"/>
              </a:spcBef>
              <a:spcAft>
                <a:spcPts val="0"/>
              </a:spcAft>
              <a:buSzPts val="2318"/>
              <a:buFont typeface="Times New Roman"/>
              <a:buChar char="➔"/>
            </a:pPr>
            <a:r>
              <a:rPr lang="en-US" sz="2317">
                <a:highlight>
                  <a:srgbClr val="F8F8F8"/>
                </a:highlight>
                <a:latin typeface="Times New Roman"/>
                <a:ea typeface="Times New Roman"/>
                <a:cs typeface="Times New Roman"/>
                <a:sym typeface="Times New Roman"/>
              </a:rPr>
              <a:t>Congenital Heart Disease</a:t>
            </a:r>
            <a:endParaRPr sz="2317">
              <a:highlight>
                <a:srgbClr val="F8F8F8"/>
              </a:highlight>
              <a:latin typeface="Times New Roman"/>
              <a:ea typeface="Times New Roman"/>
              <a:cs typeface="Times New Roman"/>
              <a:sym typeface="Times New Roman"/>
            </a:endParaRPr>
          </a:p>
          <a:p>
            <a:pPr indent="0" lvl="0" marL="914400" rtl="0" algn="l">
              <a:lnSpc>
                <a:spcPct val="95000"/>
              </a:lnSpc>
              <a:spcBef>
                <a:spcPts val="400"/>
              </a:spcBef>
              <a:spcAft>
                <a:spcPts val="0"/>
              </a:spcAft>
              <a:buSzPts val="688"/>
              <a:buNone/>
            </a:pPr>
            <a:r>
              <a:t/>
            </a:r>
            <a:endParaRPr sz="1700" u="sng">
              <a:highlight>
                <a:srgbClr val="FFFFFF"/>
              </a:highlight>
              <a:latin typeface="Times New Roman"/>
              <a:ea typeface="Times New Roman"/>
              <a:cs typeface="Times New Roman"/>
              <a:sym typeface="Times New Roman"/>
            </a:endParaRPr>
          </a:p>
          <a:p>
            <a:pPr indent="0" lvl="0" marL="914400" rtl="0" algn="l">
              <a:lnSpc>
                <a:spcPct val="70000"/>
              </a:lnSpc>
              <a:spcBef>
                <a:spcPts val="1000"/>
              </a:spcBef>
              <a:spcAft>
                <a:spcPts val="0"/>
              </a:spcAft>
              <a:buSzPts val="688"/>
              <a:buNone/>
            </a:pPr>
            <a:r>
              <a:t/>
            </a:r>
            <a:endParaRPr sz="1500">
              <a:latin typeface="Times New Roman"/>
              <a:ea typeface="Times New Roman"/>
              <a:cs typeface="Times New Roman"/>
              <a:sym typeface="Times New Roman"/>
            </a:endParaRPr>
          </a:p>
        </p:txBody>
      </p:sp>
      <p:sp>
        <p:nvSpPr>
          <p:cNvPr id="129" name="Google Shape;129;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idx="1" type="body"/>
          </p:nvPr>
        </p:nvSpPr>
        <p:spPr>
          <a:xfrm>
            <a:off x="0" y="0"/>
            <a:ext cx="12192000" cy="68580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1000"/>
              </a:spcBef>
              <a:spcAft>
                <a:spcPts val="0"/>
              </a:spcAft>
              <a:buSzPts val="1946"/>
              <a:buNone/>
            </a:pPr>
            <a:r>
              <a:t/>
            </a:r>
            <a:endParaRPr/>
          </a:p>
          <a:p>
            <a:pPr indent="0" lvl="0" marL="0" rtl="0" algn="l">
              <a:lnSpc>
                <a:spcPct val="90000"/>
              </a:lnSpc>
              <a:spcBef>
                <a:spcPts val="1000"/>
              </a:spcBef>
              <a:spcAft>
                <a:spcPts val="0"/>
              </a:spcAft>
              <a:buSzPts val="1946"/>
              <a:buNone/>
            </a:pPr>
            <a:r>
              <a:t/>
            </a:r>
            <a:endParaRPr/>
          </a:p>
          <a:p>
            <a:pPr indent="0" lvl="0" marL="0" rtl="0" algn="l">
              <a:lnSpc>
                <a:spcPct val="90000"/>
              </a:lnSpc>
              <a:spcBef>
                <a:spcPts val="1000"/>
              </a:spcBef>
              <a:spcAft>
                <a:spcPts val="0"/>
              </a:spcAft>
              <a:buSzPts val="1946"/>
              <a:buNone/>
            </a:pPr>
            <a:r>
              <a:t/>
            </a:r>
            <a:endParaRPr/>
          </a:p>
          <a:p>
            <a:pPr indent="0" lvl="0" marL="0" rtl="0" algn="l">
              <a:lnSpc>
                <a:spcPct val="90000"/>
              </a:lnSpc>
              <a:spcBef>
                <a:spcPts val="1000"/>
              </a:spcBef>
              <a:spcAft>
                <a:spcPts val="0"/>
              </a:spcAft>
              <a:buSzPts val="1946"/>
              <a:buNone/>
            </a:pPr>
            <a:r>
              <a:t/>
            </a:r>
            <a:endParaRPr/>
          </a:p>
          <a:p>
            <a:pPr indent="0" lvl="0" marL="0" rtl="0" algn="l">
              <a:lnSpc>
                <a:spcPct val="90000"/>
              </a:lnSpc>
              <a:spcBef>
                <a:spcPts val="1000"/>
              </a:spcBef>
              <a:spcAft>
                <a:spcPts val="0"/>
              </a:spcAft>
              <a:buSzPts val="1946"/>
              <a:buNone/>
            </a:pPr>
            <a:r>
              <a:t/>
            </a:r>
            <a:endParaRPr/>
          </a:p>
          <a:p>
            <a:pPr indent="0" lvl="0" marL="0" rtl="0" algn="l">
              <a:lnSpc>
                <a:spcPct val="90000"/>
              </a:lnSpc>
              <a:spcBef>
                <a:spcPts val="1000"/>
              </a:spcBef>
              <a:spcAft>
                <a:spcPts val="0"/>
              </a:spcAft>
              <a:buSzPts val="1946"/>
              <a:buNone/>
            </a:pPr>
            <a:r>
              <a:t/>
            </a:r>
            <a:endParaRPr/>
          </a:p>
          <a:p>
            <a:pPr indent="0" lvl="0" marL="0" rtl="0" algn="l">
              <a:lnSpc>
                <a:spcPct val="90000"/>
              </a:lnSpc>
              <a:spcBef>
                <a:spcPts val="1000"/>
              </a:spcBef>
              <a:spcAft>
                <a:spcPts val="0"/>
              </a:spcAft>
              <a:buSzPts val="1946"/>
              <a:buNone/>
            </a:pPr>
            <a:r>
              <a:t/>
            </a:r>
            <a:endParaRPr/>
          </a:p>
          <a:p>
            <a:pPr indent="0" lvl="0" marL="0" rtl="0" algn="l">
              <a:lnSpc>
                <a:spcPct val="90000"/>
              </a:lnSpc>
              <a:spcBef>
                <a:spcPts val="1000"/>
              </a:spcBef>
              <a:spcAft>
                <a:spcPts val="0"/>
              </a:spcAft>
              <a:buSzPts val="1946"/>
              <a:buNone/>
            </a:pPr>
            <a:r>
              <a:t/>
            </a:r>
            <a:endParaRPr/>
          </a:p>
          <a:p>
            <a:pPr indent="0" lvl="0" marL="0" rtl="0" algn="l">
              <a:lnSpc>
                <a:spcPct val="90000"/>
              </a:lnSpc>
              <a:spcBef>
                <a:spcPts val="1000"/>
              </a:spcBef>
              <a:spcAft>
                <a:spcPts val="0"/>
              </a:spcAft>
              <a:buSzPts val="1946"/>
              <a:buNone/>
            </a:pPr>
            <a:r>
              <a:t/>
            </a:r>
            <a:endParaRPr/>
          </a:p>
          <a:p>
            <a:pPr indent="0" lvl="0" marL="0" rtl="0" algn="l">
              <a:lnSpc>
                <a:spcPct val="90000"/>
              </a:lnSpc>
              <a:spcBef>
                <a:spcPts val="1000"/>
              </a:spcBef>
              <a:spcAft>
                <a:spcPts val="0"/>
              </a:spcAft>
              <a:buSzPts val="1946"/>
              <a:buNone/>
            </a:pPr>
            <a:r>
              <a:t/>
            </a:r>
            <a:endParaRPr/>
          </a:p>
          <a:p>
            <a:pPr indent="0" lvl="0" marL="0" rtl="0" algn="l">
              <a:lnSpc>
                <a:spcPct val="90000"/>
              </a:lnSpc>
              <a:spcBef>
                <a:spcPts val="1000"/>
              </a:spcBef>
              <a:spcAft>
                <a:spcPts val="0"/>
              </a:spcAft>
              <a:buSzPts val="1946"/>
              <a:buNone/>
            </a:pPr>
            <a:r>
              <a:t/>
            </a:r>
            <a:endParaRPr/>
          </a:p>
          <a:p>
            <a:pPr indent="0" lvl="0" marL="0" rtl="0" algn="l">
              <a:lnSpc>
                <a:spcPct val="90000"/>
              </a:lnSpc>
              <a:spcBef>
                <a:spcPts val="1000"/>
              </a:spcBef>
              <a:spcAft>
                <a:spcPts val="0"/>
              </a:spcAft>
              <a:buSzPts val="1946"/>
              <a:buNone/>
            </a:pPr>
            <a:r>
              <a:t/>
            </a:r>
            <a:endParaRPr/>
          </a:p>
          <a:p>
            <a:pPr indent="0" lvl="0" marL="0" rtl="0" algn="l">
              <a:lnSpc>
                <a:spcPct val="90000"/>
              </a:lnSpc>
              <a:spcBef>
                <a:spcPts val="1000"/>
              </a:spcBef>
              <a:spcAft>
                <a:spcPts val="0"/>
              </a:spcAft>
              <a:buSzPts val="1946"/>
              <a:buNone/>
            </a:pPr>
            <a:r>
              <a:t/>
            </a:r>
            <a:endParaRPr/>
          </a:p>
          <a:p>
            <a:pPr indent="0" lvl="0" marL="0" rtl="0" algn="l">
              <a:lnSpc>
                <a:spcPct val="90000"/>
              </a:lnSpc>
              <a:spcBef>
                <a:spcPts val="1000"/>
              </a:spcBef>
              <a:spcAft>
                <a:spcPts val="0"/>
              </a:spcAft>
              <a:buSzPts val="1946"/>
              <a:buNone/>
            </a:pPr>
            <a:r>
              <a:t/>
            </a:r>
            <a:endParaRPr/>
          </a:p>
          <a:p>
            <a:pPr indent="0" lvl="0" marL="0" rtl="0" algn="l">
              <a:lnSpc>
                <a:spcPct val="90000"/>
              </a:lnSpc>
              <a:spcBef>
                <a:spcPts val="1000"/>
              </a:spcBef>
              <a:spcAft>
                <a:spcPts val="0"/>
              </a:spcAft>
              <a:buSzPts val="1946"/>
              <a:buNone/>
            </a:pPr>
            <a:r>
              <a:t/>
            </a:r>
            <a:endParaRPr/>
          </a:p>
          <a:p>
            <a:pPr indent="0" lvl="0" marL="0" rtl="0" algn="l">
              <a:lnSpc>
                <a:spcPct val="90000"/>
              </a:lnSpc>
              <a:spcBef>
                <a:spcPts val="1000"/>
              </a:spcBef>
              <a:spcAft>
                <a:spcPts val="0"/>
              </a:spcAft>
              <a:buSzPts val="1946"/>
              <a:buNone/>
            </a:pPr>
            <a:r>
              <a:rPr lang="en-US"/>
              <a:t>                                                 </a:t>
            </a:r>
            <a:r>
              <a:rPr lang="en-US" sz="2000">
                <a:latin typeface="Times New Roman"/>
                <a:ea typeface="Times New Roman"/>
                <a:cs typeface="Times New Roman"/>
                <a:sym typeface="Times New Roman"/>
              </a:rPr>
              <a:t>Fig I Types of Diseases &amp; Symptoms</a:t>
            </a:r>
            <a:endParaRPr sz="2000">
              <a:latin typeface="Times New Roman"/>
              <a:ea typeface="Times New Roman"/>
              <a:cs typeface="Times New Roman"/>
              <a:sym typeface="Times New Roman"/>
            </a:endParaRPr>
          </a:p>
        </p:txBody>
      </p:sp>
      <p:sp>
        <p:nvSpPr>
          <p:cNvPr id="135" name="Google Shape;135;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136" name="Google Shape;136;p20"/>
          <p:cNvPicPr preferRelativeResize="0"/>
          <p:nvPr/>
        </p:nvPicPr>
        <p:blipFill rotWithShape="1">
          <a:blip r:embed="rId3">
            <a:alphaModFix/>
          </a:blip>
          <a:srcRect b="0" l="0" r="0" t="0"/>
          <a:stretch/>
        </p:blipFill>
        <p:spPr>
          <a:xfrm>
            <a:off x="0" y="115875"/>
            <a:ext cx="12192001" cy="5838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419100" y="-98757"/>
            <a:ext cx="10515600" cy="876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000">
                <a:latin typeface="Times New Roman"/>
                <a:ea typeface="Times New Roman"/>
                <a:cs typeface="Times New Roman"/>
                <a:sym typeface="Times New Roman"/>
              </a:rPr>
              <a:t>                                               </a:t>
            </a:r>
            <a:r>
              <a:rPr b="1" lang="en-US" sz="4000">
                <a:latin typeface="Times New Roman"/>
                <a:ea typeface="Times New Roman"/>
                <a:cs typeface="Times New Roman"/>
                <a:sym typeface="Times New Roman"/>
              </a:rPr>
              <a:t>METHODOLOGY</a:t>
            </a:r>
            <a:endParaRPr b="1" sz="4000">
              <a:latin typeface="Times New Roman"/>
              <a:ea typeface="Times New Roman"/>
              <a:cs typeface="Times New Roman"/>
              <a:sym typeface="Times New Roman"/>
            </a:endParaRPr>
          </a:p>
        </p:txBody>
      </p:sp>
      <p:sp>
        <p:nvSpPr>
          <p:cNvPr id="142" name="Google Shape;142;p21"/>
          <p:cNvSpPr txBox="1"/>
          <p:nvPr>
            <p:ph idx="1" type="body"/>
          </p:nvPr>
        </p:nvSpPr>
        <p:spPr>
          <a:xfrm>
            <a:off x="0" y="546200"/>
            <a:ext cx="12192000" cy="63118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rgbClr val="333333"/>
              </a:buClr>
              <a:buSzPts val="1800"/>
              <a:buFont typeface="Times New Roman"/>
              <a:buChar char="❏"/>
            </a:pPr>
            <a:r>
              <a:rPr lang="en-US" u="sng">
                <a:solidFill>
                  <a:srgbClr val="333333"/>
                </a:solidFill>
                <a:latin typeface="Times New Roman"/>
                <a:ea typeface="Times New Roman"/>
                <a:cs typeface="Times New Roman"/>
                <a:sym typeface="Times New Roman"/>
              </a:rPr>
              <a:t>WorkFlow</a:t>
            </a:r>
            <a:endParaRPr u="sng">
              <a:solidFill>
                <a:srgbClr val="333333"/>
              </a:solidFill>
              <a:latin typeface="Times New Roman"/>
              <a:ea typeface="Times New Roman"/>
              <a:cs typeface="Times New Roman"/>
              <a:sym typeface="Times New Roman"/>
            </a:endParaRPr>
          </a:p>
          <a:p>
            <a:pPr indent="0" lvl="0" marL="457200" rtl="0" algn="l">
              <a:lnSpc>
                <a:spcPct val="90000"/>
              </a:lnSpc>
              <a:spcBef>
                <a:spcPts val="1000"/>
              </a:spcBef>
              <a:spcAft>
                <a:spcPts val="0"/>
              </a:spcAft>
              <a:buSzPts val="1800"/>
              <a:buNone/>
            </a:pPr>
            <a:r>
              <a:rPr lang="en-US" u="sng">
                <a:solidFill>
                  <a:srgbClr val="333333"/>
                </a:solidFill>
                <a:latin typeface="Times New Roman"/>
                <a:ea typeface="Times New Roman"/>
                <a:cs typeface="Times New Roman"/>
                <a:sym typeface="Times New Roman"/>
              </a:rPr>
              <a:t>                        </a:t>
            </a:r>
            <a:endParaRPr u="sng">
              <a:solidFill>
                <a:srgbClr val="333333"/>
              </a:solidFill>
              <a:latin typeface="Times New Roman"/>
              <a:ea typeface="Times New Roman"/>
              <a:cs typeface="Times New Roman"/>
              <a:sym typeface="Times New Roman"/>
            </a:endParaRPr>
          </a:p>
        </p:txBody>
      </p:sp>
      <p:sp>
        <p:nvSpPr>
          <p:cNvPr id="143" name="Google Shape;143;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144" name="Google Shape;144;p21"/>
          <p:cNvPicPr preferRelativeResize="0"/>
          <p:nvPr/>
        </p:nvPicPr>
        <p:blipFill rotWithShape="1">
          <a:blip r:embed="rId3">
            <a:alphaModFix/>
          </a:blip>
          <a:srcRect b="0" l="0" r="0" t="0"/>
          <a:stretch/>
        </p:blipFill>
        <p:spPr>
          <a:xfrm>
            <a:off x="1672937" y="1309255"/>
            <a:ext cx="8956964" cy="485255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