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2" d="100"/>
          <a:sy n="62" d="100"/>
        </p:scale>
        <p:origin x="-403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 smtClean="0"/>
              <a:t>Ruchi Sharma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xmlns="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xmlns="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12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Ruchi Sharma</cp:lastModifiedBy>
  <cp:revision>7</cp:revision>
  <dcterms:created xsi:type="dcterms:W3CDTF">2022-04-19T20:18:35Z</dcterms:created>
  <dcterms:modified xsi:type="dcterms:W3CDTF">2024-09-12T09:37:13Z</dcterms:modified>
</cp:coreProperties>
</file>