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8" r:id="rId4"/>
    <p:sldId id="263" r:id="rId5"/>
    <p:sldId id="261" r:id="rId6"/>
    <p:sldId id="265" r:id="rId7"/>
    <p:sldId id="267" r:id="rId8"/>
    <p:sldId id="264" r:id="rId9"/>
    <p:sldId id="257" r:id="rId10"/>
    <p:sldId id="258" r:id="rId11"/>
    <p:sldId id="269" r:id="rId12"/>
    <p:sldId id="273" r:id="rId13"/>
    <p:sldId id="270" r:id="rId14"/>
    <p:sldId id="271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696957-EAD8-4DE0-90E1-7E7BBDF6E666}" v="5" dt="2023-11-16T22:45:05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chika Pandey" userId="becd2dbd9231c609" providerId="LiveId" clId="{53696957-EAD8-4DE0-90E1-7E7BBDF6E666}"/>
    <pc:docChg chg="undo custSel modSld">
      <pc:chgData name="Ruchika Pandey" userId="becd2dbd9231c609" providerId="LiveId" clId="{53696957-EAD8-4DE0-90E1-7E7BBDF6E666}" dt="2023-11-26T13:45:11.089" v="73" actId="14100"/>
      <pc:docMkLst>
        <pc:docMk/>
      </pc:docMkLst>
      <pc:sldChg chg="addSp delSp modSp mod">
        <pc:chgData name="Ruchika Pandey" userId="becd2dbd9231c609" providerId="LiveId" clId="{53696957-EAD8-4DE0-90E1-7E7BBDF6E666}" dt="2023-11-16T22:42:23.966" v="29" actId="1036"/>
        <pc:sldMkLst>
          <pc:docMk/>
          <pc:sldMk cId="1699386729" sldId="269"/>
        </pc:sldMkLst>
        <pc:spChg chg="mod">
          <ac:chgData name="Ruchika Pandey" userId="becd2dbd9231c609" providerId="LiveId" clId="{53696957-EAD8-4DE0-90E1-7E7BBDF6E666}" dt="2023-11-16T22:41:39.657" v="23" actId="26606"/>
          <ac:spMkLst>
            <pc:docMk/>
            <pc:sldMk cId="1699386729" sldId="269"/>
            <ac:spMk id="2" creationId="{A9D015A5-4111-E038-5F8C-FEE5FB116655}"/>
          </ac:spMkLst>
        </pc:spChg>
        <pc:spChg chg="mod">
          <ac:chgData name="Ruchika Pandey" userId="becd2dbd9231c609" providerId="LiveId" clId="{53696957-EAD8-4DE0-90E1-7E7BBDF6E666}" dt="2023-11-16T22:41:39.657" v="23" actId="26606"/>
          <ac:spMkLst>
            <pc:docMk/>
            <pc:sldMk cId="1699386729" sldId="269"/>
            <ac:spMk id="51" creationId="{00CE9718-2134-8293-342F-BEE5437DE4BF}"/>
          </ac:spMkLst>
        </pc:spChg>
        <pc:spChg chg="ord">
          <ac:chgData name="Ruchika Pandey" userId="becd2dbd9231c609" providerId="LiveId" clId="{53696957-EAD8-4DE0-90E1-7E7BBDF6E666}" dt="2023-11-16T22:41:39.657" v="23" actId="26606"/>
          <ac:spMkLst>
            <pc:docMk/>
            <pc:sldMk cId="1699386729" sldId="269"/>
            <ac:spMk id="52" creationId="{0A99EE9B-7650-1974-7335-7BFE04E8ABEB}"/>
          </ac:spMkLst>
        </pc:spChg>
        <pc:spChg chg="add del">
          <ac:chgData name="Ruchika Pandey" userId="becd2dbd9231c609" providerId="LiveId" clId="{53696957-EAD8-4DE0-90E1-7E7BBDF6E666}" dt="2023-11-16T22:41:39.657" v="23" actId="26606"/>
          <ac:spMkLst>
            <pc:docMk/>
            <pc:sldMk cId="1699386729" sldId="269"/>
            <ac:spMk id="53" creationId="{0288C6B4-AFC3-407F-A595-EFFD38D4CCAF}"/>
          </ac:spMkLst>
        </pc:spChg>
        <pc:spChg chg="add del">
          <ac:chgData name="Ruchika Pandey" userId="becd2dbd9231c609" providerId="LiveId" clId="{53696957-EAD8-4DE0-90E1-7E7BBDF6E666}" dt="2023-11-16T22:41:39.657" v="23" actId="26606"/>
          <ac:spMkLst>
            <pc:docMk/>
            <pc:sldMk cId="1699386729" sldId="269"/>
            <ac:spMk id="58" creationId="{CF236821-17FE-429B-8D2C-08E13A64EA40}"/>
          </ac:spMkLst>
        </pc:spChg>
        <pc:spChg chg="add del">
          <ac:chgData name="Ruchika Pandey" userId="becd2dbd9231c609" providerId="LiveId" clId="{53696957-EAD8-4DE0-90E1-7E7BBDF6E666}" dt="2023-11-16T22:41:39.657" v="23" actId="26606"/>
          <ac:spMkLst>
            <pc:docMk/>
            <pc:sldMk cId="1699386729" sldId="269"/>
            <ac:spMk id="60" creationId="{C0BDBCD2-E081-43AB-9119-C55465E59757}"/>
          </ac:spMkLst>
        </pc:spChg>
        <pc:spChg chg="add del">
          <ac:chgData name="Ruchika Pandey" userId="becd2dbd9231c609" providerId="LiveId" clId="{53696957-EAD8-4DE0-90E1-7E7BBDF6E666}" dt="2023-11-16T22:41:39.657" v="23" actId="26606"/>
          <ac:spMkLst>
            <pc:docMk/>
            <pc:sldMk cId="1699386729" sldId="269"/>
            <ac:spMk id="62" creationId="{98E79BE4-34FE-485A-98A5-92CE8F7C4743}"/>
          </ac:spMkLst>
        </pc:spChg>
        <pc:spChg chg="add del">
          <ac:chgData name="Ruchika Pandey" userId="becd2dbd9231c609" providerId="LiveId" clId="{53696957-EAD8-4DE0-90E1-7E7BBDF6E666}" dt="2023-11-16T22:41:39.657" v="23" actId="26606"/>
          <ac:spMkLst>
            <pc:docMk/>
            <pc:sldMk cId="1699386729" sldId="269"/>
            <ac:spMk id="64" creationId="{7A5F0580-5EE9-419F-96EE-B6529EF6E7D0}"/>
          </ac:spMkLst>
        </pc:spChg>
        <pc:grpChg chg="del">
          <ac:chgData name="Ruchika Pandey" userId="becd2dbd9231c609" providerId="LiveId" clId="{53696957-EAD8-4DE0-90E1-7E7BBDF6E666}" dt="2023-11-16T22:38:44.544" v="0" actId="478"/>
          <ac:grpSpMkLst>
            <pc:docMk/>
            <pc:sldMk cId="1699386729" sldId="269"/>
            <ac:grpSpMk id="49" creationId="{8FB22738-462A-FF59-528E-C7513E2AA39C}"/>
          </ac:grpSpMkLst>
        </pc:grpChg>
        <pc:grpChg chg="add del">
          <ac:chgData name="Ruchika Pandey" userId="becd2dbd9231c609" providerId="LiveId" clId="{53696957-EAD8-4DE0-90E1-7E7BBDF6E666}" dt="2023-11-16T22:41:39.657" v="23" actId="26606"/>
          <ac:grpSpMkLst>
            <pc:docMk/>
            <pc:sldMk cId="1699386729" sldId="269"/>
            <ac:grpSpMk id="66" creationId="{C54A2A4D-19EF-3552-F383-6AD9587C8AFC}"/>
          </ac:grpSpMkLst>
        </pc:grpChg>
        <pc:grpChg chg="add del">
          <ac:chgData name="Ruchika Pandey" userId="becd2dbd9231c609" providerId="LiveId" clId="{53696957-EAD8-4DE0-90E1-7E7BBDF6E666}" dt="2023-11-16T22:40:02.153" v="10" actId="26606"/>
          <ac:grpSpMkLst>
            <pc:docMk/>
            <pc:sldMk cId="1699386729" sldId="269"/>
            <ac:grpSpMk id="69" creationId="{430A7723-91ED-264B-172A-DC8EB7D4604A}"/>
          </ac:grpSpMkLst>
        </pc:grpChg>
        <pc:picChg chg="add mod ord">
          <ac:chgData name="Ruchika Pandey" userId="becd2dbd9231c609" providerId="LiveId" clId="{53696957-EAD8-4DE0-90E1-7E7BBDF6E666}" dt="2023-11-16T22:41:39.657" v="23" actId="26606"/>
          <ac:picMkLst>
            <pc:docMk/>
            <pc:sldMk cId="1699386729" sldId="269"/>
            <ac:picMk id="3" creationId="{C1B42DC4-D6E0-9F49-B6AA-BF394C183A1D}"/>
          </ac:picMkLst>
        </pc:picChg>
        <pc:picChg chg="add del mod">
          <ac:chgData name="Ruchika Pandey" userId="becd2dbd9231c609" providerId="LiveId" clId="{53696957-EAD8-4DE0-90E1-7E7BBDF6E666}" dt="2023-11-16T22:42:23.966" v="29" actId="1036"/>
          <ac:picMkLst>
            <pc:docMk/>
            <pc:sldMk cId="1699386729" sldId="269"/>
            <ac:picMk id="4" creationId="{1D02FB36-B54F-23C7-188D-C8282001193B}"/>
          </ac:picMkLst>
        </pc:picChg>
      </pc:sldChg>
      <pc:sldChg chg="addSp delSp modSp mod setBg">
        <pc:chgData name="Ruchika Pandey" userId="becd2dbd9231c609" providerId="LiveId" clId="{53696957-EAD8-4DE0-90E1-7E7BBDF6E666}" dt="2023-11-16T22:46:41.565" v="72" actId="26606"/>
        <pc:sldMkLst>
          <pc:docMk/>
          <pc:sldMk cId="3154631958" sldId="270"/>
        </pc:sldMkLst>
        <pc:spChg chg="mod">
          <ac:chgData name="Ruchika Pandey" userId="becd2dbd9231c609" providerId="LiveId" clId="{53696957-EAD8-4DE0-90E1-7E7BBDF6E666}" dt="2023-11-16T22:46:41.565" v="72" actId="26606"/>
          <ac:spMkLst>
            <pc:docMk/>
            <pc:sldMk cId="3154631958" sldId="270"/>
            <ac:spMk id="2" creationId="{5265D1CB-4E1B-D44C-B653-E66354CB320B}"/>
          </ac:spMkLst>
        </pc:spChg>
        <pc:spChg chg="mod">
          <ac:chgData name="Ruchika Pandey" userId="becd2dbd9231c609" providerId="LiveId" clId="{53696957-EAD8-4DE0-90E1-7E7BBDF6E666}" dt="2023-11-16T22:46:41.565" v="72" actId="26606"/>
          <ac:spMkLst>
            <pc:docMk/>
            <pc:sldMk cId="3154631958" sldId="270"/>
            <ac:spMk id="7" creationId="{468B6B9E-4421-6A13-E40F-1659B18DB7C2}"/>
          </ac:spMkLst>
        </pc:spChg>
        <pc:spChg chg="add del">
          <ac:chgData name="Ruchika Pandey" userId="becd2dbd9231c609" providerId="LiveId" clId="{53696957-EAD8-4DE0-90E1-7E7BBDF6E666}" dt="2023-11-16T22:46:39.089" v="70" actId="26606"/>
          <ac:spMkLst>
            <pc:docMk/>
            <pc:sldMk cId="3154631958" sldId="270"/>
            <ac:spMk id="9" creationId="{649C91A9-84E7-4BF0-9026-62F01380D853}"/>
          </ac:spMkLst>
        </pc:spChg>
        <pc:spChg chg="add del">
          <ac:chgData name="Ruchika Pandey" userId="becd2dbd9231c609" providerId="LiveId" clId="{53696957-EAD8-4DE0-90E1-7E7BBDF6E666}" dt="2023-11-16T22:46:39.089" v="70" actId="26606"/>
          <ac:spMkLst>
            <pc:docMk/>
            <pc:sldMk cId="3154631958" sldId="270"/>
            <ac:spMk id="14" creationId="{9B47378D-AD27-45D0-8C1C-5B1098DCC068}"/>
          </ac:spMkLst>
        </pc:spChg>
        <pc:spChg chg="add del">
          <ac:chgData name="Ruchika Pandey" userId="becd2dbd9231c609" providerId="LiveId" clId="{53696957-EAD8-4DE0-90E1-7E7BBDF6E666}" dt="2023-11-16T22:46:41.565" v="72" actId="26606"/>
          <ac:spMkLst>
            <pc:docMk/>
            <pc:sldMk cId="3154631958" sldId="270"/>
            <ac:spMk id="16" creationId="{0D05C9B4-B5C9-2D4D-23C9-CEE72646F923}"/>
          </ac:spMkLst>
        </pc:spChg>
        <pc:picChg chg="add mod">
          <ac:chgData name="Ruchika Pandey" userId="becd2dbd9231c609" providerId="LiveId" clId="{53696957-EAD8-4DE0-90E1-7E7BBDF6E666}" dt="2023-11-16T22:46:41.565" v="72" actId="26606"/>
          <ac:picMkLst>
            <pc:docMk/>
            <pc:sldMk cId="3154631958" sldId="270"/>
            <ac:picMk id="3" creationId="{2259A2C1-8958-E3E9-B528-CBDD47A87CB0}"/>
          </ac:picMkLst>
        </pc:picChg>
        <pc:picChg chg="del">
          <ac:chgData name="Ruchika Pandey" userId="becd2dbd9231c609" providerId="LiveId" clId="{53696957-EAD8-4DE0-90E1-7E7BBDF6E666}" dt="2023-11-16T22:45:04.181" v="61" actId="478"/>
          <ac:picMkLst>
            <pc:docMk/>
            <pc:sldMk cId="3154631958" sldId="270"/>
            <ac:picMk id="5" creationId="{C86E9525-BC14-FB32-5A05-89CF1E5C2CFD}"/>
          </ac:picMkLst>
        </pc:picChg>
      </pc:sldChg>
      <pc:sldChg chg="addSp delSp modSp mod">
        <pc:chgData name="Ruchika Pandey" userId="becd2dbd9231c609" providerId="LiveId" clId="{53696957-EAD8-4DE0-90E1-7E7BBDF6E666}" dt="2023-11-26T13:45:11.089" v="73" actId="14100"/>
        <pc:sldMkLst>
          <pc:docMk/>
          <pc:sldMk cId="2691465264" sldId="273"/>
        </pc:sldMkLst>
        <pc:spChg chg="mod">
          <ac:chgData name="Ruchika Pandey" userId="becd2dbd9231c609" providerId="LiveId" clId="{53696957-EAD8-4DE0-90E1-7E7BBDF6E666}" dt="2023-11-16T22:44:37.827" v="60" actId="255"/>
          <ac:spMkLst>
            <pc:docMk/>
            <pc:sldMk cId="2691465264" sldId="273"/>
            <ac:spMk id="2" creationId="{AA579A7B-14F2-7C48-DA10-47D5997AEE3D}"/>
          </ac:spMkLst>
        </pc:spChg>
        <pc:spChg chg="mod">
          <ac:chgData name="Ruchika Pandey" userId="becd2dbd9231c609" providerId="LiveId" clId="{53696957-EAD8-4DE0-90E1-7E7BBDF6E666}" dt="2023-11-26T13:45:11.089" v="73" actId="14100"/>
          <ac:spMkLst>
            <pc:docMk/>
            <pc:sldMk cId="2691465264" sldId="273"/>
            <ac:spMk id="10" creationId="{6947DFFD-5736-64DE-7343-2B6F0838D2D8}"/>
          </ac:spMkLst>
        </pc:spChg>
        <pc:spChg chg="del">
          <ac:chgData name="Ruchika Pandey" userId="becd2dbd9231c609" providerId="LiveId" clId="{53696957-EAD8-4DE0-90E1-7E7BBDF6E666}" dt="2023-11-16T22:41:10.390" v="19" actId="26606"/>
          <ac:spMkLst>
            <pc:docMk/>
            <pc:sldMk cId="2691465264" sldId="273"/>
            <ac:spMk id="19" creationId="{649C91A9-84E7-4BF0-9026-62F01380D853}"/>
          </ac:spMkLst>
        </pc:spChg>
        <pc:spChg chg="del">
          <ac:chgData name="Ruchika Pandey" userId="becd2dbd9231c609" providerId="LiveId" clId="{53696957-EAD8-4DE0-90E1-7E7BBDF6E666}" dt="2023-11-16T22:41:10.390" v="19" actId="26606"/>
          <ac:spMkLst>
            <pc:docMk/>
            <pc:sldMk cId="2691465264" sldId="273"/>
            <ac:spMk id="20" creationId="{9B47378D-AD27-45D0-8C1C-5B1098DCC068}"/>
          </ac:spMkLst>
        </pc:spChg>
        <pc:spChg chg="add">
          <ac:chgData name="Ruchika Pandey" userId="becd2dbd9231c609" providerId="LiveId" clId="{53696957-EAD8-4DE0-90E1-7E7BBDF6E666}" dt="2023-11-16T22:41:10.390" v="19" actId="26606"/>
          <ac:spMkLst>
            <pc:docMk/>
            <pc:sldMk cId="2691465264" sldId="273"/>
            <ac:spMk id="25" creationId="{0D05C9B4-B5C9-2D4D-23C9-CEE72646F923}"/>
          </ac:spMkLst>
        </pc:spChg>
        <pc:grpChg chg="del">
          <ac:chgData name="Ruchika Pandey" userId="becd2dbd9231c609" providerId="LiveId" clId="{53696957-EAD8-4DE0-90E1-7E7BBDF6E666}" dt="2023-11-16T22:40:27.094" v="11" actId="478"/>
          <ac:grpSpMkLst>
            <pc:docMk/>
            <pc:sldMk cId="2691465264" sldId="273"/>
            <ac:grpSpMk id="8" creationId="{1A6AB1D8-275E-B449-87BD-4B3F685B6DC8}"/>
          </ac:grpSpMkLst>
        </pc:grpChg>
        <pc:picChg chg="add mod">
          <ac:chgData name="Ruchika Pandey" userId="becd2dbd9231c609" providerId="LiveId" clId="{53696957-EAD8-4DE0-90E1-7E7BBDF6E666}" dt="2023-11-16T22:44:26.524" v="59" actId="14100"/>
          <ac:picMkLst>
            <pc:docMk/>
            <pc:sldMk cId="2691465264" sldId="273"/>
            <ac:picMk id="3" creationId="{3C91784B-5215-39DA-59DF-1C7024CBA928}"/>
          </ac:picMkLst>
        </pc:picChg>
        <pc:picChg chg="add mod">
          <ac:chgData name="Ruchika Pandey" userId="becd2dbd9231c609" providerId="LiveId" clId="{53696957-EAD8-4DE0-90E1-7E7BBDF6E666}" dt="2023-11-16T22:44:13.643" v="58" actId="1038"/>
          <ac:picMkLst>
            <pc:docMk/>
            <pc:sldMk cId="2691465264" sldId="273"/>
            <ac:picMk id="4" creationId="{0A51D14F-8441-0D68-E5AA-9DDA7A46809D}"/>
          </ac:picMkLst>
        </pc:picChg>
      </pc:sldChg>
    </pc:docChg>
  </pc:docChgLst>
  <pc:docChgLst>
    <pc:chgData name="Ruchika Pandey" userId="becd2dbd9231c609" providerId="LiveId" clId="{6701B086-E227-4893-99D3-6BA19E05430C}"/>
    <pc:docChg chg="undo redo custSel addSld delSld modSld sldOrd">
      <pc:chgData name="Ruchika Pandey" userId="becd2dbd9231c609" providerId="LiveId" clId="{6701B086-E227-4893-99D3-6BA19E05430C}" dt="2023-10-29T15:27:35.953" v="1750" actId="207"/>
      <pc:docMkLst>
        <pc:docMk/>
      </pc:docMkLst>
      <pc:sldChg chg="addSp modSp mod setBg">
        <pc:chgData name="Ruchika Pandey" userId="becd2dbd9231c609" providerId="LiveId" clId="{6701B086-E227-4893-99D3-6BA19E05430C}" dt="2023-10-29T15:24:24.802" v="1749" actId="14100"/>
        <pc:sldMkLst>
          <pc:docMk/>
          <pc:sldMk cId="3583055229" sldId="256"/>
        </pc:sldMkLst>
        <pc:spChg chg="mod">
          <ac:chgData name="Ruchika Pandey" userId="becd2dbd9231c609" providerId="LiveId" clId="{6701B086-E227-4893-99D3-6BA19E05430C}" dt="2023-10-29T00:51:26.779" v="831" actId="26606"/>
          <ac:spMkLst>
            <pc:docMk/>
            <pc:sldMk cId="3583055229" sldId="256"/>
            <ac:spMk id="2" creationId="{9F7D6AE4-50FE-166A-18DA-13BDDC599CA6}"/>
          </ac:spMkLst>
        </pc:spChg>
        <pc:spChg chg="mod">
          <ac:chgData name="Ruchika Pandey" userId="becd2dbd9231c609" providerId="LiveId" clId="{6701B086-E227-4893-99D3-6BA19E05430C}" dt="2023-10-29T15:24:10.844" v="1746" actId="21"/>
          <ac:spMkLst>
            <pc:docMk/>
            <pc:sldMk cId="3583055229" sldId="256"/>
            <ac:spMk id="3" creationId="{4890A446-EBD1-45DB-9E44-E84676A7CDDE}"/>
          </ac:spMkLst>
        </pc:spChg>
        <pc:spChg chg="add mod">
          <ac:chgData name="Ruchika Pandey" userId="becd2dbd9231c609" providerId="LiveId" clId="{6701B086-E227-4893-99D3-6BA19E05430C}" dt="2023-10-29T15:24:24.802" v="1749" actId="14100"/>
          <ac:spMkLst>
            <pc:docMk/>
            <pc:sldMk cId="3583055229" sldId="256"/>
            <ac:spMk id="6" creationId="{29591CA8-C908-BEE2-3C4D-092A915967A9}"/>
          </ac:spMkLst>
        </pc:spChg>
        <pc:grpChg chg="add">
          <ac:chgData name="Ruchika Pandey" userId="becd2dbd9231c609" providerId="LiveId" clId="{6701B086-E227-4893-99D3-6BA19E05430C}" dt="2023-10-29T00:51:26.779" v="831" actId="26606"/>
          <ac:grpSpMkLst>
            <pc:docMk/>
            <pc:sldMk cId="3583055229" sldId="256"/>
            <ac:grpSpMk id="9" creationId="{710FEF04-9FA2-4DD8-EC29-60D92C72296A}"/>
          </ac:grpSpMkLst>
        </pc:grpChg>
        <pc:picChg chg="add">
          <ac:chgData name="Ruchika Pandey" userId="becd2dbd9231c609" providerId="LiveId" clId="{6701B086-E227-4893-99D3-6BA19E05430C}" dt="2023-10-29T00:51:26.779" v="831" actId="26606"/>
          <ac:picMkLst>
            <pc:docMk/>
            <pc:sldMk cId="3583055229" sldId="256"/>
            <ac:picMk id="5" creationId="{A30696C4-AE28-20FF-BE4E-53CEA76F130E}"/>
          </ac:picMkLst>
        </pc:picChg>
      </pc:sldChg>
      <pc:sldChg chg="addSp delSp modSp mod setBg">
        <pc:chgData name="Ruchika Pandey" userId="becd2dbd9231c609" providerId="LiveId" clId="{6701B086-E227-4893-99D3-6BA19E05430C}" dt="2023-10-29T15:22:41.251" v="1718" actId="255"/>
        <pc:sldMkLst>
          <pc:docMk/>
          <pc:sldMk cId="2779774930" sldId="257"/>
        </pc:sldMkLst>
        <pc:spChg chg="mod">
          <ac:chgData name="Ruchika Pandey" userId="becd2dbd9231c609" providerId="LiveId" clId="{6701B086-E227-4893-99D3-6BA19E05430C}" dt="2023-10-29T01:21:09.815" v="1140" actId="255"/>
          <ac:spMkLst>
            <pc:docMk/>
            <pc:sldMk cId="2779774930" sldId="257"/>
            <ac:spMk id="2" creationId="{319818D7-460B-F8E7-0AEF-14B9208992D0}"/>
          </ac:spMkLst>
        </pc:spChg>
        <pc:spChg chg="del mod">
          <ac:chgData name="Ruchika Pandey" userId="becd2dbd9231c609" providerId="LiveId" clId="{6701B086-E227-4893-99D3-6BA19E05430C}" dt="2023-10-28T17:34:53.526" v="149" actId="26606"/>
          <ac:spMkLst>
            <pc:docMk/>
            <pc:sldMk cId="2779774930" sldId="257"/>
            <ac:spMk id="3" creationId="{20661BE5-49B3-F7CE-B573-79F3D0767043}"/>
          </ac:spMkLst>
        </pc:spChg>
        <pc:spChg chg="add mod">
          <ac:chgData name="Ruchika Pandey" userId="becd2dbd9231c609" providerId="LiveId" clId="{6701B086-E227-4893-99D3-6BA19E05430C}" dt="2023-10-29T01:20:46.535" v="1134" actId="5793"/>
          <ac:spMkLst>
            <pc:docMk/>
            <pc:sldMk cId="2779774930" sldId="257"/>
            <ac:spMk id="8" creationId="{12F5CF86-4F0C-5360-55A1-ABF1772575E7}"/>
          </ac:spMkLst>
        </pc:spChg>
        <pc:spChg chg="add mod">
          <ac:chgData name="Ruchika Pandey" userId="becd2dbd9231c609" providerId="LiveId" clId="{6701B086-E227-4893-99D3-6BA19E05430C}" dt="2023-10-28T19:04:45.619" v="190" actId="164"/>
          <ac:spMkLst>
            <pc:docMk/>
            <pc:sldMk cId="2779774930" sldId="257"/>
            <ac:spMk id="9" creationId="{A49BC2C8-87CE-394E-321C-2651C245359C}"/>
          </ac:spMkLst>
        </pc:spChg>
        <pc:spChg chg="add del mod">
          <ac:chgData name="Ruchika Pandey" userId="becd2dbd9231c609" providerId="LiveId" clId="{6701B086-E227-4893-99D3-6BA19E05430C}" dt="2023-10-29T01:18:15.693" v="1107" actId="478"/>
          <ac:spMkLst>
            <pc:docMk/>
            <pc:sldMk cId="2779774930" sldId="257"/>
            <ac:spMk id="12" creationId="{2E5C6612-8C36-4BF2-D1B2-FCB89F01D30F}"/>
          </ac:spMkLst>
        </pc:spChg>
        <pc:spChg chg="add mod">
          <ac:chgData name="Ruchika Pandey" userId="becd2dbd9231c609" providerId="LiveId" clId="{6701B086-E227-4893-99D3-6BA19E05430C}" dt="2023-10-29T01:19:18.726" v="1124"/>
          <ac:spMkLst>
            <pc:docMk/>
            <pc:sldMk cId="2779774930" sldId="257"/>
            <ac:spMk id="15" creationId="{11C2BDD6-6DD4-346D-935C-1849ADFB424A}"/>
          </ac:spMkLst>
        </pc:spChg>
        <pc:spChg chg="add mod">
          <ac:chgData name="Ruchika Pandey" userId="becd2dbd9231c609" providerId="LiveId" clId="{6701B086-E227-4893-99D3-6BA19E05430C}" dt="2023-10-29T01:19:18.726" v="1124"/>
          <ac:spMkLst>
            <pc:docMk/>
            <pc:sldMk cId="2779774930" sldId="257"/>
            <ac:spMk id="16" creationId="{1F99751A-401C-C34F-7434-BC0DFE9B6237}"/>
          </ac:spMkLst>
        </pc:spChg>
        <pc:spChg chg="add mod">
          <ac:chgData name="Ruchika Pandey" userId="becd2dbd9231c609" providerId="LiveId" clId="{6701B086-E227-4893-99D3-6BA19E05430C}" dt="2023-10-29T01:19:18.726" v="1124"/>
          <ac:spMkLst>
            <pc:docMk/>
            <pc:sldMk cId="2779774930" sldId="257"/>
            <ac:spMk id="17" creationId="{05DB9F3B-DC61-FBAF-C076-0BC288BF215B}"/>
          </ac:spMkLst>
        </pc:spChg>
        <pc:spChg chg="add mod">
          <ac:chgData name="Ruchika Pandey" userId="becd2dbd9231c609" providerId="LiveId" clId="{6701B086-E227-4893-99D3-6BA19E05430C}" dt="2023-10-29T01:19:18.726" v="1124"/>
          <ac:spMkLst>
            <pc:docMk/>
            <pc:sldMk cId="2779774930" sldId="257"/>
            <ac:spMk id="18" creationId="{82A5DCB1-5B08-78A6-8D2B-0E3FBC3EE3CF}"/>
          </ac:spMkLst>
        </pc:spChg>
        <pc:spChg chg="add">
          <ac:chgData name="Ruchika Pandey" userId="becd2dbd9231c609" providerId="LiveId" clId="{6701B086-E227-4893-99D3-6BA19E05430C}" dt="2023-10-29T01:20:07.101" v="1131" actId="26606"/>
          <ac:spMkLst>
            <pc:docMk/>
            <pc:sldMk cId="2779774930" sldId="257"/>
            <ac:spMk id="19" creationId="{0D05C9B4-B5C9-2D4D-23C9-CEE72646F923}"/>
          </ac:spMkLst>
        </pc:spChg>
        <pc:spChg chg="add del mod">
          <ac:chgData name="Ruchika Pandey" userId="becd2dbd9231c609" providerId="LiveId" clId="{6701B086-E227-4893-99D3-6BA19E05430C}" dt="2023-10-29T01:19:15.918" v="1119" actId="22"/>
          <ac:spMkLst>
            <pc:docMk/>
            <pc:sldMk cId="2779774930" sldId="257"/>
            <ac:spMk id="20" creationId="{FD02773B-57B6-DD4C-5A68-A599AD4D7727}"/>
          </ac:spMkLst>
        </pc:spChg>
        <pc:spChg chg="add del">
          <ac:chgData name="Ruchika Pandey" userId="becd2dbd9231c609" providerId="LiveId" clId="{6701B086-E227-4893-99D3-6BA19E05430C}" dt="2023-10-29T01:19:29.433" v="1126" actId="22"/>
          <ac:spMkLst>
            <pc:docMk/>
            <pc:sldMk cId="2779774930" sldId="257"/>
            <ac:spMk id="22" creationId="{58BACFD7-F3CD-1B4B-72D7-4DCFE209EC80}"/>
          </ac:spMkLst>
        </pc:spChg>
        <pc:spChg chg="add del">
          <ac:chgData name="Ruchika Pandey" userId="becd2dbd9231c609" providerId="LiveId" clId="{6701B086-E227-4893-99D3-6BA19E05430C}" dt="2023-10-29T01:19:52.657" v="1130" actId="22"/>
          <ac:spMkLst>
            <pc:docMk/>
            <pc:sldMk cId="2779774930" sldId="257"/>
            <ac:spMk id="24" creationId="{87959C94-271E-9D93-71D4-5210BA4C37CD}"/>
          </ac:spMkLst>
        </pc:spChg>
        <pc:spChg chg="add mod">
          <ac:chgData name="Ruchika Pandey" userId="becd2dbd9231c609" providerId="LiveId" clId="{6701B086-E227-4893-99D3-6BA19E05430C}" dt="2023-10-29T15:22:41.251" v="1718" actId="255"/>
          <ac:spMkLst>
            <pc:docMk/>
            <pc:sldMk cId="2779774930" sldId="257"/>
            <ac:spMk id="26" creationId="{C41E8520-C551-DDD5-D7BB-7F9F23A92397}"/>
          </ac:spMkLst>
        </pc:spChg>
        <pc:grpChg chg="add mod">
          <ac:chgData name="Ruchika Pandey" userId="becd2dbd9231c609" providerId="LiveId" clId="{6701B086-E227-4893-99D3-6BA19E05430C}" dt="2023-10-29T01:20:07.101" v="1131" actId="26606"/>
          <ac:grpSpMkLst>
            <pc:docMk/>
            <pc:sldMk cId="2779774930" sldId="257"/>
            <ac:grpSpMk id="10" creationId="{4890D04D-D2E4-9EA5-C35E-82C1562267D1}"/>
          </ac:grpSpMkLst>
        </pc:grpChg>
        <pc:grpChg chg="add del mod">
          <ac:chgData name="Ruchika Pandey" userId="becd2dbd9231c609" providerId="LiveId" clId="{6701B086-E227-4893-99D3-6BA19E05430C}" dt="2023-10-29T01:19:18.726" v="1124"/>
          <ac:grpSpMkLst>
            <pc:docMk/>
            <pc:sldMk cId="2779774930" sldId="257"/>
            <ac:grpSpMk id="13" creationId="{2D2DC299-946C-EA82-7F79-705A1217240C}"/>
          </ac:grpSpMkLst>
        </pc:grpChg>
        <pc:grpChg chg="add del mod">
          <ac:chgData name="Ruchika Pandey" userId="becd2dbd9231c609" providerId="LiveId" clId="{6701B086-E227-4893-99D3-6BA19E05430C}" dt="2023-10-29T01:19:18.726" v="1124"/>
          <ac:grpSpMkLst>
            <pc:docMk/>
            <pc:sldMk cId="2779774930" sldId="257"/>
            <ac:grpSpMk id="14" creationId="{4592A886-AC86-BED8-AFB7-DB3598C204EE}"/>
          </ac:grpSpMkLst>
        </pc:grpChg>
        <pc:graphicFrameChg chg="add del mod modGraphic">
          <ac:chgData name="Ruchika Pandey" userId="becd2dbd9231c609" providerId="LiveId" clId="{6701B086-E227-4893-99D3-6BA19E05430C}" dt="2023-10-29T01:19:33.264" v="1128" actId="478"/>
          <ac:graphicFrameMkLst>
            <pc:docMk/>
            <pc:sldMk cId="2779774930" sldId="257"/>
            <ac:graphicFrameMk id="5" creationId="{9A41A93A-BAA6-F231-0D29-726F29949009}"/>
          </ac:graphicFrameMkLst>
        </pc:graphicFrameChg>
        <pc:graphicFrameChg chg="add del mod">
          <ac:chgData name="Ruchika Pandey" userId="becd2dbd9231c609" providerId="LiveId" clId="{6701B086-E227-4893-99D3-6BA19E05430C}" dt="2023-10-29T01:18:12.719" v="1106" actId="478"/>
          <ac:graphicFrameMkLst>
            <pc:docMk/>
            <pc:sldMk cId="2779774930" sldId="257"/>
            <ac:graphicFrameMk id="6" creationId="{93A11DA7-51A3-5214-4A8C-DAFA67A2699A}"/>
          </ac:graphicFrameMkLst>
        </pc:graphicFrameChg>
        <pc:picChg chg="add mod">
          <ac:chgData name="Ruchika Pandey" userId="becd2dbd9231c609" providerId="LiveId" clId="{6701B086-E227-4893-99D3-6BA19E05430C}" dt="2023-10-28T19:04:45.619" v="190" actId="164"/>
          <ac:picMkLst>
            <pc:docMk/>
            <pc:sldMk cId="2779774930" sldId="257"/>
            <ac:picMk id="4" creationId="{AF56B23C-00A5-E29A-ABCF-383C40BF9B3B}"/>
          </ac:picMkLst>
        </pc:picChg>
      </pc:sldChg>
      <pc:sldChg chg="addSp delSp modSp mod setBg">
        <pc:chgData name="Ruchika Pandey" userId="becd2dbd9231c609" providerId="LiveId" clId="{6701B086-E227-4893-99D3-6BA19E05430C}" dt="2023-10-29T01:02:35.090" v="954" actId="20577"/>
        <pc:sldMkLst>
          <pc:docMk/>
          <pc:sldMk cId="2615908267" sldId="258"/>
        </pc:sldMkLst>
        <pc:spChg chg="mod">
          <ac:chgData name="Ruchika Pandey" userId="becd2dbd9231c609" providerId="LiveId" clId="{6701B086-E227-4893-99D3-6BA19E05430C}" dt="2023-10-29T01:02:35.090" v="954" actId="20577"/>
          <ac:spMkLst>
            <pc:docMk/>
            <pc:sldMk cId="2615908267" sldId="258"/>
            <ac:spMk id="2" creationId="{464D264C-1B89-F94B-30F0-C0AD58F269DD}"/>
          </ac:spMkLst>
        </pc:spChg>
        <pc:spChg chg="del">
          <ac:chgData name="Ruchika Pandey" userId="becd2dbd9231c609" providerId="LiveId" clId="{6701B086-E227-4893-99D3-6BA19E05430C}" dt="2023-10-28T17:42:41.188" v="172" actId="478"/>
          <ac:spMkLst>
            <pc:docMk/>
            <pc:sldMk cId="2615908267" sldId="258"/>
            <ac:spMk id="3" creationId="{65F10A48-82B3-F633-9D45-4278C5723286}"/>
          </ac:spMkLst>
        </pc:spChg>
        <pc:spChg chg="add del mod">
          <ac:chgData name="Ruchika Pandey" userId="becd2dbd9231c609" providerId="LiveId" clId="{6701B086-E227-4893-99D3-6BA19E05430C}" dt="2023-10-28T20:51:13.499" v="207" actId="478"/>
          <ac:spMkLst>
            <pc:docMk/>
            <pc:sldMk cId="2615908267" sldId="258"/>
            <ac:spMk id="6" creationId="{38206E43-E13F-A6D5-6034-5F21F134242C}"/>
          </ac:spMkLst>
        </pc:spChg>
        <pc:spChg chg="add del mod">
          <ac:chgData name="Ruchika Pandey" userId="becd2dbd9231c609" providerId="LiveId" clId="{6701B086-E227-4893-99D3-6BA19E05430C}" dt="2023-10-28T20:54:25.111" v="224" actId="478"/>
          <ac:spMkLst>
            <pc:docMk/>
            <pc:sldMk cId="2615908267" sldId="258"/>
            <ac:spMk id="7" creationId="{5C7E7429-A73C-93C2-73B6-BD69D23B7572}"/>
          </ac:spMkLst>
        </pc:spChg>
        <pc:spChg chg="add mod">
          <ac:chgData name="Ruchika Pandey" userId="becd2dbd9231c609" providerId="LiveId" clId="{6701B086-E227-4893-99D3-6BA19E05430C}" dt="2023-10-28T23:58:04.044" v="549" actId="255"/>
          <ac:spMkLst>
            <pc:docMk/>
            <pc:sldMk cId="2615908267" sldId="258"/>
            <ac:spMk id="11" creationId="{B6003B6A-94FF-B70B-31C5-A30088067C06}"/>
          </ac:spMkLst>
        </pc:spChg>
        <pc:spChg chg="add">
          <ac:chgData name="Ruchika Pandey" userId="becd2dbd9231c609" providerId="LiveId" clId="{6701B086-E227-4893-99D3-6BA19E05430C}" dt="2023-10-28T20:55:26.224" v="231" actId="26606"/>
          <ac:spMkLst>
            <pc:docMk/>
            <pc:sldMk cId="2615908267" sldId="258"/>
            <ac:spMk id="17" creationId="{0D05C9B4-B5C9-2D4D-23C9-CEE72646F923}"/>
          </ac:spMkLst>
        </pc:spChg>
        <pc:spChg chg="add mod">
          <ac:chgData name="Ruchika Pandey" userId="becd2dbd9231c609" providerId="LiveId" clId="{6701B086-E227-4893-99D3-6BA19E05430C}" dt="2023-10-28T22:57:08.853" v="268" actId="20577"/>
          <ac:spMkLst>
            <pc:docMk/>
            <pc:sldMk cId="2615908267" sldId="258"/>
            <ac:spMk id="19" creationId="{E2A38E08-E9E9-18A6-199E-A3208F77788B}"/>
          </ac:spMkLst>
        </pc:spChg>
        <pc:grpChg chg="add del">
          <ac:chgData name="Ruchika Pandey" userId="becd2dbd9231c609" providerId="LiveId" clId="{6701B086-E227-4893-99D3-6BA19E05430C}" dt="2023-10-28T20:55:13.600" v="230" actId="26606"/>
          <ac:grpSpMkLst>
            <pc:docMk/>
            <pc:sldMk cId="2615908267" sldId="258"/>
            <ac:grpSpMk id="13" creationId="{6258F736-B256-8039-9DC6-F4E49A5C5AD5}"/>
          </ac:grpSpMkLst>
        </pc:grpChg>
        <pc:grpChg chg="add del">
          <ac:chgData name="Ruchika Pandey" userId="becd2dbd9231c609" providerId="LiveId" clId="{6701B086-E227-4893-99D3-6BA19E05430C}" dt="2023-10-28T20:54:44.948" v="228" actId="26606"/>
          <ac:grpSpMkLst>
            <pc:docMk/>
            <pc:sldMk cId="2615908267" sldId="258"/>
            <ac:grpSpMk id="16" creationId="{1FD67D68-9B83-C338-8342-3348D8F22347}"/>
          </ac:grpSpMkLst>
        </pc:grpChg>
        <pc:graphicFrameChg chg="del">
          <ac:chgData name="Ruchika Pandey" userId="becd2dbd9231c609" providerId="LiveId" clId="{6701B086-E227-4893-99D3-6BA19E05430C}" dt="2023-10-28T17:42:47.631" v="173" actId="478"/>
          <ac:graphicFrameMkLst>
            <pc:docMk/>
            <pc:sldMk cId="2615908267" sldId="258"/>
            <ac:graphicFrameMk id="4" creationId="{53876EE2-724E-600C-4467-5A56B6F4D95B}"/>
          </ac:graphicFrameMkLst>
        </pc:graphicFrameChg>
        <pc:picChg chg="add mod ord">
          <ac:chgData name="Ruchika Pandey" userId="becd2dbd9231c609" providerId="LiveId" clId="{6701B086-E227-4893-99D3-6BA19E05430C}" dt="2023-10-28T22:06:43.347" v="241" actId="14100"/>
          <ac:picMkLst>
            <pc:docMk/>
            <pc:sldMk cId="2615908267" sldId="258"/>
            <ac:picMk id="9" creationId="{A085B44F-3777-079C-AE1B-4363FD04B506}"/>
          </ac:picMkLst>
        </pc:picChg>
      </pc:sldChg>
      <pc:sldChg chg="del">
        <pc:chgData name="Ruchika Pandey" userId="becd2dbd9231c609" providerId="LiveId" clId="{6701B086-E227-4893-99D3-6BA19E05430C}" dt="2023-10-28T23:58:27.740" v="551" actId="47"/>
        <pc:sldMkLst>
          <pc:docMk/>
          <pc:sldMk cId="2986526950" sldId="259"/>
        </pc:sldMkLst>
      </pc:sldChg>
      <pc:sldChg chg="del">
        <pc:chgData name="Ruchika Pandey" userId="becd2dbd9231c609" providerId="LiveId" clId="{6701B086-E227-4893-99D3-6BA19E05430C}" dt="2023-10-28T22:58:18.222" v="279" actId="2696"/>
        <pc:sldMkLst>
          <pc:docMk/>
          <pc:sldMk cId="3254843333" sldId="260"/>
        </pc:sldMkLst>
      </pc:sldChg>
      <pc:sldChg chg="addSp delSp modSp mod">
        <pc:chgData name="Ruchika Pandey" userId="becd2dbd9231c609" providerId="LiveId" clId="{6701B086-E227-4893-99D3-6BA19E05430C}" dt="2023-10-29T15:23:16.701" v="1721" actId="255"/>
        <pc:sldMkLst>
          <pc:docMk/>
          <pc:sldMk cId="3029286419" sldId="261"/>
        </pc:sldMkLst>
        <pc:spChg chg="add del mod">
          <ac:chgData name="Ruchika Pandey" userId="becd2dbd9231c609" providerId="LiveId" clId="{6701B086-E227-4893-99D3-6BA19E05430C}" dt="2023-10-29T01:25:04.376" v="1175" actId="478"/>
          <ac:spMkLst>
            <pc:docMk/>
            <pc:sldMk cId="3029286419" sldId="261"/>
            <ac:spMk id="4" creationId="{F3FD2DF4-B8AF-7790-4AC0-EB3A14DF8049}"/>
          </ac:spMkLst>
        </pc:spChg>
        <pc:spChg chg="mod">
          <ac:chgData name="Ruchika Pandey" userId="becd2dbd9231c609" providerId="LiveId" clId="{6701B086-E227-4893-99D3-6BA19E05430C}" dt="2023-10-29T15:23:16.701" v="1721" actId="255"/>
          <ac:spMkLst>
            <pc:docMk/>
            <pc:sldMk cId="3029286419" sldId="261"/>
            <ac:spMk id="7" creationId="{8F52DC03-CB30-3EAF-3542-A5F620DCB041}"/>
          </ac:spMkLst>
        </pc:spChg>
      </pc:sldChg>
      <pc:sldChg chg="modSp mod">
        <pc:chgData name="Ruchika Pandey" userId="becd2dbd9231c609" providerId="LiveId" clId="{6701B086-E227-4893-99D3-6BA19E05430C}" dt="2023-10-29T15:23:49.731" v="1723" actId="255"/>
        <pc:sldMkLst>
          <pc:docMk/>
          <pc:sldMk cId="532065407" sldId="262"/>
        </pc:sldMkLst>
        <pc:spChg chg="mod">
          <ac:chgData name="Ruchika Pandey" userId="becd2dbd9231c609" providerId="LiveId" clId="{6701B086-E227-4893-99D3-6BA19E05430C}" dt="2023-10-29T00:52:00.304" v="834" actId="20577"/>
          <ac:spMkLst>
            <pc:docMk/>
            <pc:sldMk cId="532065407" sldId="262"/>
            <ac:spMk id="2" creationId="{8A4EA926-36D9-9347-F370-DCE19708DE24}"/>
          </ac:spMkLst>
        </pc:spChg>
        <pc:graphicFrameChg chg="mod modGraphic">
          <ac:chgData name="Ruchika Pandey" userId="becd2dbd9231c609" providerId="LiveId" clId="{6701B086-E227-4893-99D3-6BA19E05430C}" dt="2023-10-29T15:23:49.731" v="1723" actId="255"/>
          <ac:graphicFrameMkLst>
            <pc:docMk/>
            <pc:sldMk cId="532065407" sldId="262"/>
            <ac:graphicFrameMk id="7" creationId="{D7174BBC-42F3-2468-3CA8-02105D4A0F56}"/>
          </ac:graphicFrameMkLst>
        </pc:graphicFrameChg>
      </pc:sldChg>
      <pc:sldChg chg="addSp delSp modSp mod">
        <pc:chgData name="Ruchika Pandey" userId="becd2dbd9231c609" providerId="LiveId" clId="{6701B086-E227-4893-99D3-6BA19E05430C}" dt="2023-10-29T01:00:58.837" v="923" actId="20577"/>
        <pc:sldMkLst>
          <pc:docMk/>
          <pc:sldMk cId="3548119246" sldId="263"/>
        </pc:sldMkLst>
        <pc:spChg chg="mod">
          <ac:chgData name="Ruchika Pandey" userId="becd2dbd9231c609" providerId="LiveId" clId="{6701B086-E227-4893-99D3-6BA19E05430C}" dt="2023-10-29T01:00:58.837" v="923" actId="20577"/>
          <ac:spMkLst>
            <pc:docMk/>
            <pc:sldMk cId="3548119246" sldId="263"/>
            <ac:spMk id="2" creationId="{A6173BC6-B66D-5032-D869-19CFB00C5705}"/>
          </ac:spMkLst>
        </pc:spChg>
        <pc:spChg chg="del">
          <ac:chgData name="Ruchika Pandey" userId="becd2dbd9231c609" providerId="LiveId" clId="{6701B086-E227-4893-99D3-6BA19E05430C}" dt="2023-10-29T00:41:30.902" v="776" actId="26606"/>
          <ac:spMkLst>
            <pc:docMk/>
            <pc:sldMk cId="3548119246" sldId="263"/>
            <ac:spMk id="20" creationId="{6C4028FD-8BAA-4A19-BFDE-594D991B7552}"/>
          </ac:spMkLst>
        </pc:spChg>
        <pc:spChg chg="add">
          <ac:chgData name="Ruchika Pandey" userId="becd2dbd9231c609" providerId="LiveId" clId="{6701B086-E227-4893-99D3-6BA19E05430C}" dt="2023-10-29T00:41:30.902" v="776" actId="26606"/>
          <ac:spMkLst>
            <pc:docMk/>
            <pc:sldMk cId="3548119246" sldId="263"/>
            <ac:spMk id="25" creationId="{6C4028FD-8BAA-4A19-BFDE-594D991B7552}"/>
          </ac:spMkLst>
        </pc:spChg>
        <pc:graphicFrameChg chg="mod modGraphic">
          <ac:chgData name="Ruchika Pandey" userId="becd2dbd9231c609" providerId="LiveId" clId="{6701B086-E227-4893-99D3-6BA19E05430C}" dt="2023-10-29T01:00:42.650" v="922" actId="20577"/>
          <ac:graphicFrameMkLst>
            <pc:docMk/>
            <pc:sldMk cId="3548119246" sldId="263"/>
            <ac:graphicFrameMk id="5" creationId="{A11309DB-D8EE-1385-CBFE-3CF6F2B31878}"/>
          </ac:graphicFrameMkLst>
        </pc:graphicFrameChg>
      </pc:sldChg>
      <pc:sldChg chg="addSp delSp modSp mod">
        <pc:chgData name="Ruchika Pandey" userId="becd2dbd9231c609" providerId="LiveId" clId="{6701B086-E227-4893-99D3-6BA19E05430C}" dt="2023-10-29T01:01:58.307" v="937" actId="20577"/>
        <pc:sldMkLst>
          <pc:docMk/>
          <pc:sldMk cId="788614800" sldId="264"/>
        </pc:sldMkLst>
        <pc:spChg chg="mod">
          <ac:chgData name="Ruchika Pandey" userId="becd2dbd9231c609" providerId="LiveId" clId="{6701B086-E227-4893-99D3-6BA19E05430C}" dt="2023-10-29T01:01:58.307" v="937" actId="20577"/>
          <ac:spMkLst>
            <pc:docMk/>
            <pc:sldMk cId="788614800" sldId="264"/>
            <ac:spMk id="2" creationId="{6B900475-A930-B754-B935-9DCF391BD020}"/>
          </ac:spMkLst>
        </pc:spChg>
        <pc:spChg chg="mod">
          <ac:chgData name="Ruchika Pandey" userId="becd2dbd9231c609" providerId="LiveId" clId="{6701B086-E227-4893-99D3-6BA19E05430C}" dt="2023-10-28T17:33:11.845" v="131" actId="164"/>
          <ac:spMkLst>
            <pc:docMk/>
            <pc:sldMk cId="788614800" sldId="264"/>
            <ac:spMk id="18" creationId="{292A6B87-DF43-4D9B-6120-7799066E6B2F}"/>
          </ac:spMkLst>
        </pc:spChg>
        <pc:grpChg chg="add mod">
          <ac:chgData name="Ruchika Pandey" userId="becd2dbd9231c609" providerId="LiveId" clId="{6701B086-E227-4893-99D3-6BA19E05430C}" dt="2023-10-28T17:33:19.010" v="133" actId="1076"/>
          <ac:grpSpMkLst>
            <pc:docMk/>
            <pc:sldMk cId="788614800" sldId="264"/>
            <ac:grpSpMk id="3" creationId="{6B497058-2187-5E03-62A8-45F82775754E}"/>
          </ac:grpSpMkLst>
        </pc:grpChg>
        <pc:graphicFrameChg chg="mod">
          <ac:chgData name="Ruchika Pandey" userId="becd2dbd9231c609" providerId="LiveId" clId="{6701B086-E227-4893-99D3-6BA19E05430C}" dt="2023-10-28T17:33:11.845" v="131" actId="164"/>
          <ac:graphicFrameMkLst>
            <pc:docMk/>
            <pc:sldMk cId="788614800" sldId="264"/>
            <ac:graphicFrameMk id="12" creationId="{3B08F73E-B8BA-32D3-FA2F-0AEA857B7911}"/>
          </ac:graphicFrameMkLst>
        </pc:graphicFrameChg>
        <pc:picChg chg="del">
          <ac:chgData name="Ruchika Pandey" userId="becd2dbd9231c609" providerId="LiveId" clId="{6701B086-E227-4893-99D3-6BA19E05430C}" dt="2023-10-28T17:32:58.321" v="130" actId="21"/>
          <ac:picMkLst>
            <pc:docMk/>
            <pc:sldMk cId="788614800" sldId="264"/>
            <ac:picMk id="16" creationId="{086B3E40-00AE-1F3D-A2AB-58E2F93D804A}"/>
          </ac:picMkLst>
        </pc:picChg>
      </pc:sldChg>
      <pc:sldChg chg="ord">
        <pc:chgData name="Ruchika Pandey" userId="becd2dbd9231c609" providerId="LiveId" clId="{6701B086-E227-4893-99D3-6BA19E05430C}" dt="2023-10-28T16:43:43.098" v="65"/>
        <pc:sldMkLst>
          <pc:docMk/>
          <pc:sldMk cId="2116617449" sldId="265"/>
        </pc:sldMkLst>
      </pc:sldChg>
      <pc:sldChg chg="modSp del mod">
        <pc:chgData name="Ruchika Pandey" userId="becd2dbd9231c609" providerId="LiveId" clId="{6701B086-E227-4893-99D3-6BA19E05430C}" dt="2023-10-28T14:23:18.465" v="55" actId="47"/>
        <pc:sldMkLst>
          <pc:docMk/>
          <pc:sldMk cId="4206375670" sldId="266"/>
        </pc:sldMkLst>
        <pc:spChg chg="mod">
          <ac:chgData name="Ruchika Pandey" userId="becd2dbd9231c609" providerId="LiveId" clId="{6701B086-E227-4893-99D3-6BA19E05430C}" dt="2023-10-28T14:23:15.741" v="54" actId="27636"/>
          <ac:spMkLst>
            <pc:docMk/>
            <pc:sldMk cId="4206375670" sldId="266"/>
            <ac:spMk id="2" creationId="{2C2D0252-2ED8-C1F2-55AE-3829952B056A}"/>
          </ac:spMkLst>
        </pc:spChg>
      </pc:sldChg>
      <pc:sldChg chg="modSp mod">
        <pc:chgData name="Ruchika Pandey" userId="becd2dbd9231c609" providerId="LiveId" clId="{6701B086-E227-4893-99D3-6BA19E05430C}" dt="2023-10-29T01:01:23.559" v="925" actId="20577"/>
        <pc:sldMkLst>
          <pc:docMk/>
          <pc:sldMk cId="3362254037" sldId="267"/>
        </pc:sldMkLst>
        <pc:spChg chg="mod">
          <ac:chgData name="Ruchika Pandey" userId="becd2dbd9231c609" providerId="LiveId" clId="{6701B086-E227-4893-99D3-6BA19E05430C}" dt="2023-10-29T01:01:23.559" v="925" actId="20577"/>
          <ac:spMkLst>
            <pc:docMk/>
            <pc:sldMk cId="3362254037" sldId="267"/>
            <ac:spMk id="2" creationId="{77534775-F5E8-65F3-77C7-66CC75B938EE}"/>
          </ac:spMkLst>
        </pc:spChg>
        <pc:spChg chg="mod">
          <ac:chgData name="Ruchika Pandey" userId="becd2dbd9231c609" providerId="LiveId" clId="{6701B086-E227-4893-99D3-6BA19E05430C}" dt="2023-10-28T23:57:32.081" v="548" actId="255"/>
          <ac:spMkLst>
            <pc:docMk/>
            <pc:sldMk cId="3362254037" sldId="267"/>
            <ac:spMk id="3" creationId="{1757EB70-8CE9-A852-04BA-33ECC7CCA9FB}"/>
          </ac:spMkLst>
        </pc:spChg>
      </pc:sldChg>
      <pc:sldChg chg="addSp delSp modSp mod setBg">
        <pc:chgData name="Ruchika Pandey" userId="becd2dbd9231c609" providerId="LiveId" clId="{6701B086-E227-4893-99D3-6BA19E05430C}" dt="2023-10-29T15:23:36.118" v="1722" actId="255"/>
        <pc:sldMkLst>
          <pc:docMk/>
          <pc:sldMk cId="3215955916" sldId="268"/>
        </pc:sldMkLst>
        <pc:spChg chg="mod">
          <ac:chgData name="Ruchika Pandey" userId="becd2dbd9231c609" providerId="LiveId" clId="{6701B086-E227-4893-99D3-6BA19E05430C}" dt="2023-10-29T00:38:14.503" v="770" actId="26606"/>
          <ac:spMkLst>
            <pc:docMk/>
            <pc:sldMk cId="3215955916" sldId="268"/>
            <ac:spMk id="2" creationId="{4AB19E80-C81A-1C7D-EFA2-109493824880}"/>
          </ac:spMkLst>
        </pc:spChg>
        <pc:spChg chg="del mod">
          <ac:chgData name="Ruchika Pandey" userId="becd2dbd9231c609" providerId="LiveId" clId="{6701B086-E227-4893-99D3-6BA19E05430C}" dt="2023-10-28T14:05:36.576" v="17" actId="26606"/>
          <ac:spMkLst>
            <pc:docMk/>
            <pc:sldMk cId="3215955916" sldId="268"/>
            <ac:spMk id="3" creationId="{F989CE88-E002-C330-89F0-CC4364ACF718}"/>
          </ac:spMkLst>
        </pc:spChg>
        <pc:spChg chg="add">
          <ac:chgData name="Ruchika Pandey" userId="becd2dbd9231c609" providerId="LiveId" clId="{6701B086-E227-4893-99D3-6BA19E05430C}" dt="2023-10-29T00:38:14.503" v="770" actId="26606"/>
          <ac:spMkLst>
            <pc:docMk/>
            <pc:sldMk cId="3215955916" sldId="268"/>
            <ac:spMk id="10" creationId="{6C4028FD-8BAA-4A19-BFDE-594D991B7552}"/>
          </ac:spMkLst>
        </pc:spChg>
        <pc:graphicFrameChg chg="add mod modGraphic">
          <ac:chgData name="Ruchika Pandey" userId="becd2dbd9231c609" providerId="LiveId" clId="{6701B086-E227-4893-99D3-6BA19E05430C}" dt="2023-10-29T15:23:36.118" v="1722" actId="255"/>
          <ac:graphicFrameMkLst>
            <pc:docMk/>
            <pc:sldMk cId="3215955916" sldId="268"/>
            <ac:graphicFrameMk id="5" creationId="{CF0F3A51-7E25-ED1D-7410-11118341118C}"/>
          </ac:graphicFrameMkLst>
        </pc:graphicFrameChg>
      </pc:sldChg>
      <pc:sldChg chg="addSp delSp modSp new mod setBg">
        <pc:chgData name="Ruchika Pandey" userId="becd2dbd9231c609" providerId="LiveId" clId="{6701B086-E227-4893-99D3-6BA19E05430C}" dt="2023-10-29T15:22:04.848" v="1715" actId="27636"/>
        <pc:sldMkLst>
          <pc:docMk/>
          <pc:sldMk cId="1699386729" sldId="269"/>
        </pc:sldMkLst>
        <pc:spChg chg="mod">
          <ac:chgData name="Ruchika Pandey" userId="becd2dbd9231c609" providerId="LiveId" clId="{6701B086-E227-4893-99D3-6BA19E05430C}" dt="2023-10-29T01:16:57.412" v="1094" actId="1035"/>
          <ac:spMkLst>
            <pc:docMk/>
            <pc:sldMk cId="1699386729" sldId="269"/>
            <ac:spMk id="2" creationId="{A9D015A5-4111-E038-5F8C-FEE5FB116655}"/>
          </ac:spMkLst>
        </pc:spChg>
        <pc:spChg chg="del">
          <ac:chgData name="Ruchika Pandey" userId="becd2dbd9231c609" providerId="LiveId" clId="{6701B086-E227-4893-99D3-6BA19E05430C}" dt="2023-10-28T23:33:44.681" v="384" actId="478"/>
          <ac:spMkLst>
            <pc:docMk/>
            <pc:sldMk cId="1699386729" sldId="269"/>
            <ac:spMk id="3" creationId="{488F142B-B8CF-353E-B389-DD81540EC023}"/>
          </ac:spMkLst>
        </pc:spChg>
        <pc:spChg chg="add mod">
          <ac:chgData name="Ruchika Pandey" userId="becd2dbd9231c609" providerId="LiveId" clId="{6701B086-E227-4893-99D3-6BA19E05430C}" dt="2023-10-29T15:22:04.848" v="1715" actId="27636"/>
          <ac:spMkLst>
            <pc:docMk/>
            <pc:sldMk cId="1699386729" sldId="269"/>
            <ac:spMk id="51" creationId="{00CE9718-2134-8293-342F-BEE5437DE4BF}"/>
          </ac:spMkLst>
        </pc:spChg>
        <pc:spChg chg="add mod">
          <ac:chgData name="Ruchika Pandey" userId="becd2dbd9231c609" providerId="LiveId" clId="{6701B086-E227-4893-99D3-6BA19E05430C}" dt="2023-10-29T01:10:01.938" v="985" actId="207"/>
          <ac:spMkLst>
            <pc:docMk/>
            <pc:sldMk cId="1699386729" sldId="269"/>
            <ac:spMk id="52" creationId="{0A99EE9B-7650-1974-7335-7BFE04E8ABEB}"/>
          </ac:spMkLst>
        </pc:spChg>
        <pc:spChg chg="add">
          <ac:chgData name="Ruchika Pandey" userId="becd2dbd9231c609" providerId="LiveId" clId="{6701B086-E227-4893-99D3-6BA19E05430C}" dt="2023-10-29T01:09:10.227" v="982" actId="26606"/>
          <ac:spMkLst>
            <pc:docMk/>
            <pc:sldMk cId="1699386729" sldId="269"/>
            <ac:spMk id="53" creationId="{0288C6B4-AFC3-407F-A595-EFFD38D4CCAF}"/>
          </ac:spMkLst>
        </pc:spChg>
        <pc:spChg chg="add del mod">
          <ac:chgData name="Ruchika Pandey" userId="becd2dbd9231c609" providerId="LiveId" clId="{6701B086-E227-4893-99D3-6BA19E05430C}" dt="2023-10-29T01:15:51.681" v="1061" actId="478"/>
          <ac:spMkLst>
            <pc:docMk/>
            <pc:sldMk cId="1699386729" sldId="269"/>
            <ac:spMk id="54" creationId="{C9763587-3AC6-5C13-23E8-FFA4C2D0E617}"/>
          </ac:spMkLst>
        </pc:spChg>
        <pc:spChg chg="add">
          <ac:chgData name="Ruchika Pandey" userId="becd2dbd9231c609" providerId="LiveId" clId="{6701B086-E227-4893-99D3-6BA19E05430C}" dt="2023-10-29T01:09:10.227" v="982" actId="26606"/>
          <ac:spMkLst>
            <pc:docMk/>
            <pc:sldMk cId="1699386729" sldId="269"/>
            <ac:spMk id="58" creationId="{CF236821-17FE-429B-8D2C-08E13A64EA40}"/>
          </ac:spMkLst>
        </pc:spChg>
        <pc:spChg chg="add">
          <ac:chgData name="Ruchika Pandey" userId="becd2dbd9231c609" providerId="LiveId" clId="{6701B086-E227-4893-99D3-6BA19E05430C}" dt="2023-10-29T01:09:10.227" v="982" actId="26606"/>
          <ac:spMkLst>
            <pc:docMk/>
            <pc:sldMk cId="1699386729" sldId="269"/>
            <ac:spMk id="60" creationId="{C0BDBCD2-E081-43AB-9119-C55465E59757}"/>
          </ac:spMkLst>
        </pc:spChg>
        <pc:spChg chg="add">
          <ac:chgData name="Ruchika Pandey" userId="becd2dbd9231c609" providerId="LiveId" clId="{6701B086-E227-4893-99D3-6BA19E05430C}" dt="2023-10-29T01:09:10.227" v="982" actId="26606"/>
          <ac:spMkLst>
            <pc:docMk/>
            <pc:sldMk cId="1699386729" sldId="269"/>
            <ac:spMk id="62" creationId="{98E79BE4-34FE-485A-98A5-92CE8F7C4743}"/>
          </ac:spMkLst>
        </pc:spChg>
        <pc:spChg chg="add">
          <ac:chgData name="Ruchika Pandey" userId="becd2dbd9231c609" providerId="LiveId" clId="{6701B086-E227-4893-99D3-6BA19E05430C}" dt="2023-10-29T01:09:10.227" v="982" actId="26606"/>
          <ac:spMkLst>
            <pc:docMk/>
            <pc:sldMk cId="1699386729" sldId="269"/>
            <ac:spMk id="64" creationId="{7A5F0580-5EE9-419F-96EE-B6529EF6E7D0}"/>
          </ac:spMkLst>
        </pc:spChg>
        <pc:grpChg chg="add mod">
          <ac:chgData name="Ruchika Pandey" userId="becd2dbd9231c609" providerId="LiveId" clId="{6701B086-E227-4893-99D3-6BA19E05430C}" dt="2023-10-28T23:37:52.798" v="407" actId="164"/>
          <ac:grpSpMkLst>
            <pc:docMk/>
            <pc:sldMk cId="1699386729" sldId="269"/>
            <ac:grpSpMk id="12" creationId="{5CA66899-B89A-712F-BBD6-BACE7895B19C}"/>
          </ac:grpSpMkLst>
        </pc:grpChg>
        <pc:grpChg chg="add mod">
          <ac:chgData name="Ruchika Pandey" userId="becd2dbd9231c609" providerId="LiveId" clId="{6701B086-E227-4893-99D3-6BA19E05430C}" dt="2023-10-28T23:38:43.502" v="412" actId="164"/>
          <ac:grpSpMkLst>
            <pc:docMk/>
            <pc:sldMk cId="1699386729" sldId="269"/>
            <ac:grpSpMk id="17" creationId="{14A98827-ABC2-EE1B-28EC-F80B4BC74567}"/>
          </ac:grpSpMkLst>
        </pc:grpChg>
        <pc:grpChg chg="add mod">
          <ac:chgData name="Ruchika Pandey" userId="becd2dbd9231c609" providerId="LiveId" clId="{6701B086-E227-4893-99D3-6BA19E05430C}" dt="2023-10-28T23:39:14.690" v="415" actId="164"/>
          <ac:grpSpMkLst>
            <pc:docMk/>
            <pc:sldMk cId="1699386729" sldId="269"/>
            <ac:grpSpMk id="20" creationId="{C5A56BFB-A6A9-B3C8-1BB7-F5A6ADCA824D}"/>
          </ac:grpSpMkLst>
        </pc:grpChg>
        <pc:grpChg chg="add mod">
          <ac:chgData name="Ruchika Pandey" userId="becd2dbd9231c609" providerId="LiveId" clId="{6701B086-E227-4893-99D3-6BA19E05430C}" dt="2023-10-28T23:40:43.564" v="437" actId="164"/>
          <ac:grpSpMkLst>
            <pc:docMk/>
            <pc:sldMk cId="1699386729" sldId="269"/>
            <ac:grpSpMk id="24" creationId="{398B5B47-6C6D-72E8-825D-53F93C28AED9}"/>
          </ac:grpSpMkLst>
        </pc:grpChg>
        <pc:grpChg chg="add mod">
          <ac:chgData name="Ruchika Pandey" userId="becd2dbd9231c609" providerId="LiveId" clId="{6701B086-E227-4893-99D3-6BA19E05430C}" dt="2023-10-28T23:40:43.564" v="437" actId="164"/>
          <ac:grpSpMkLst>
            <pc:docMk/>
            <pc:sldMk cId="1699386729" sldId="269"/>
            <ac:grpSpMk id="29" creationId="{626690C7-D307-5359-9FE4-EA49B70CAD05}"/>
          </ac:grpSpMkLst>
        </pc:grpChg>
        <pc:grpChg chg="add del mod">
          <ac:chgData name="Ruchika Pandey" userId="becd2dbd9231c609" providerId="LiveId" clId="{6701B086-E227-4893-99D3-6BA19E05430C}" dt="2023-10-28T23:41:44.423" v="448" actId="21"/>
          <ac:grpSpMkLst>
            <pc:docMk/>
            <pc:sldMk cId="1699386729" sldId="269"/>
            <ac:grpSpMk id="30" creationId="{60C96B57-E3EA-607A-D004-81FD1DD556C2}"/>
          </ac:grpSpMkLst>
        </pc:grpChg>
        <pc:grpChg chg="add del mod">
          <ac:chgData name="Ruchika Pandey" userId="becd2dbd9231c609" providerId="LiveId" clId="{6701B086-E227-4893-99D3-6BA19E05430C}" dt="2023-10-28T23:42:13.428" v="455" actId="478"/>
          <ac:grpSpMkLst>
            <pc:docMk/>
            <pc:sldMk cId="1699386729" sldId="269"/>
            <ac:grpSpMk id="32" creationId="{3DADD6E0-C2D0-8A09-87EF-C783D837DCF1}"/>
          </ac:grpSpMkLst>
        </pc:grpChg>
        <pc:grpChg chg="del mod topLvl">
          <ac:chgData name="Ruchika Pandey" userId="becd2dbd9231c609" providerId="LiveId" clId="{6701B086-E227-4893-99D3-6BA19E05430C}" dt="2023-10-28T23:42:19.919" v="457" actId="478"/>
          <ac:grpSpMkLst>
            <pc:docMk/>
            <pc:sldMk cId="1699386729" sldId="269"/>
            <ac:grpSpMk id="33" creationId="{39DD96FB-A850-11ED-3801-3C57EA92D3E7}"/>
          </ac:grpSpMkLst>
        </pc:grpChg>
        <pc:grpChg chg="del mod">
          <ac:chgData name="Ruchika Pandey" userId="becd2dbd9231c609" providerId="LiveId" clId="{6701B086-E227-4893-99D3-6BA19E05430C}" dt="2023-10-28T23:42:10.418" v="454" actId="478"/>
          <ac:grpSpMkLst>
            <pc:docMk/>
            <pc:sldMk cId="1699386729" sldId="269"/>
            <ac:grpSpMk id="34" creationId="{41CB6058-149B-0B6F-E049-6C4D3FCD423E}"/>
          </ac:grpSpMkLst>
        </pc:grpChg>
        <pc:grpChg chg="del mod">
          <ac:chgData name="Ruchika Pandey" userId="becd2dbd9231c609" providerId="LiveId" clId="{6701B086-E227-4893-99D3-6BA19E05430C}" dt="2023-10-28T23:42:16.127" v="456" actId="478"/>
          <ac:grpSpMkLst>
            <pc:docMk/>
            <pc:sldMk cId="1699386729" sldId="269"/>
            <ac:grpSpMk id="37" creationId="{6B513991-A3E8-F319-598D-DCB92DAA93CF}"/>
          </ac:grpSpMkLst>
        </pc:grpChg>
        <pc:grpChg chg="del mod">
          <ac:chgData name="Ruchika Pandey" userId="becd2dbd9231c609" providerId="LiveId" clId="{6701B086-E227-4893-99D3-6BA19E05430C}" dt="2023-10-28T23:42:07.436" v="453" actId="478"/>
          <ac:grpSpMkLst>
            <pc:docMk/>
            <pc:sldMk cId="1699386729" sldId="269"/>
            <ac:grpSpMk id="39" creationId="{3D75B287-7340-222D-BD6D-94964DED47E6}"/>
          </ac:grpSpMkLst>
        </pc:grpChg>
        <pc:grpChg chg="del mod">
          <ac:chgData name="Ruchika Pandey" userId="becd2dbd9231c609" providerId="LiveId" clId="{6701B086-E227-4893-99D3-6BA19E05430C}" dt="2023-10-28T23:41:59.983" v="451" actId="478"/>
          <ac:grpSpMkLst>
            <pc:docMk/>
            <pc:sldMk cId="1699386729" sldId="269"/>
            <ac:grpSpMk id="41" creationId="{5B68116D-D72F-8A32-E596-DEE1F03BDB4A}"/>
          </ac:grpSpMkLst>
        </pc:grpChg>
        <pc:grpChg chg="add mod ord">
          <ac:chgData name="Ruchika Pandey" userId="becd2dbd9231c609" providerId="LiveId" clId="{6701B086-E227-4893-99D3-6BA19E05430C}" dt="2023-10-29T01:09:10.227" v="982" actId="26606"/>
          <ac:grpSpMkLst>
            <pc:docMk/>
            <pc:sldMk cId="1699386729" sldId="269"/>
            <ac:grpSpMk id="49" creationId="{8FB22738-462A-FF59-528E-C7513E2AA39C}"/>
          </ac:grpSpMkLst>
        </pc:grpChg>
        <pc:grpChg chg="add del">
          <ac:chgData name="Ruchika Pandey" userId="becd2dbd9231c609" providerId="LiveId" clId="{6701B086-E227-4893-99D3-6BA19E05430C}" dt="2023-10-28T23:47:05.381" v="500" actId="26606"/>
          <ac:grpSpMkLst>
            <pc:docMk/>
            <pc:sldMk cId="1699386729" sldId="269"/>
            <ac:grpSpMk id="56" creationId="{1FD67D68-9B83-C338-8342-3348D8F22347}"/>
          </ac:grpSpMkLst>
        </pc:grpChg>
        <pc:picChg chg="add del mod">
          <ac:chgData name="Ruchika Pandey" userId="becd2dbd9231c609" providerId="LiveId" clId="{6701B086-E227-4893-99D3-6BA19E05430C}" dt="2023-10-28T23:33:57.933" v="389" actId="478"/>
          <ac:picMkLst>
            <pc:docMk/>
            <pc:sldMk cId="1699386729" sldId="269"/>
            <ac:picMk id="5" creationId="{245EC049-710C-4474-3BA2-0EE2AACA72ED}"/>
          </ac:picMkLst>
        </pc:picChg>
        <pc:picChg chg="add mod">
          <ac:chgData name="Ruchika Pandey" userId="becd2dbd9231c609" providerId="LiveId" clId="{6701B086-E227-4893-99D3-6BA19E05430C}" dt="2023-10-28T23:36:50.965" v="401" actId="164"/>
          <ac:picMkLst>
            <pc:docMk/>
            <pc:sldMk cId="1699386729" sldId="269"/>
            <ac:picMk id="7" creationId="{509F13BD-1AE6-84D1-08A2-94B43F0D41E0}"/>
          </ac:picMkLst>
        </pc:picChg>
        <pc:picChg chg="add del mod">
          <ac:chgData name="Ruchika Pandey" userId="becd2dbd9231c609" providerId="LiveId" clId="{6701B086-E227-4893-99D3-6BA19E05430C}" dt="2023-10-28T23:41:38.303" v="447" actId="478"/>
          <ac:picMkLst>
            <pc:docMk/>
            <pc:sldMk cId="1699386729" sldId="269"/>
            <ac:picMk id="9" creationId="{B94C949F-637F-7DC5-6B97-100219CF4BB7}"/>
          </ac:picMkLst>
        </pc:picChg>
        <pc:picChg chg="add mod">
          <ac:chgData name="Ruchika Pandey" userId="becd2dbd9231c609" providerId="LiveId" clId="{6701B086-E227-4893-99D3-6BA19E05430C}" dt="2023-10-28T23:37:52.798" v="407" actId="164"/>
          <ac:picMkLst>
            <pc:docMk/>
            <pc:sldMk cId="1699386729" sldId="269"/>
            <ac:picMk id="14" creationId="{11A53A9E-ABA1-4639-0386-1F02ABDA93B9}"/>
          </ac:picMkLst>
        </pc:picChg>
        <pc:picChg chg="add mod">
          <ac:chgData name="Ruchika Pandey" userId="becd2dbd9231c609" providerId="LiveId" clId="{6701B086-E227-4893-99D3-6BA19E05430C}" dt="2023-10-28T23:38:43.502" v="412" actId="164"/>
          <ac:picMkLst>
            <pc:docMk/>
            <pc:sldMk cId="1699386729" sldId="269"/>
            <ac:picMk id="19" creationId="{38E4B11A-4A8C-92F3-0B25-C13E12E08841}"/>
          </ac:picMkLst>
        </pc:picChg>
        <pc:picChg chg="add mod">
          <ac:chgData name="Ruchika Pandey" userId="becd2dbd9231c609" providerId="LiveId" clId="{6701B086-E227-4893-99D3-6BA19E05430C}" dt="2023-10-28T23:40:30.979" v="421" actId="164"/>
          <ac:picMkLst>
            <pc:docMk/>
            <pc:sldMk cId="1699386729" sldId="269"/>
            <ac:picMk id="26" creationId="{D94173BC-5C97-5E33-0BD7-3CEB9C628280}"/>
          </ac:picMkLst>
        </pc:picChg>
        <pc:picChg chg="del mod">
          <ac:chgData name="Ruchika Pandey" userId="becd2dbd9231c609" providerId="LiveId" clId="{6701B086-E227-4893-99D3-6BA19E05430C}" dt="2023-10-28T23:42:10.418" v="454" actId="478"/>
          <ac:picMkLst>
            <pc:docMk/>
            <pc:sldMk cId="1699386729" sldId="269"/>
            <ac:picMk id="35" creationId="{73544DA1-534A-89DB-87BF-2162329C0D7C}"/>
          </ac:picMkLst>
        </pc:picChg>
        <pc:picChg chg="del mod">
          <ac:chgData name="Ruchika Pandey" userId="becd2dbd9231c609" providerId="LiveId" clId="{6701B086-E227-4893-99D3-6BA19E05430C}" dt="2023-10-28T23:42:16.127" v="456" actId="478"/>
          <ac:picMkLst>
            <pc:docMk/>
            <pc:sldMk cId="1699386729" sldId="269"/>
            <ac:picMk id="40" creationId="{70AEAF55-9CCC-2560-3348-292F395338AE}"/>
          </ac:picMkLst>
        </pc:picChg>
        <pc:picChg chg="del mod">
          <ac:chgData name="Ruchika Pandey" userId="becd2dbd9231c609" providerId="LiveId" clId="{6701B086-E227-4893-99D3-6BA19E05430C}" dt="2023-10-28T23:42:07.436" v="453" actId="478"/>
          <ac:picMkLst>
            <pc:docMk/>
            <pc:sldMk cId="1699386729" sldId="269"/>
            <ac:picMk id="42" creationId="{790C5A1F-B7E0-FE18-E4AE-3403AED0A65D}"/>
          </ac:picMkLst>
        </pc:picChg>
        <pc:picChg chg="mod topLvl">
          <ac:chgData name="Ruchika Pandey" userId="becd2dbd9231c609" providerId="LiveId" clId="{6701B086-E227-4893-99D3-6BA19E05430C}" dt="2023-10-28T23:43:41.271" v="467" actId="164"/>
          <ac:picMkLst>
            <pc:docMk/>
            <pc:sldMk cId="1699386729" sldId="269"/>
            <ac:picMk id="44" creationId="{4F1BFE37-661D-1283-3F25-136B345B8A10}"/>
          </ac:picMkLst>
        </pc:picChg>
        <pc:picChg chg="del mod">
          <ac:chgData name="Ruchika Pandey" userId="becd2dbd9231c609" providerId="LiveId" clId="{6701B086-E227-4893-99D3-6BA19E05430C}" dt="2023-10-28T23:41:56.190" v="450" actId="478"/>
          <ac:picMkLst>
            <pc:docMk/>
            <pc:sldMk cId="1699386729" sldId="269"/>
            <ac:picMk id="45" creationId="{DF5D3425-E28B-5FA8-04AD-3FD219EFF02D}"/>
          </ac:picMkLst>
        </pc:picChg>
        <pc:picChg chg="add mod modCrop">
          <ac:chgData name="Ruchika Pandey" userId="becd2dbd9231c609" providerId="LiveId" clId="{6701B086-E227-4893-99D3-6BA19E05430C}" dt="2023-10-28T23:43:41.271" v="467" actId="164"/>
          <ac:picMkLst>
            <pc:docMk/>
            <pc:sldMk cId="1699386729" sldId="269"/>
            <ac:picMk id="48" creationId="{8D494AD1-98D1-075C-633B-3AF16A5990EF}"/>
          </ac:picMkLst>
        </pc:picChg>
        <pc:cxnChg chg="add mod">
          <ac:chgData name="Ruchika Pandey" userId="becd2dbd9231c609" providerId="LiveId" clId="{6701B086-E227-4893-99D3-6BA19E05430C}" dt="2023-10-28T23:41:10.221" v="440" actId="14100"/>
          <ac:cxnSpMkLst>
            <pc:docMk/>
            <pc:sldMk cId="1699386729" sldId="269"/>
            <ac:cxnSpMk id="11" creationId="{D734602A-7DCF-B03F-5ADE-6784FFC9B679}"/>
          </ac:cxnSpMkLst>
        </pc:cxnChg>
        <pc:cxnChg chg="add mod">
          <ac:chgData name="Ruchika Pandey" userId="becd2dbd9231c609" providerId="LiveId" clId="{6701B086-E227-4893-99D3-6BA19E05430C}" dt="2023-10-28T23:37:52.798" v="407" actId="164"/>
          <ac:cxnSpMkLst>
            <pc:docMk/>
            <pc:sldMk cId="1699386729" sldId="269"/>
            <ac:cxnSpMk id="16" creationId="{47EE2951-13F3-C04E-F8C6-0A6F835FE262}"/>
          </ac:cxnSpMkLst>
        </pc:cxnChg>
        <pc:cxnChg chg="add mod">
          <ac:chgData name="Ruchika Pandey" userId="becd2dbd9231c609" providerId="LiveId" clId="{6701B086-E227-4893-99D3-6BA19E05430C}" dt="2023-10-28T23:41:44.423" v="448" actId="21"/>
          <ac:cxnSpMkLst>
            <pc:docMk/>
            <pc:sldMk cId="1699386729" sldId="269"/>
            <ac:cxnSpMk id="22" creationId="{16519C2A-FFBD-F70B-CA63-C6FA46FC76B8}"/>
          </ac:cxnSpMkLst>
        </pc:cxnChg>
        <pc:cxnChg chg="add mod">
          <ac:chgData name="Ruchika Pandey" userId="becd2dbd9231c609" providerId="LiveId" clId="{6701B086-E227-4893-99D3-6BA19E05430C}" dt="2023-10-28T23:41:44.423" v="448" actId="21"/>
          <ac:cxnSpMkLst>
            <pc:docMk/>
            <pc:sldMk cId="1699386729" sldId="269"/>
            <ac:cxnSpMk id="28" creationId="{4B64ECDB-1245-8455-06D0-9DA57C682EBA}"/>
          </ac:cxnSpMkLst>
        </pc:cxnChg>
        <pc:cxnChg chg="del mod topLvl">
          <ac:chgData name="Ruchika Pandey" userId="becd2dbd9231c609" providerId="LiveId" clId="{6701B086-E227-4893-99D3-6BA19E05430C}" dt="2023-10-28T23:42:13.428" v="455" actId="478"/>
          <ac:cxnSpMkLst>
            <pc:docMk/>
            <pc:sldMk cId="1699386729" sldId="269"/>
            <ac:cxnSpMk id="36" creationId="{63847499-5D46-FEF1-80CA-F4B7564DDB4D}"/>
          </ac:cxnSpMkLst>
        </pc:cxnChg>
        <pc:cxnChg chg="del mod topLvl">
          <ac:chgData name="Ruchika Pandey" userId="becd2dbd9231c609" providerId="LiveId" clId="{6701B086-E227-4893-99D3-6BA19E05430C}" dt="2023-10-28T23:42:19.919" v="457" actId="478"/>
          <ac:cxnSpMkLst>
            <pc:docMk/>
            <pc:sldMk cId="1699386729" sldId="269"/>
            <ac:cxnSpMk id="38" creationId="{CA66841C-57DB-87C3-E6A9-022D227B84CD}"/>
          </ac:cxnSpMkLst>
        </pc:cxnChg>
        <pc:cxnChg chg="del mod">
          <ac:chgData name="Ruchika Pandey" userId="becd2dbd9231c609" providerId="LiveId" clId="{6701B086-E227-4893-99D3-6BA19E05430C}" dt="2023-10-28T23:42:04.334" v="452" actId="478"/>
          <ac:cxnSpMkLst>
            <pc:docMk/>
            <pc:sldMk cId="1699386729" sldId="269"/>
            <ac:cxnSpMk id="43" creationId="{C3A56C17-C7FA-7ABC-9521-CDC1EE95E5E5}"/>
          </ac:cxnSpMkLst>
        </pc:cxnChg>
        <pc:cxnChg chg="del mod">
          <ac:chgData name="Ruchika Pandey" userId="becd2dbd9231c609" providerId="LiveId" clId="{6701B086-E227-4893-99D3-6BA19E05430C}" dt="2023-10-28T23:41:59.983" v="451" actId="478"/>
          <ac:cxnSpMkLst>
            <pc:docMk/>
            <pc:sldMk cId="1699386729" sldId="269"/>
            <ac:cxnSpMk id="46" creationId="{4E98F75A-ED7B-C2F4-984C-27ECCFB2E770}"/>
          </ac:cxnSpMkLst>
        </pc:cxnChg>
      </pc:sldChg>
      <pc:sldChg chg="delSp new del mod">
        <pc:chgData name="Ruchika Pandey" userId="becd2dbd9231c609" providerId="LiveId" clId="{6701B086-E227-4893-99D3-6BA19E05430C}" dt="2023-10-28T16:43:48.871" v="66" actId="47"/>
        <pc:sldMkLst>
          <pc:docMk/>
          <pc:sldMk cId="3358870541" sldId="269"/>
        </pc:sldMkLst>
        <pc:spChg chg="del">
          <ac:chgData name="Ruchika Pandey" userId="becd2dbd9231c609" providerId="LiveId" clId="{6701B086-E227-4893-99D3-6BA19E05430C}" dt="2023-10-28T16:43:29.319" v="63" actId="478"/>
          <ac:spMkLst>
            <pc:docMk/>
            <pc:sldMk cId="3358870541" sldId="269"/>
            <ac:spMk id="3" creationId="{C138EF0B-4022-679B-CC49-8D10BD81430C}"/>
          </ac:spMkLst>
        </pc:spChg>
      </pc:sldChg>
      <pc:sldChg chg="addSp delSp modSp new mod setBg">
        <pc:chgData name="Ruchika Pandey" userId="becd2dbd9231c609" providerId="LiveId" clId="{6701B086-E227-4893-99D3-6BA19E05430C}" dt="2023-10-29T00:19:34.537" v="701" actId="14100"/>
        <pc:sldMkLst>
          <pc:docMk/>
          <pc:sldMk cId="3154631958" sldId="270"/>
        </pc:sldMkLst>
        <pc:spChg chg="mod">
          <ac:chgData name="Ruchika Pandey" userId="becd2dbd9231c609" providerId="LiveId" clId="{6701B086-E227-4893-99D3-6BA19E05430C}" dt="2023-10-29T00:17:47.890" v="667" actId="26606"/>
          <ac:spMkLst>
            <pc:docMk/>
            <pc:sldMk cId="3154631958" sldId="270"/>
            <ac:spMk id="2" creationId="{5265D1CB-4E1B-D44C-B653-E66354CB320B}"/>
          </ac:spMkLst>
        </pc:spChg>
        <pc:spChg chg="del">
          <ac:chgData name="Ruchika Pandey" userId="becd2dbd9231c609" providerId="LiveId" clId="{6701B086-E227-4893-99D3-6BA19E05430C}" dt="2023-10-29T00:05:20.445" v="620" actId="478"/>
          <ac:spMkLst>
            <pc:docMk/>
            <pc:sldMk cId="3154631958" sldId="270"/>
            <ac:spMk id="3" creationId="{207D3591-3021-5BE1-98D4-A60AEAA53682}"/>
          </ac:spMkLst>
        </pc:spChg>
        <pc:spChg chg="add mod">
          <ac:chgData name="Ruchika Pandey" userId="becd2dbd9231c609" providerId="LiveId" clId="{6701B086-E227-4893-99D3-6BA19E05430C}" dt="2023-10-29T00:19:34.537" v="701" actId="14100"/>
          <ac:spMkLst>
            <pc:docMk/>
            <pc:sldMk cId="3154631958" sldId="270"/>
            <ac:spMk id="7" creationId="{468B6B9E-4421-6A13-E40F-1659B18DB7C2}"/>
          </ac:spMkLst>
        </pc:spChg>
        <pc:spChg chg="add del">
          <ac:chgData name="Ruchika Pandey" userId="becd2dbd9231c609" providerId="LiveId" clId="{6701B086-E227-4893-99D3-6BA19E05430C}" dt="2023-10-29T00:17:47.890" v="667" actId="26606"/>
          <ac:spMkLst>
            <pc:docMk/>
            <pc:sldMk cId="3154631958" sldId="270"/>
            <ac:spMk id="12" creationId="{9427AF5F-9A0E-42B7-A252-FD64C9885F9C}"/>
          </ac:spMkLst>
        </pc:spChg>
        <pc:picChg chg="add mod ord">
          <ac:chgData name="Ruchika Pandey" userId="becd2dbd9231c609" providerId="LiveId" clId="{6701B086-E227-4893-99D3-6BA19E05430C}" dt="2023-10-29T00:17:47.890" v="667" actId="26606"/>
          <ac:picMkLst>
            <pc:docMk/>
            <pc:sldMk cId="3154631958" sldId="270"/>
            <ac:picMk id="5" creationId="{C86E9525-BC14-FB32-5A05-89CF1E5C2CFD}"/>
          </ac:picMkLst>
        </pc:picChg>
      </pc:sldChg>
      <pc:sldChg chg="addSp delSp modSp new mod setBg">
        <pc:chgData name="Ruchika Pandey" userId="becd2dbd9231c609" providerId="LiveId" clId="{6701B086-E227-4893-99D3-6BA19E05430C}" dt="2023-10-29T15:20:57.829" v="1704" actId="255"/>
        <pc:sldMkLst>
          <pc:docMk/>
          <pc:sldMk cId="3535021688" sldId="271"/>
        </pc:sldMkLst>
        <pc:spChg chg="mod">
          <ac:chgData name="Ruchika Pandey" userId="becd2dbd9231c609" providerId="LiveId" clId="{6701B086-E227-4893-99D3-6BA19E05430C}" dt="2023-10-29T15:20:57.829" v="1704" actId="255"/>
          <ac:spMkLst>
            <pc:docMk/>
            <pc:sldMk cId="3535021688" sldId="271"/>
            <ac:spMk id="2" creationId="{6B13FD24-581F-AD61-0481-A5DD072455A6}"/>
          </ac:spMkLst>
        </pc:spChg>
        <pc:spChg chg="mod">
          <ac:chgData name="Ruchika Pandey" userId="becd2dbd9231c609" providerId="LiveId" clId="{6701B086-E227-4893-99D3-6BA19E05430C}" dt="2023-10-29T00:29:59.583" v="743" actId="255"/>
          <ac:spMkLst>
            <pc:docMk/>
            <pc:sldMk cId="3535021688" sldId="271"/>
            <ac:spMk id="3" creationId="{6F1A393A-0694-C90E-0687-BA525C3BEAFD}"/>
          </ac:spMkLst>
        </pc:spChg>
        <pc:spChg chg="add">
          <ac:chgData name="Ruchika Pandey" userId="becd2dbd9231c609" providerId="LiveId" clId="{6701B086-E227-4893-99D3-6BA19E05430C}" dt="2023-10-29T00:24:51.419" v="716" actId="26606"/>
          <ac:spMkLst>
            <pc:docMk/>
            <pc:sldMk cId="3535021688" sldId="271"/>
            <ac:spMk id="13" creationId="{9F7D5CDA-D291-4307-BF55-1381FED29634}"/>
          </ac:spMkLst>
        </pc:spChg>
        <pc:grpChg chg="add del">
          <ac:chgData name="Ruchika Pandey" userId="becd2dbd9231c609" providerId="LiveId" clId="{6701B086-E227-4893-99D3-6BA19E05430C}" dt="2023-10-29T00:24:51.361" v="715" actId="26606"/>
          <ac:grpSpMkLst>
            <pc:docMk/>
            <pc:sldMk cId="3535021688" sldId="271"/>
            <ac:grpSpMk id="9" creationId="{8CE57D37-C2D0-066B-1AE3-6F4244344F27}"/>
          </ac:grpSpMkLst>
        </pc:grpChg>
        <pc:picChg chg="add del">
          <ac:chgData name="Ruchika Pandey" userId="becd2dbd9231c609" providerId="LiveId" clId="{6701B086-E227-4893-99D3-6BA19E05430C}" dt="2023-10-29T00:24:51.361" v="715" actId="26606"/>
          <ac:picMkLst>
            <pc:docMk/>
            <pc:sldMk cId="3535021688" sldId="271"/>
            <ac:picMk id="5" creationId="{33DB4D3B-6CF7-92E0-518D-37125A6BC1D1}"/>
          </ac:picMkLst>
        </pc:picChg>
        <pc:picChg chg="add">
          <ac:chgData name="Ruchika Pandey" userId="becd2dbd9231c609" providerId="LiveId" clId="{6701B086-E227-4893-99D3-6BA19E05430C}" dt="2023-10-29T00:24:51.419" v="716" actId="26606"/>
          <ac:picMkLst>
            <pc:docMk/>
            <pc:sldMk cId="3535021688" sldId="271"/>
            <ac:picMk id="14" creationId="{82249ECD-F5F3-8818-0B9B-7646459900CB}"/>
          </ac:picMkLst>
        </pc:picChg>
      </pc:sldChg>
      <pc:sldChg chg="addSp delSp modSp new del mod setBg">
        <pc:chgData name="Ruchika Pandey" userId="becd2dbd9231c609" providerId="LiveId" clId="{6701B086-E227-4893-99D3-6BA19E05430C}" dt="2023-10-29T01:13:58.280" v="1046" actId="2696"/>
        <pc:sldMkLst>
          <pc:docMk/>
          <pc:sldMk cId="4138406348" sldId="272"/>
        </pc:sldMkLst>
        <pc:spChg chg="mod">
          <ac:chgData name="Ruchika Pandey" userId="becd2dbd9231c609" providerId="LiveId" clId="{6701B086-E227-4893-99D3-6BA19E05430C}" dt="2023-10-29T00:42:38.991" v="782" actId="255"/>
          <ac:spMkLst>
            <pc:docMk/>
            <pc:sldMk cId="4138406348" sldId="272"/>
            <ac:spMk id="2" creationId="{29237DFF-2062-8267-5663-C5C447BF1516}"/>
          </ac:spMkLst>
        </pc:spChg>
        <pc:spChg chg="del mod">
          <ac:chgData name="Ruchika Pandey" userId="becd2dbd9231c609" providerId="LiveId" clId="{6701B086-E227-4893-99D3-6BA19E05430C}" dt="2023-10-29T00:36:18.207" v="767" actId="26606"/>
          <ac:spMkLst>
            <pc:docMk/>
            <pc:sldMk cId="4138406348" sldId="272"/>
            <ac:spMk id="3" creationId="{2DAF2067-8E47-35BB-2E2B-1B0074C57CF2}"/>
          </ac:spMkLst>
        </pc:spChg>
        <pc:spChg chg="add del">
          <ac:chgData name="Ruchika Pandey" userId="becd2dbd9231c609" providerId="LiveId" clId="{6701B086-E227-4893-99D3-6BA19E05430C}" dt="2023-10-29T00:35:47.981" v="764" actId="26606"/>
          <ac:spMkLst>
            <pc:docMk/>
            <pc:sldMk cId="4138406348" sldId="272"/>
            <ac:spMk id="6" creationId="{04C21BAE-6866-4C7A-A7EC-C1B2E572D5BE}"/>
          </ac:spMkLst>
        </pc:spChg>
        <pc:spChg chg="add del">
          <ac:chgData name="Ruchika Pandey" userId="becd2dbd9231c609" providerId="LiveId" clId="{6701B086-E227-4893-99D3-6BA19E05430C}" dt="2023-10-29T00:35:47.981" v="764" actId="26606"/>
          <ac:spMkLst>
            <pc:docMk/>
            <pc:sldMk cId="4138406348" sldId="272"/>
            <ac:spMk id="8" creationId="{7E7D0C94-08B4-48AE-8813-CC4D60294F42}"/>
          </ac:spMkLst>
        </pc:spChg>
        <pc:spChg chg="add del">
          <ac:chgData name="Ruchika Pandey" userId="becd2dbd9231c609" providerId="LiveId" clId="{6701B086-E227-4893-99D3-6BA19E05430C}" dt="2023-10-29T00:34:57.422" v="762" actId="26606"/>
          <ac:spMkLst>
            <pc:docMk/>
            <pc:sldMk cId="4138406348" sldId="272"/>
            <ac:spMk id="9" creationId="{04C21BAE-6866-4C7A-A7EC-C1B2E572D5BE}"/>
          </ac:spMkLst>
        </pc:spChg>
        <pc:spChg chg="add del">
          <ac:chgData name="Ruchika Pandey" userId="becd2dbd9231c609" providerId="LiveId" clId="{6701B086-E227-4893-99D3-6BA19E05430C}" dt="2023-10-29T00:35:47.981" v="764" actId="26606"/>
          <ac:spMkLst>
            <pc:docMk/>
            <pc:sldMk cId="4138406348" sldId="272"/>
            <ac:spMk id="10" creationId="{F0C518C2-0AA4-470C-87B9-9CBF428FBA25}"/>
          </ac:spMkLst>
        </pc:spChg>
        <pc:spChg chg="add del">
          <ac:chgData name="Ruchika Pandey" userId="becd2dbd9231c609" providerId="LiveId" clId="{6701B086-E227-4893-99D3-6BA19E05430C}" dt="2023-10-29T00:34:57.422" v="762" actId="26606"/>
          <ac:spMkLst>
            <pc:docMk/>
            <pc:sldMk cId="4138406348" sldId="272"/>
            <ac:spMk id="11" creationId="{7E7D0C94-08B4-48AE-8813-CC4D60294F42}"/>
          </ac:spMkLst>
        </pc:spChg>
        <pc:spChg chg="add del">
          <ac:chgData name="Ruchika Pandey" userId="becd2dbd9231c609" providerId="LiveId" clId="{6701B086-E227-4893-99D3-6BA19E05430C}" dt="2023-10-29T00:34:57.422" v="762" actId="26606"/>
          <ac:spMkLst>
            <pc:docMk/>
            <pc:sldMk cId="4138406348" sldId="272"/>
            <ac:spMk id="13" creationId="{F0C518C2-0AA4-470C-87B9-9CBF428FBA25}"/>
          </ac:spMkLst>
        </pc:spChg>
        <pc:spChg chg="add del">
          <ac:chgData name="Ruchika Pandey" userId="becd2dbd9231c609" providerId="LiveId" clId="{6701B086-E227-4893-99D3-6BA19E05430C}" dt="2023-10-29T00:36:18.081" v="766" actId="26606"/>
          <ac:spMkLst>
            <pc:docMk/>
            <pc:sldMk cId="4138406348" sldId="272"/>
            <ac:spMk id="14" creationId="{AE3A741D-C19B-960A-5803-1C5887147820}"/>
          </ac:spMkLst>
        </pc:spChg>
        <pc:spChg chg="add del">
          <ac:chgData name="Ruchika Pandey" userId="becd2dbd9231c609" providerId="LiveId" clId="{6701B086-E227-4893-99D3-6BA19E05430C}" dt="2023-10-29T00:36:18.081" v="766" actId="26606"/>
          <ac:spMkLst>
            <pc:docMk/>
            <pc:sldMk cId="4138406348" sldId="272"/>
            <ac:spMk id="15" creationId="{8D6EA299-0840-6DEA-E670-C49AEBC87E89}"/>
          </ac:spMkLst>
        </pc:spChg>
        <pc:spChg chg="add del">
          <ac:chgData name="Ruchika Pandey" userId="becd2dbd9231c609" providerId="LiveId" clId="{6701B086-E227-4893-99D3-6BA19E05430C}" dt="2023-10-29T00:36:18.081" v="766" actId="26606"/>
          <ac:spMkLst>
            <pc:docMk/>
            <pc:sldMk cId="4138406348" sldId="272"/>
            <ac:spMk id="16" creationId="{9C3A50E9-9119-7BC3-083B-2D84CCC78E47}"/>
          </ac:spMkLst>
        </pc:spChg>
        <pc:spChg chg="add del">
          <ac:chgData name="Ruchika Pandey" userId="becd2dbd9231c609" providerId="LiveId" clId="{6701B086-E227-4893-99D3-6BA19E05430C}" dt="2023-10-29T00:36:18.081" v="766" actId="26606"/>
          <ac:spMkLst>
            <pc:docMk/>
            <pc:sldMk cId="4138406348" sldId="272"/>
            <ac:spMk id="17" creationId="{DC39DE25-0E4E-0AA7-0932-1D78C2372786}"/>
          </ac:spMkLst>
        </pc:spChg>
        <pc:spChg chg="add">
          <ac:chgData name="Ruchika Pandey" userId="becd2dbd9231c609" providerId="LiveId" clId="{6701B086-E227-4893-99D3-6BA19E05430C}" dt="2023-10-29T00:36:18.207" v="767" actId="26606"/>
          <ac:spMkLst>
            <pc:docMk/>
            <pc:sldMk cId="4138406348" sldId="272"/>
            <ac:spMk id="19" creationId="{2659FDB4-FCBE-4A89-B46D-43D4FA54464D}"/>
          </ac:spMkLst>
        </pc:spChg>
        <pc:graphicFrameChg chg="add mod">
          <ac:chgData name="Ruchika Pandey" userId="becd2dbd9231c609" providerId="LiveId" clId="{6701B086-E227-4893-99D3-6BA19E05430C}" dt="2023-10-29T00:37:34.298" v="769"/>
          <ac:graphicFrameMkLst>
            <pc:docMk/>
            <pc:sldMk cId="4138406348" sldId="272"/>
            <ac:graphicFrameMk id="21" creationId="{65D72D60-951C-3E3D-77A2-82BDDFF5D15A}"/>
          </ac:graphicFrameMkLst>
        </pc:graphicFrameChg>
        <pc:picChg chg="add del">
          <ac:chgData name="Ruchika Pandey" userId="becd2dbd9231c609" providerId="LiveId" clId="{6701B086-E227-4893-99D3-6BA19E05430C}" dt="2023-10-29T00:34:57.422" v="762" actId="26606"/>
          <ac:picMkLst>
            <pc:docMk/>
            <pc:sldMk cId="4138406348" sldId="272"/>
            <ac:picMk id="5" creationId="{333E18B8-0560-44C4-5E4E-FA6A2BB59C26}"/>
          </ac:picMkLst>
        </pc:picChg>
        <pc:picChg chg="add del">
          <ac:chgData name="Ruchika Pandey" userId="becd2dbd9231c609" providerId="LiveId" clId="{6701B086-E227-4893-99D3-6BA19E05430C}" dt="2023-10-29T00:35:47.981" v="764" actId="26606"/>
          <ac:picMkLst>
            <pc:docMk/>
            <pc:sldMk cId="4138406348" sldId="272"/>
            <ac:picMk id="7" creationId="{35867968-880B-7F32-D522-3B075D912669}"/>
          </ac:picMkLst>
        </pc:picChg>
        <pc:picChg chg="add del">
          <ac:chgData name="Ruchika Pandey" userId="becd2dbd9231c609" providerId="LiveId" clId="{6701B086-E227-4893-99D3-6BA19E05430C}" dt="2023-10-29T00:36:18.081" v="766" actId="26606"/>
          <ac:picMkLst>
            <pc:docMk/>
            <pc:sldMk cId="4138406348" sldId="272"/>
            <ac:picMk id="12" creationId="{84438B74-ECE6-F100-5A99-B80945710C0B}"/>
          </ac:picMkLst>
        </pc:picChg>
        <pc:cxnChg chg="add">
          <ac:chgData name="Ruchika Pandey" userId="becd2dbd9231c609" providerId="LiveId" clId="{6701B086-E227-4893-99D3-6BA19E05430C}" dt="2023-10-29T00:36:18.207" v="767" actId="26606"/>
          <ac:cxnSpMkLst>
            <pc:docMk/>
            <pc:sldMk cId="4138406348" sldId="272"/>
            <ac:cxnSpMk id="20" creationId="{C8F51B3F-8331-4E4A-AE96-D47B1006EEAD}"/>
          </ac:cxnSpMkLst>
        </pc:cxnChg>
      </pc:sldChg>
      <pc:sldChg chg="addSp delSp modSp new mod setBg">
        <pc:chgData name="Ruchika Pandey" userId="becd2dbd9231c609" providerId="LiveId" clId="{6701B086-E227-4893-99D3-6BA19E05430C}" dt="2023-10-29T15:22:21.385" v="1716" actId="14100"/>
        <pc:sldMkLst>
          <pc:docMk/>
          <pc:sldMk cId="2691465264" sldId="273"/>
        </pc:sldMkLst>
        <pc:spChg chg="mod">
          <ac:chgData name="Ruchika Pandey" userId="becd2dbd9231c609" providerId="LiveId" clId="{6701B086-E227-4893-99D3-6BA19E05430C}" dt="2023-10-29T01:17:54.318" v="1103" actId="14100"/>
          <ac:spMkLst>
            <pc:docMk/>
            <pc:sldMk cId="2691465264" sldId="273"/>
            <ac:spMk id="2" creationId="{AA579A7B-14F2-7C48-DA10-47D5997AEE3D}"/>
          </ac:spMkLst>
        </pc:spChg>
        <pc:spChg chg="del">
          <ac:chgData name="Ruchika Pandey" userId="becd2dbd9231c609" providerId="LiveId" clId="{6701B086-E227-4893-99D3-6BA19E05430C}" dt="2023-10-29T01:06:15.816" v="960" actId="478"/>
          <ac:spMkLst>
            <pc:docMk/>
            <pc:sldMk cId="2691465264" sldId="273"/>
            <ac:spMk id="3" creationId="{7E03CCBF-CA83-A350-3D4E-3ABE5961687C}"/>
          </ac:spMkLst>
        </pc:spChg>
        <pc:spChg chg="add mod">
          <ac:chgData name="Ruchika Pandey" userId="becd2dbd9231c609" providerId="LiveId" clId="{6701B086-E227-4893-99D3-6BA19E05430C}" dt="2023-10-29T15:04:08.839" v="1373" actId="12"/>
          <ac:spMkLst>
            <pc:docMk/>
            <pc:sldMk cId="2691465264" sldId="273"/>
            <ac:spMk id="10" creationId="{6947DFFD-5736-64DE-7343-2B6F0838D2D8}"/>
          </ac:spMkLst>
        </pc:spChg>
        <pc:spChg chg="add del">
          <ac:chgData name="Ruchika Pandey" userId="becd2dbd9231c609" providerId="LiveId" clId="{6701B086-E227-4893-99D3-6BA19E05430C}" dt="2023-10-29T01:11:31.418" v="1020" actId="26606"/>
          <ac:spMkLst>
            <pc:docMk/>
            <pc:sldMk cId="2691465264" sldId="273"/>
            <ac:spMk id="15" creationId="{A8908DB7-C3A6-4FCB-9820-CEE02B398C4A}"/>
          </ac:spMkLst>
        </pc:spChg>
        <pc:spChg chg="add del">
          <ac:chgData name="Ruchika Pandey" userId="becd2dbd9231c609" providerId="LiveId" clId="{6701B086-E227-4893-99D3-6BA19E05430C}" dt="2023-10-29T01:11:31.418" v="1020" actId="26606"/>
          <ac:spMkLst>
            <pc:docMk/>
            <pc:sldMk cId="2691465264" sldId="273"/>
            <ac:spMk id="17" creationId="{535742DD-1B16-4E9D-B715-0D74B4574A68}"/>
          </ac:spMkLst>
        </pc:spChg>
        <pc:spChg chg="add">
          <ac:chgData name="Ruchika Pandey" userId="becd2dbd9231c609" providerId="LiveId" clId="{6701B086-E227-4893-99D3-6BA19E05430C}" dt="2023-10-29T01:11:31.466" v="1021" actId="26606"/>
          <ac:spMkLst>
            <pc:docMk/>
            <pc:sldMk cId="2691465264" sldId="273"/>
            <ac:spMk id="19" creationId="{649C91A9-84E7-4BF0-9026-62F01380D853}"/>
          </ac:spMkLst>
        </pc:spChg>
        <pc:spChg chg="add">
          <ac:chgData name="Ruchika Pandey" userId="becd2dbd9231c609" providerId="LiveId" clId="{6701B086-E227-4893-99D3-6BA19E05430C}" dt="2023-10-29T01:11:31.466" v="1021" actId="26606"/>
          <ac:spMkLst>
            <pc:docMk/>
            <pc:sldMk cId="2691465264" sldId="273"/>
            <ac:spMk id="20" creationId="{9B47378D-AD27-45D0-8C1C-5B1098DCC068}"/>
          </ac:spMkLst>
        </pc:spChg>
        <pc:grpChg chg="add mod ord">
          <ac:chgData name="Ruchika Pandey" userId="becd2dbd9231c609" providerId="LiveId" clId="{6701B086-E227-4893-99D3-6BA19E05430C}" dt="2023-10-29T15:22:21.385" v="1716" actId="14100"/>
          <ac:grpSpMkLst>
            <pc:docMk/>
            <pc:sldMk cId="2691465264" sldId="273"/>
            <ac:grpSpMk id="8" creationId="{1A6AB1D8-275E-B449-87BD-4B3F685B6DC8}"/>
          </ac:grpSpMkLst>
        </pc:grpChg>
        <pc:picChg chg="add mod">
          <ac:chgData name="Ruchika Pandey" userId="becd2dbd9231c609" providerId="LiveId" clId="{6701B086-E227-4893-99D3-6BA19E05430C}" dt="2023-10-29T01:07:26.670" v="971" actId="164"/>
          <ac:picMkLst>
            <pc:docMk/>
            <pc:sldMk cId="2691465264" sldId="273"/>
            <ac:picMk id="5" creationId="{31CE3509-4419-D579-F68F-44C16A576DEF}"/>
          </ac:picMkLst>
        </pc:picChg>
        <pc:picChg chg="add mod modCrop">
          <ac:chgData name="Ruchika Pandey" userId="becd2dbd9231c609" providerId="LiveId" clId="{6701B086-E227-4893-99D3-6BA19E05430C}" dt="2023-10-29T01:07:26.670" v="971" actId="164"/>
          <ac:picMkLst>
            <pc:docMk/>
            <pc:sldMk cId="2691465264" sldId="273"/>
            <ac:picMk id="7" creationId="{5ECBE83D-945B-7612-A60E-0137FB557F97}"/>
          </ac:picMkLst>
        </pc:picChg>
      </pc:sldChg>
      <pc:sldChg chg="addSp delSp modSp add mod modNotesTx">
        <pc:chgData name="Ruchika Pandey" userId="becd2dbd9231c609" providerId="LiveId" clId="{6701B086-E227-4893-99D3-6BA19E05430C}" dt="2023-10-29T15:27:35.953" v="1750" actId="207"/>
        <pc:sldMkLst>
          <pc:docMk/>
          <pc:sldMk cId="923755954" sldId="274"/>
        </pc:sldMkLst>
        <pc:spChg chg="mod ord">
          <ac:chgData name="Ruchika Pandey" userId="becd2dbd9231c609" providerId="LiveId" clId="{6701B086-E227-4893-99D3-6BA19E05430C}" dt="2023-10-29T15:18:44.309" v="1656" actId="26606"/>
          <ac:spMkLst>
            <pc:docMk/>
            <pc:sldMk cId="923755954" sldId="274"/>
            <ac:spMk id="2" creationId="{29237DFF-2062-8267-5663-C5C447BF1516}"/>
          </ac:spMkLst>
        </pc:spChg>
        <pc:spChg chg="add del mod ord">
          <ac:chgData name="Ruchika Pandey" userId="becd2dbd9231c609" providerId="LiveId" clId="{6701B086-E227-4893-99D3-6BA19E05430C}" dt="2023-10-29T15:16:45.458" v="1626" actId="478"/>
          <ac:spMkLst>
            <pc:docMk/>
            <pc:sldMk cId="923755954" sldId="274"/>
            <ac:spMk id="4" creationId="{3B270A75-22EA-83D8-4000-D4E4A4DFB200}"/>
          </ac:spMkLst>
        </pc:spChg>
        <pc:spChg chg="add del mod">
          <ac:chgData name="Ruchika Pandey" userId="becd2dbd9231c609" providerId="LiveId" clId="{6701B086-E227-4893-99D3-6BA19E05430C}" dt="2023-10-29T15:16:29.070" v="1616" actId="478"/>
          <ac:spMkLst>
            <pc:docMk/>
            <pc:sldMk cId="923755954" sldId="274"/>
            <ac:spMk id="5" creationId="{7E444727-6125-6C95-4D42-C9F50BD5396B}"/>
          </ac:spMkLst>
        </pc:spChg>
        <pc:spChg chg="add del mod">
          <ac:chgData name="Ruchika Pandey" userId="becd2dbd9231c609" providerId="LiveId" clId="{6701B086-E227-4893-99D3-6BA19E05430C}" dt="2023-10-29T15:16:33.889" v="1620"/>
          <ac:spMkLst>
            <pc:docMk/>
            <pc:sldMk cId="923755954" sldId="274"/>
            <ac:spMk id="6" creationId="{CDEC4ED7-728B-6835-55CF-F8291E77801B}"/>
          </ac:spMkLst>
        </pc:spChg>
        <pc:spChg chg="add mod">
          <ac:chgData name="Ruchika Pandey" userId="becd2dbd9231c609" providerId="LiveId" clId="{6701B086-E227-4893-99D3-6BA19E05430C}" dt="2023-10-29T01:12:53.538" v="1039"/>
          <ac:spMkLst>
            <pc:docMk/>
            <pc:sldMk cId="923755954" sldId="274"/>
            <ac:spMk id="7" creationId="{14FF7896-42C3-230A-D649-E8FECDC4DB09}"/>
          </ac:spMkLst>
        </pc:spChg>
        <pc:spChg chg="add mod">
          <ac:chgData name="Ruchika Pandey" userId="becd2dbd9231c609" providerId="LiveId" clId="{6701B086-E227-4893-99D3-6BA19E05430C}" dt="2023-10-29T01:12:53.538" v="1039"/>
          <ac:spMkLst>
            <pc:docMk/>
            <pc:sldMk cId="923755954" sldId="274"/>
            <ac:spMk id="8" creationId="{969D0394-2A07-AF26-63D2-78B3978D48F3}"/>
          </ac:spMkLst>
        </pc:spChg>
        <pc:spChg chg="add del mod">
          <ac:chgData name="Ruchika Pandey" userId="becd2dbd9231c609" providerId="LiveId" clId="{6701B086-E227-4893-99D3-6BA19E05430C}" dt="2023-10-29T15:16:52.567" v="1627" actId="478"/>
          <ac:spMkLst>
            <pc:docMk/>
            <pc:sldMk cId="923755954" sldId="274"/>
            <ac:spMk id="8" creationId="{ABB5B6BC-607F-1DB1-B2FA-0D28BF32C4A8}"/>
          </ac:spMkLst>
        </pc:spChg>
        <pc:spChg chg="add del">
          <ac:chgData name="Ruchika Pandey" userId="becd2dbd9231c609" providerId="LiveId" clId="{6701B086-E227-4893-99D3-6BA19E05430C}" dt="2023-10-29T15:16:56.891" v="1629"/>
          <ac:spMkLst>
            <pc:docMk/>
            <pc:sldMk cId="923755954" sldId="274"/>
            <ac:spMk id="9" creationId="{DE02C82B-B348-0001-97E1-DAC6BBDA05F0}"/>
          </ac:spMkLst>
        </pc:spChg>
        <pc:spChg chg="add mod">
          <ac:chgData name="Ruchika Pandey" userId="becd2dbd9231c609" providerId="LiveId" clId="{6701B086-E227-4893-99D3-6BA19E05430C}" dt="2023-10-29T01:12:53.538" v="1039"/>
          <ac:spMkLst>
            <pc:docMk/>
            <pc:sldMk cId="923755954" sldId="274"/>
            <ac:spMk id="9" creationId="{EB6227C0-0AD1-6522-1035-5E84075D57AE}"/>
          </ac:spMkLst>
        </pc:spChg>
        <pc:spChg chg="add mod">
          <ac:chgData name="Ruchika Pandey" userId="becd2dbd9231c609" providerId="LiveId" clId="{6701B086-E227-4893-99D3-6BA19E05430C}" dt="2023-10-29T01:12:53.538" v="1039"/>
          <ac:spMkLst>
            <pc:docMk/>
            <pc:sldMk cId="923755954" sldId="274"/>
            <ac:spMk id="10" creationId="{2C266E52-E172-E39A-54C4-E0426AFAB84E}"/>
          </ac:spMkLst>
        </pc:spChg>
        <pc:spChg chg="add del">
          <ac:chgData name="Ruchika Pandey" userId="becd2dbd9231c609" providerId="LiveId" clId="{6701B086-E227-4893-99D3-6BA19E05430C}" dt="2023-10-29T15:17:04.390" v="1631"/>
          <ac:spMkLst>
            <pc:docMk/>
            <pc:sldMk cId="923755954" sldId="274"/>
            <ac:spMk id="10" creationId="{909927EF-0309-64F8-F94C-1710A68A1347}"/>
          </ac:spMkLst>
        </pc:spChg>
        <pc:spChg chg="add del mod">
          <ac:chgData name="Ruchika Pandey" userId="becd2dbd9231c609" providerId="LiveId" clId="{6701B086-E227-4893-99D3-6BA19E05430C}" dt="2023-10-29T15:18:06.454" v="1649"/>
          <ac:spMkLst>
            <pc:docMk/>
            <pc:sldMk cId="923755954" sldId="274"/>
            <ac:spMk id="11" creationId="{3899CE5A-D10D-D061-035D-D43288C8212E}"/>
          </ac:spMkLst>
        </pc:spChg>
        <pc:spChg chg="add del mod">
          <ac:chgData name="Ruchika Pandey" userId="becd2dbd9231c609" providerId="LiveId" clId="{6701B086-E227-4893-99D3-6BA19E05430C}" dt="2023-10-29T01:13:38.318" v="1045" actId="26606"/>
          <ac:spMkLst>
            <pc:docMk/>
            <pc:sldMk cId="923755954" sldId="274"/>
            <ac:spMk id="12" creationId="{4E0F898C-569F-CA9F-497E-9C391A99F445}"/>
          </ac:spMkLst>
        </pc:spChg>
        <pc:spChg chg="add mod">
          <ac:chgData name="Ruchika Pandey" userId="becd2dbd9231c609" providerId="LiveId" clId="{6701B086-E227-4893-99D3-6BA19E05430C}" dt="2023-10-29T15:27:35.953" v="1750" actId="207"/>
          <ac:spMkLst>
            <pc:docMk/>
            <pc:sldMk cId="923755954" sldId="274"/>
            <ac:spMk id="12" creationId="{AB0C41BC-C757-6280-2F5E-8BB7114CB92C}"/>
          </ac:spMkLst>
        </pc:spChg>
        <pc:spChg chg="add mod">
          <ac:chgData name="Ruchika Pandey" userId="becd2dbd9231c609" providerId="LiveId" clId="{6701B086-E227-4893-99D3-6BA19E05430C}" dt="2023-10-29T15:21:15.307" v="1706" actId="207"/>
          <ac:spMkLst>
            <pc:docMk/>
            <pc:sldMk cId="923755954" sldId="274"/>
            <ac:spMk id="13" creationId="{5DC4D9EF-A9DF-722A-35D1-059057D92D8D}"/>
          </ac:spMkLst>
        </pc:spChg>
        <pc:spChg chg="add mod">
          <ac:chgData name="Ruchika Pandey" userId="becd2dbd9231c609" providerId="LiveId" clId="{6701B086-E227-4893-99D3-6BA19E05430C}" dt="2023-10-29T15:21:30.005" v="1708" actId="207"/>
          <ac:spMkLst>
            <pc:docMk/>
            <pc:sldMk cId="923755954" sldId="274"/>
            <ac:spMk id="14" creationId="{ACD3774D-DC65-B187-E75F-3D8C704527D9}"/>
          </ac:spMkLst>
        </pc:spChg>
        <pc:spChg chg="add del">
          <ac:chgData name="Ruchika Pandey" userId="becd2dbd9231c609" providerId="LiveId" clId="{6701B086-E227-4893-99D3-6BA19E05430C}" dt="2023-10-29T01:13:38.318" v="1045" actId="26606"/>
          <ac:spMkLst>
            <pc:docMk/>
            <pc:sldMk cId="923755954" sldId="274"/>
            <ac:spMk id="19" creationId="{2659FDB4-FCBE-4A89-B46D-43D4FA54464D}"/>
          </ac:spMkLst>
        </pc:spChg>
        <pc:spChg chg="add del">
          <ac:chgData name="Ruchika Pandey" userId="becd2dbd9231c609" providerId="LiveId" clId="{6701B086-E227-4893-99D3-6BA19E05430C}" dt="2023-10-29T01:13:38.309" v="1044" actId="26606"/>
          <ac:spMkLst>
            <pc:docMk/>
            <pc:sldMk cId="923755954" sldId="274"/>
            <ac:spMk id="26" creationId="{C0763A76-9F1C-4FC5-82B7-DD475DA461B2}"/>
          </ac:spMkLst>
        </pc:spChg>
        <pc:spChg chg="add del">
          <ac:chgData name="Ruchika Pandey" userId="becd2dbd9231c609" providerId="LiveId" clId="{6701B086-E227-4893-99D3-6BA19E05430C}" dt="2023-10-29T01:13:38.309" v="1044" actId="26606"/>
          <ac:spMkLst>
            <pc:docMk/>
            <pc:sldMk cId="923755954" sldId="274"/>
            <ac:spMk id="28" creationId="{E81BF4F6-F2CF-4984-9D14-D6966D92F99F}"/>
          </ac:spMkLst>
        </pc:spChg>
        <pc:spChg chg="add del">
          <ac:chgData name="Ruchika Pandey" userId="becd2dbd9231c609" providerId="LiveId" clId="{6701B086-E227-4893-99D3-6BA19E05430C}" dt="2023-10-29T15:18:44.309" v="1656" actId="26606"/>
          <ac:spMkLst>
            <pc:docMk/>
            <pc:sldMk cId="923755954" sldId="274"/>
            <ac:spMk id="30" creationId="{9F7D5CDA-D291-4307-BF55-1381FED29634}"/>
          </ac:spMkLst>
        </pc:spChg>
        <pc:spChg chg="add">
          <ac:chgData name="Ruchika Pandey" userId="becd2dbd9231c609" providerId="LiveId" clId="{6701B086-E227-4893-99D3-6BA19E05430C}" dt="2023-10-29T15:18:44.309" v="1656" actId="26606"/>
          <ac:spMkLst>
            <pc:docMk/>
            <pc:sldMk cId="923755954" sldId="274"/>
            <ac:spMk id="33" creationId="{560AFAAC-EA6C-45A9-9E03-C9C9F0193B4F}"/>
          </ac:spMkLst>
        </pc:spChg>
        <pc:spChg chg="add">
          <ac:chgData name="Ruchika Pandey" userId="becd2dbd9231c609" providerId="LiveId" clId="{6701B086-E227-4893-99D3-6BA19E05430C}" dt="2023-10-29T15:18:44.309" v="1656" actId="26606"/>
          <ac:spMkLst>
            <pc:docMk/>
            <pc:sldMk cId="923755954" sldId="274"/>
            <ac:spMk id="34" creationId="{83549E37-C86B-4401-90BD-D8BF83859F14}"/>
          </ac:spMkLst>
        </pc:spChg>
        <pc:spChg chg="add">
          <ac:chgData name="Ruchika Pandey" userId="becd2dbd9231c609" providerId="LiveId" clId="{6701B086-E227-4893-99D3-6BA19E05430C}" dt="2023-10-29T15:18:44.309" v="1656" actId="26606"/>
          <ac:spMkLst>
            <pc:docMk/>
            <pc:sldMk cId="923755954" sldId="274"/>
            <ac:spMk id="35" creationId="{8A17784E-76D8-4521-A77D-0D2EBB923004}"/>
          </ac:spMkLst>
        </pc:spChg>
        <pc:spChg chg="add del">
          <ac:chgData name="Ruchika Pandey" userId="becd2dbd9231c609" providerId="LiveId" clId="{6701B086-E227-4893-99D3-6BA19E05430C}" dt="2023-10-29T01:14:28.089" v="1050" actId="26606"/>
          <ac:spMkLst>
            <pc:docMk/>
            <pc:sldMk cId="923755954" sldId="274"/>
            <ac:spMk id="36" creationId="{AE3A741D-C19B-960A-5803-1C5887147820}"/>
          </ac:spMkLst>
        </pc:spChg>
        <pc:spChg chg="add">
          <ac:chgData name="Ruchika Pandey" userId="becd2dbd9231c609" providerId="LiveId" clId="{6701B086-E227-4893-99D3-6BA19E05430C}" dt="2023-10-29T15:18:44.309" v="1656" actId="26606"/>
          <ac:spMkLst>
            <pc:docMk/>
            <pc:sldMk cId="923755954" sldId="274"/>
            <ac:spMk id="37" creationId="{C0036C6B-F09C-4EAB-AE02-8D056EE74856}"/>
          </ac:spMkLst>
        </pc:spChg>
        <pc:spChg chg="add del">
          <ac:chgData name="Ruchika Pandey" userId="becd2dbd9231c609" providerId="LiveId" clId="{6701B086-E227-4893-99D3-6BA19E05430C}" dt="2023-10-29T01:14:28.089" v="1050" actId="26606"/>
          <ac:spMkLst>
            <pc:docMk/>
            <pc:sldMk cId="923755954" sldId="274"/>
            <ac:spMk id="38" creationId="{9C3A50E9-9119-7BC3-083B-2D84CCC78E47}"/>
          </ac:spMkLst>
        </pc:spChg>
        <pc:spChg chg="add del">
          <ac:chgData name="Ruchika Pandey" userId="becd2dbd9231c609" providerId="LiveId" clId="{6701B086-E227-4893-99D3-6BA19E05430C}" dt="2023-10-29T01:14:28.089" v="1050" actId="26606"/>
          <ac:spMkLst>
            <pc:docMk/>
            <pc:sldMk cId="923755954" sldId="274"/>
            <ac:spMk id="40" creationId="{DC39DE25-0E4E-0AA7-0932-1D78C2372786}"/>
          </ac:spMkLst>
        </pc:spChg>
        <pc:spChg chg="add del">
          <ac:chgData name="Ruchika Pandey" userId="becd2dbd9231c609" providerId="LiveId" clId="{6701B086-E227-4893-99D3-6BA19E05430C}" dt="2023-10-29T01:14:28.089" v="1050" actId="26606"/>
          <ac:spMkLst>
            <pc:docMk/>
            <pc:sldMk cId="923755954" sldId="274"/>
            <ac:spMk id="42" creationId="{8D6EA299-0840-6DEA-E670-C49AEBC87E89}"/>
          </ac:spMkLst>
        </pc:spChg>
        <pc:spChg chg="add">
          <ac:chgData name="Ruchika Pandey" userId="becd2dbd9231c609" providerId="LiveId" clId="{6701B086-E227-4893-99D3-6BA19E05430C}" dt="2023-10-29T15:18:44.309" v="1656" actId="26606"/>
          <ac:spMkLst>
            <pc:docMk/>
            <pc:sldMk cId="923755954" sldId="274"/>
            <ac:spMk id="44" creationId="{FC8D5885-2804-4D3C-BE31-902E4D3279B0}"/>
          </ac:spMkLst>
        </pc:spChg>
        <pc:grpChg chg="add mod">
          <ac:chgData name="Ruchika Pandey" userId="becd2dbd9231c609" providerId="LiveId" clId="{6701B086-E227-4893-99D3-6BA19E05430C}" dt="2023-10-29T01:12:53.538" v="1039"/>
          <ac:grpSpMkLst>
            <pc:docMk/>
            <pc:sldMk cId="923755954" sldId="274"/>
            <ac:grpSpMk id="5" creationId="{A9C4AF1C-6A8A-0888-D661-8E1A5BC18AF7}"/>
          </ac:grpSpMkLst>
        </pc:grpChg>
        <pc:grpChg chg="add mod">
          <ac:chgData name="Ruchika Pandey" userId="becd2dbd9231c609" providerId="LiveId" clId="{6701B086-E227-4893-99D3-6BA19E05430C}" dt="2023-10-29T01:12:53.538" v="1039"/>
          <ac:grpSpMkLst>
            <pc:docMk/>
            <pc:sldMk cId="923755954" sldId="274"/>
            <ac:grpSpMk id="6" creationId="{A6FD2F6B-3B5A-7631-98D7-D8336445A541}"/>
          </ac:grpSpMkLst>
        </pc:grpChg>
        <pc:graphicFrameChg chg="del mod">
          <ac:chgData name="Ruchika Pandey" userId="becd2dbd9231c609" providerId="LiveId" clId="{6701B086-E227-4893-99D3-6BA19E05430C}" dt="2023-10-29T01:12:49.574" v="1035" actId="478"/>
          <ac:graphicFrameMkLst>
            <pc:docMk/>
            <pc:sldMk cId="923755954" sldId="274"/>
            <ac:graphicFrameMk id="21" creationId="{65D72D60-951C-3E3D-77A2-82BDDFF5D15A}"/>
          </ac:graphicFrameMkLst>
        </pc:graphicFrameChg>
        <pc:picChg chg="add del">
          <ac:chgData name="Ruchika Pandey" userId="becd2dbd9231c609" providerId="LiveId" clId="{6701B086-E227-4893-99D3-6BA19E05430C}" dt="2023-10-29T01:13:38.309" v="1044" actId="26606"/>
          <ac:picMkLst>
            <pc:docMk/>
            <pc:sldMk cId="923755954" sldId="274"/>
            <ac:picMk id="22" creationId="{37881BDC-6078-BBB8-DFA9-541BD148EC92}"/>
          </ac:picMkLst>
        </pc:picChg>
        <pc:picChg chg="add mod ord">
          <ac:chgData name="Ruchika Pandey" userId="becd2dbd9231c609" providerId="LiveId" clId="{6701B086-E227-4893-99D3-6BA19E05430C}" dt="2023-10-29T15:18:44.309" v="1656" actId="26606"/>
          <ac:picMkLst>
            <pc:docMk/>
            <pc:sldMk cId="923755954" sldId="274"/>
            <ac:picMk id="31" creationId="{46A1A6A5-894B-CC31-003F-8A81A6D5BAB4}"/>
          </ac:picMkLst>
        </pc:picChg>
        <pc:cxnChg chg="add del">
          <ac:chgData name="Ruchika Pandey" userId="becd2dbd9231c609" providerId="LiveId" clId="{6701B086-E227-4893-99D3-6BA19E05430C}" dt="2023-10-29T01:13:38.318" v="1045" actId="26606"/>
          <ac:cxnSpMkLst>
            <pc:docMk/>
            <pc:sldMk cId="923755954" sldId="274"/>
            <ac:cxnSpMk id="20" creationId="{C8F51B3F-8331-4E4A-AE96-D47B1006EEAD}"/>
          </ac:cxnSpMkLst>
        </pc:cxnChg>
      </pc:sldChg>
      <pc:sldChg chg="modSp new del mod">
        <pc:chgData name="Ruchika Pandey" userId="becd2dbd9231c609" providerId="LiveId" clId="{6701B086-E227-4893-99D3-6BA19E05430C}" dt="2023-10-29T01:32:53.352" v="1309" actId="47"/>
        <pc:sldMkLst>
          <pc:docMk/>
          <pc:sldMk cId="3598960649" sldId="275"/>
        </pc:sldMkLst>
        <pc:spChg chg="mod">
          <ac:chgData name="Ruchika Pandey" userId="becd2dbd9231c609" providerId="LiveId" clId="{6701B086-E227-4893-99D3-6BA19E05430C}" dt="2023-10-29T01:26:38.934" v="1201" actId="21"/>
          <ac:spMkLst>
            <pc:docMk/>
            <pc:sldMk cId="3598960649" sldId="275"/>
            <ac:spMk id="3" creationId="{7497AB2D-7637-C4B7-AA95-CA576B2A999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6AB87C-44C8-4430-B1D9-3A17EB82081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E55F11-5DA4-4AF6-88BC-AC5EB71362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900" dirty="0"/>
            <a:t>Specializes in unique, high-quality products from around the world.</a:t>
          </a:r>
        </a:p>
      </dgm:t>
    </dgm:pt>
    <dgm:pt modelId="{BF638B57-0A15-4F87-8CD5-352886B5A6F5}" type="parTrans" cxnId="{79F6B30D-5DA5-4E03-85C1-BC6796F0DDE4}">
      <dgm:prSet/>
      <dgm:spPr/>
      <dgm:t>
        <a:bodyPr/>
        <a:lstStyle/>
        <a:p>
          <a:endParaRPr lang="en-US"/>
        </a:p>
      </dgm:t>
    </dgm:pt>
    <dgm:pt modelId="{80AB625B-BFB2-439E-AEE1-96CBC44EFE74}" type="sibTrans" cxnId="{79F6B30D-5DA5-4E03-85C1-BC6796F0DDE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3F58DF-6098-4DCD-8014-B2A011ECED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900" dirty="0"/>
            <a:t>Believes shopping should be an adventure.</a:t>
          </a:r>
        </a:p>
      </dgm:t>
    </dgm:pt>
    <dgm:pt modelId="{255549B2-D04C-4FF7-89C0-642A1A2A3548}" type="parTrans" cxnId="{C8B2FBC6-783E-4057-8D71-C0567977DA4E}">
      <dgm:prSet/>
      <dgm:spPr/>
      <dgm:t>
        <a:bodyPr/>
        <a:lstStyle/>
        <a:p>
          <a:endParaRPr lang="en-US"/>
        </a:p>
      </dgm:t>
    </dgm:pt>
    <dgm:pt modelId="{4FB1CF44-CE24-495A-B4E5-A54E6BF2EBE5}" type="sibTrans" cxnId="{C8B2FBC6-783E-4057-8D71-C0567977DA4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3E5AAB5-082E-408F-8BEF-DB05EEAEE64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900" dirty="0"/>
            <a:t>Curates a selection of exclusive products.</a:t>
          </a:r>
        </a:p>
      </dgm:t>
    </dgm:pt>
    <dgm:pt modelId="{21901C22-5D5C-4013-8AE2-C932D2AA4901}" type="parTrans" cxnId="{491EC338-C0DE-4896-B2D7-EB87728882B7}">
      <dgm:prSet/>
      <dgm:spPr/>
      <dgm:t>
        <a:bodyPr/>
        <a:lstStyle/>
        <a:p>
          <a:endParaRPr lang="en-US"/>
        </a:p>
      </dgm:t>
    </dgm:pt>
    <dgm:pt modelId="{B0EA0C77-14A8-450D-B32E-AE7A6C1440CB}" type="sibTrans" cxnId="{491EC338-C0DE-4896-B2D7-EB87728882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4E1B51F-EC00-4C4F-B9F5-B95259B06E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900" dirty="0"/>
            <a:t>Known for boutique fashion and high-end decor.</a:t>
          </a:r>
        </a:p>
      </dgm:t>
    </dgm:pt>
    <dgm:pt modelId="{372AD164-A0D9-41D1-84BA-47DACB47D159}" type="parTrans" cxnId="{6C13F180-B17D-4F5A-93C4-19DBA3059232}">
      <dgm:prSet/>
      <dgm:spPr/>
      <dgm:t>
        <a:bodyPr/>
        <a:lstStyle/>
        <a:p>
          <a:endParaRPr lang="en-US"/>
        </a:p>
      </dgm:t>
    </dgm:pt>
    <dgm:pt modelId="{D2A2F2B8-527B-4185-A236-342959F3B2A8}" type="sibTrans" cxnId="{6C13F180-B17D-4F5A-93C4-19DBA3059232}">
      <dgm:prSet/>
      <dgm:spPr/>
      <dgm:t>
        <a:bodyPr/>
        <a:lstStyle/>
        <a:p>
          <a:endParaRPr lang="en-US"/>
        </a:p>
      </dgm:t>
    </dgm:pt>
    <dgm:pt modelId="{B7590FD2-706F-489B-B355-072A40A1B4FA}" type="pres">
      <dgm:prSet presAssocID="{D36AB87C-44C8-4430-B1D9-3A17EB820813}" presName="root" presStyleCnt="0">
        <dgm:presLayoutVars>
          <dgm:dir/>
          <dgm:resizeHandles val="exact"/>
        </dgm:presLayoutVars>
      </dgm:prSet>
      <dgm:spPr/>
    </dgm:pt>
    <dgm:pt modelId="{A259DA0C-0D1B-46E2-B2FE-FAB6403D030F}" type="pres">
      <dgm:prSet presAssocID="{D36AB87C-44C8-4430-B1D9-3A17EB820813}" presName="container" presStyleCnt="0">
        <dgm:presLayoutVars>
          <dgm:dir/>
          <dgm:resizeHandles val="exact"/>
        </dgm:presLayoutVars>
      </dgm:prSet>
      <dgm:spPr/>
    </dgm:pt>
    <dgm:pt modelId="{8DCA33CC-5A42-4B8F-9E5D-E47DC5E5E13C}" type="pres">
      <dgm:prSet presAssocID="{92E55F11-5DA4-4AF6-88BC-AC5EB71362F7}" presName="compNode" presStyleCnt="0"/>
      <dgm:spPr/>
    </dgm:pt>
    <dgm:pt modelId="{E8877C5C-2F02-4594-898E-A59CD09FE886}" type="pres">
      <dgm:prSet presAssocID="{92E55F11-5DA4-4AF6-88BC-AC5EB71362F7}" presName="iconBgRect" presStyleLbl="bgShp" presStyleIdx="0" presStyleCnt="4"/>
      <dgm:spPr/>
    </dgm:pt>
    <dgm:pt modelId="{52337B56-E107-4805-870A-F27CBCDB1629}" type="pres">
      <dgm:prSet presAssocID="{92E55F11-5DA4-4AF6-88BC-AC5EB71362F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Hand with Plant"/>
        </a:ext>
      </dgm:extLst>
    </dgm:pt>
    <dgm:pt modelId="{FADC53B6-CD86-4CF7-AED0-B21B139F0DB6}" type="pres">
      <dgm:prSet presAssocID="{92E55F11-5DA4-4AF6-88BC-AC5EB71362F7}" presName="spaceRect" presStyleCnt="0"/>
      <dgm:spPr/>
    </dgm:pt>
    <dgm:pt modelId="{47531C29-3BEC-49CF-B6BC-14F52FB866C7}" type="pres">
      <dgm:prSet presAssocID="{92E55F11-5DA4-4AF6-88BC-AC5EB71362F7}" presName="textRect" presStyleLbl="revTx" presStyleIdx="0" presStyleCnt="4">
        <dgm:presLayoutVars>
          <dgm:chMax val="1"/>
          <dgm:chPref val="1"/>
        </dgm:presLayoutVars>
      </dgm:prSet>
      <dgm:spPr/>
    </dgm:pt>
    <dgm:pt modelId="{841083B8-31DA-446B-95F7-3EB8C716DB5A}" type="pres">
      <dgm:prSet presAssocID="{80AB625B-BFB2-439E-AEE1-96CBC44EFE74}" presName="sibTrans" presStyleLbl="sibTrans2D1" presStyleIdx="0" presStyleCnt="0"/>
      <dgm:spPr/>
    </dgm:pt>
    <dgm:pt modelId="{57FBB0B9-11EE-48F9-A34F-16FE2EE40CD4}" type="pres">
      <dgm:prSet presAssocID="{7F3F58DF-6098-4DCD-8014-B2A011ECED38}" presName="compNode" presStyleCnt="0"/>
      <dgm:spPr/>
    </dgm:pt>
    <dgm:pt modelId="{BBDC28F1-833A-46BE-A915-E873FADE890D}" type="pres">
      <dgm:prSet presAssocID="{7F3F58DF-6098-4DCD-8014-B2A011ECED38}" presName="iconBgRect" presStyleLbl="bgShp" presStyleIdx="1" presStyleCnt="4"/>
      <dgm:spPr/>
    </dgm:pt>
    <dgm:pt modelId="{28CD6D6E-3682-44C4-963A-8141CCB38FA7}" type="pres">
      <dgm:prSet presAssocID="{7F3F58DF-6098-4DCD-8014-B2A011ECED3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AC1378A5-AD43-4F74-80FD-18A7580D6F95}" type="pres">
      <dgm:prSet presAssocID="{7F3F58DF-6098-4DCD-8014-B2A011ECED38}" presName="spaceRect" presStyleCnt="0"/>
      <dgm:spPr/>
    </dgm:pt>
    <dgm:pt modelId="{B2B71D73-79F3-48DE-83F2-6AC0143095CA}" type="pres">
      <dgm:prSet presAssocID="{7F3F58DF-6098-4DCD-8014-B2A011ECED38}" presName="textRect" presStyleLbl="revTx" presStyleIdx="1" presStyleCnt="4">
        <dgm:presLayoutVars>
          <dgm:chMax val="1"/>
          <dgm:chPref val="1"/>
        </dgm:presLayoutVars>
      </dgm:prSet>
      <dgm:spPr/>
    </dgm:pt>
    <dgm:pt modelId="{04E1364D-C5C9-4DDF-9752-84F9EFE7BDCA}" type="pres">
      <dgm:prSet presAssocID="{4FB1CF44-CE24-495A-B4E5-A54E6BF2EBE5}" presName="sibTrans" presStyleLbl="sibTrans2D1" presStyleIdx="0" presStyleCnt="0"/>
      <dgm:spPr/>
    </dgm:pt>
    <dgm:pt modelId="{63B25F8E-D4DB-4C05-96D3-C028253BC734}" type="pres">
      <dgm:prSet presAssocID="{D3E5AAB5-082E-408F-8BEF-DB05EEAEE647}" presName="compNode" presStyleCnt="0"/>
      <dgm:spPr/>
    </dgm:pt>
    <dgm:pt modelId="{AF444528-F310-4B26-AF12-405B738DBFF5}" type="pres">
      <dgm:prSet presAssocID="{D3E5AAB5-082E-408F-8BEF-DB05EEAEE647}" presName="iconBgRect" presStyleLbl="bgShp" presStyleIdx="2" presStyleCnt="4"/>
      <dgm:spPr/>
    </dgm:pt>
    <dgm:pt modelId="{CFC263D8-038D-4B94-BCB9-33117575691C}" type="pres">
      <dgm:prSet presAssocID="{D3E5AAB5-082E-408F-8BEF-DB05EEAEE64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62CC0EF0-90C7-451A-A856-561E2CEED311}" type="pres">
      <dgm:prSet presAssocID="{D3E5AAB5-082E-408F-8BEF-DB05EEAEE647}" presName="spaceRect" presStyleCnt="0"/>
      <dgm:spPr/>
    </dgm:pt>
    <dgm:pt modelId="{31DEA52F-67DF-4E93-A1B0-4A3EC79B3CE9}" type="pres">
      <dgm:prSet presAssocID="{D3E5AAB5-082E-408F-8BEF-DB05EEAEE647}" presName="textRect" presStyleLbl="revTx" presStyleIdx="2" presStyleCnt="4">
        <dgm:presLayoutVars>
          <dgm:chMax val="1"/>
          <dgm:chPref val="1"/>
        </dgm:presLayoutVars>
      </dgm:prSet>
      <dgm:spPr/>
    </dgm:pt>
    <dgm:pt modelId="{918BAF5E-5BCD-4CA1-943B-67570376B658}" type="pres">
      <dgm:prSet presAssocID="{B0EA0C77-14A8-450D-B32E-AE7A6C1440CB}" presName="sibTrans" presStyleLbl="sibTrans2D1" presStyleIdx="0" presStyleCnt="0"/>
      <dgm:spPr/>
    </dgm:pt>
    <dgm:pt modelId="{AAB3C250-4261-4D73-81CF-07999634F08A}" type="pres">
      <dgm:prSet presAssocID="{C4E1B51F-EC00-4C4F-B9F5-B95259B06EEA}" presName="compNode" presStyleCnt="0"/>
      <dgm:spPr/>
    </dgm:pt>
    <dgm:pt modelId="{535AB446-E1CA-4AD3-81A6-38F30DB6EF49}" type="pres">
      <dgm:prSet presAssocID="{C4E1B51F-EC00-4C4F-B9F5-B95259B06EEA}" presName="iconBgRect" presStyleLbl="bgShp" presStyleIdx="3" presStyleCnt="4"/>
      <dgm:spPr/>
    </dgm:pt>
    <dgm:pt modelId="{E1C6A75F-55EB-437F-A8E1-1D63AC217063}" type="pres">
      <dgm:prSet presAssocID="{C4E1B51F-EC00-4C4F-B9F5-B95259B06E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irt"/>
        </a:ext>
      </dgm:extLst>
    </dgm:pt>
    <dgm:pt modelId="{C9E7721B-7AC6-4FC3-A996-650F373CFE41}" type="pres">
      <dgm:prSet presAssocID="{C4E1B51F-EC00-4C4F-B9F5-B95259B06EEA}" presName="spaceRect" presStyleCnt="0"/>
      <dgm:spPr/>
    </dgm:pt>
    <dgm:pt modelId="{8B5D8D70-5458-4FB2-9B67-5EDCD0BBCFA5}" type="pres">
      <dgm:prSet presAssocID="{C4E1B51F-EC00-4C4F-B9F5-B95259B06EE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AFA6307-A47E-4D5C-86D6-1AF7EC92F700}" type="presOf" srcId="{7F3F58DF-6098-4DCD-8014-B2A011ECED38}" destId="{B2B71D73-79F3-48DE-83F2-6AC0143095CA}" srcOrd="0" destOrd="0" presId="urn:microsoft.com/office/officeart/2018/2/layout/IconCircleList"/>
    <dgm:cxn modelId="{1D8AC80C-D60E-4FDF-932C-F6A9283F1FA5}" type="presOf" srcId="{B0EA0C77-14A8-450D-B32E-AE7A6C1440CB}" destId="{918BAF5E-5BCD-4CA1-943B-67570376B658}" srcOrd="0" destOrd="0" presId="urn:microsoft.com/office/officeart/2018/2/layout/IconCircleList"/>
    <dgm:cxn modelId="{79F6B30D-5DA5-4E03-85C1-BC6796F0DDE4}" srcId="{D36AB87C-44C8-4430-B1D9-3A17EB820813}" destId="{92E55F11-5DA4-4AF6-88BC-AC5EB71362F7}" srcOrd="0" destOrd="0" parTransId="{BF638B57-0A15-4F87-8CD5-352886B5A6F5}" sibTransId="{80AB625B-BFB2-439E-AEE1-96CBC44EFE74}"/>
    <dgm:cxn modelId="{AB32222E-F59F-4369-A822-4F66CE36A1A5}" type="presOf" srcId="{4FB1CF44-CE24-495A-B4E5-A54E6BF2EBE5}" destId="{04E1364D-C5C9-4DDF-9752-84F9EFE7BDCA}" srcOrd="0" destOrd="0" presId="urn:microsoft.com/office/officeart/2018/2/layout/IconCircleList"/>
    <dgm:cxn modelId="{491EC338-C0DE-4896-B2D7-EB87728882B7}" srcId="{D36AB87C-44C8-4430-B1D9-3A17EB820813}" destId="{D3E5AAB5-082E-408F-8BEF-DB05EEAEE647}" srcOrd="2" destOrd="0" parTransId="{21901C22-5D5C-4013-8AE2-C932D2AA4901}" sibTransId="{B0EA0C77-14A8-450D-B32E-AE7A6C1440CB}"/>
    <dgm:cxn modelId="{6D39417D-F854-4276-8D8D-A72EB2742101}" type="presOf" srcId="{80AB625B-BFB2-439E-AEE1-96CBC44EFE74}" destId="{841083B8-31DA-446B-95F7-3EB8C716DB5A}" srcOrd="0" destOrd="0" presId="urn:microsoft.com/office/officeart/2018/2/layout/IconCircleList"/>
    <dgm:cxn modelId="{6C13F180-B17D-4F5A-93C4-19DBA3059232}" srcId="{D36AB87C-44C8-4430-B1D9-3A17EB820813}" destId="{C4E1B51F-EC00-4C4F-B9F5-B95259B06EEA}" srcOrd="3" destOrd="0" parTransId="{372AD164-A0D9-41D1-84BA-47DACB47D159}" sibTransId="{D2A2F2B8-527B-4185-A236-342959F3B2A8}"/>
    <dgm:cxn modelId="{13EC2FA1-64B6-42E7-8586-44FFDBE8CB6E}" type="presOf" srcId="{92E55F11-5DA4-4AF6-88BC-AC5EB71362F7}" destId="{47531C29-3BEC-49CF-B6BC-14F52FB866C7}" srcOrd="0" destOrd="0" presId="urn:microsoft.com/office/officeart/2018/2/layout/IconCircleList"/>
    <dgm:cxn modelId="{7834DFAE-BED8-4E35-861E-B5EE00519EEB}" type="presOf" srcId="{D3E5AAB5-082E-408F-8BEF-DB05EEAEE647}" destId="{31DEA52F-67DF-4E93-A1B0-4A3EC79B3CE9}" srcOrd="0" destOrd="0" presId="urn:microsoft.com/office/officeart/2018/2/layout/IconCircleList"/>
    <dgm:cxn modelId="{C8B2FBC6-783E-4057-8D71-C0567977DA4E}" srcId="{D36AB87C-44C8-4430-B1D9-3A17EB820813}" destId="{7F3F58DF-6098-4DCD-8014-B2A011ECED38}" srcOrd="1" destOrd="0" parTransId="{255549B2-D04C-4FF7-89C0-642A1A2A3548}" sibTransId="{4FB1CF44-CE24-495A-B4E5-A54E6BF2EBE5}"/>
    <dgm:cxn modelId="{C5150BC8-CB38-4219-B198-51870935A8AA}" type="presOf" srcId="{D36AB87C-44C8-4430-B1D9-3A17EB820813}" destId="{B7590FD2-706F-489B-B355-072A40A1B4FA}" srcOrd="0" destOrd="0" presId="urn:microsoft.com/office/officeart/2018/2/layout/IconCircleList"/>
    <dgm:cxn modelId="{FE1E42F4-D5EA-427E-BFED-2924C00BAA75}" type="presOf" srcId="{C4E1B51F-EC00-4C4F-B9F5-B95259B06EEA}" destId="{8B5D8D70-5458-4FB2-9B67-5EDCD0BBCFA5}" srcOrd="0" destOrd="0" presId="urn:microsoft.com/office/officeart/2018/2/layout/IconCircleList"/>
    <dgm:cxn modelId="{CA2E7A05-50AE-4D69-AEF8-F7DD3010CB61}" type="presParOf" srcId="{B7590FD2-706F-489B-B355-072A40A1B4FA}" destId="{A259DA0C-0D1B-46E2-B2FE-FAB6403D030F}" srcOrd="0" destOrd="0" presId="urn:microsoft.com/office/officeart/2018/2/layout/IconCircleList"/>
    <dgm:cxn modelId="{D618FE5D-D4B2-457C-BE82-3139D61D7BD8}" type="presParOf" srcId="{A259DA0C-0D1B-46E2-B2FE-FAB6403D030F}" destId="{8DCA33CC-5A42-4B8F-9E5D-E47DC5E5E13C}" srcOrd="0" destOrd="0" presId="urn:microsoft.com/office/officeart/2018/2/layout/IconCircleList"/>
    <dgm:cxn modelId="{4523DB3C-7FD2-4562-A33A-03BF422A5176}" type="presParOf" srcId="{8DCA33CC-5A42-4B8F-9E5D-E47DC5E5E13C}" destId="{E8877C5C-2F02-4594-898E-A59CD09FE886}" srcOrd="0" destOrd="0" presId="urn:microsoft.com/office/officeart/2018/2/layout/IconCircleList"/>
    <dgm:cxn modelId="{E828047D-CE1B-4DB1-92A4-6147F4F0075C}" type="presParOf" srcId="{8DCA33CC-5A42-4B8F-9E5D-E47DC5E5E13C}" destId="{52337B56-E107-4805-870A-F27CBCDB1629}" srcOrd="1" destOrd="0" presId="urn:microsoft.com/office/officeart/2018/2/layout/IconCircleList"/>
    <dgm:cxn modelId="{FA0AC1AF-D836-429F-BD07-45559B69F00C}" type="presParOf" srcId="{8DCA33CC-5A42-4B8F-9E5D-E47DC5E5E13C}" destId="{FADC53B6-CD86-4CF7-AED0-B21B139F0DB6}" srcOrd="2" destOrd="0" presId="urn:microsoft.com/office/officeart/2018/2/layout/IconCircleList"/>
    <dgm:cxn modelId="{EAE4981F-1745-4DC9-A51B-FB962E694E84}" type="presParOf" srcId="{8DCA33CC-5A42-4B8F-9E5D-E47DC5E5E13C}" destId="{47531C29-3BEC-49CF-B6BC-14F52FB866C7}" srcOrd="3" destOrd="0" presId="urn:microsoft.com/office/officeart/2018/2/layout/IconCircleList"/>
    <dgm:cxn modelId="{B22451C5-1A2F-4740-997A-51CC2799ACE1}" type="presParOf" srcId="{A259DA0C-0D1B-46E2-B2FE-FAB6403D030F}" destId="{841083B8-31DA-446B-95F7-3EB8C716DB5A}" srcOrd="1" destOrd="0" presId="urn:microsoft.com/office/officeart/2018/2/layout/IconCircleList"/>
    <dgm:cxn modelId="{9BAD59AC-E7A8-46A0-95A3-8943883A3AD9}" type="presParOf" srcId="{A259DA0C-0D1B-46E2-B2FE-FAB6403D030F}" destId="{57FBB0B9-11EE-48F9-A34F-16FE2EE40CD4}" srcOrd="2" destOrd="0" presId="urn:microsoft.com/office/officeart/2018/2/layout/IconCircleList"/>
    <dgm:cxn modelId="{5AF64A67-50B4-4DEB-B403-FC7DBFEB7112}" type="presParOf" srcId="{57FBB0B9-11EE-48F9-A34F-16FE2EE40CD4}" destId="{BBDC28F1-833A-46BE-A915-E873FADE890D}" srcOrd="0" destOrd="0" presId="urn:microsoft.com/office/officeart/2018/2/layout/IconCircleList"/>
    <dgm:cxn modelId="{4F129A32-F865-4BC1-A41E-2F2C40A78BBF}" type="presParOf" srcId="{57FBB0B9-11EE-48F9-A34F-16FE2EE40CD4}" destId="{28CD6D6E-3682-44C4-963A-8141CCB38FA7}" srcOrd="1" destOrd="0" presId="urn:microsoft.com/office/officeart/2018/2/layout/IconCircleList"/>
    <dgm:cxn modelId="{3DCE1646-EE26-416C-9146-3571AD3085DD}" type="presParOf" srcId="{57FBB0B9-11EE-48F9-A34F-16FE2EE40CD4}" destId="{AC1378A5-AD43-4F74-80FD-18A7580D6F95}" srcOrd="2" destOrd="0" presId="urn:microsoft.com/office/officeart/2018/2/layout/IconCircleList"/>
    <dgm:cxn modelId="{9D1AD763-2542-402D-A933-3161A88EC346}" type="presParOf" srcId="{57FBB0B9-11EE-48F9-A34F-16FE2EE40CD4}" destId="{B2B71D73-79F3-48DE-83F2-6AC0143095CA}" srcOrd="3" destOrd="0" presId="urn:microsoft.com/office/officeart/2018/2/layout/IconCircleList"/>
    <dgm:cxn modelId="{3A419775-6AC4-4E37-9F38-46DFCEEEC75E}" type="presParOf" srcId="{A259DA0C-0D1B-46E2-B2FE-FAB6403D030F}" destId="{04E1364D-C5C9-4DDF-9752-84F9EFE7BDCA}" srcOrd="3" destOrd="0" presId="urn:microsoft.com/office/officeart/2018/2/layout/IconCircleList"/>
    <dgm:cxn modelId="{ED2E28A0-FB77-4534-88A5-3C9E4CAA765F}" type="presParOf" srcId="{A259DA0C-0D1B-46E2-B2FE-FAB6403D030F}" destId="{63B25F8E-D4DB-4C05-96D3-C028253BC734}" srcOrd="4" destOrd="0" presId="urn:microsoft.com/office/officeart/2018/2/layout/IconCircleList"/>
    <dgm:cxn modelId="{50FF1E9D-3521-461D-B8FF-E05ACB53BD4B}" type="presParOf" srcId="{63B25F8E-D4DB-4C05-96D3-C028253BC734}" destId="{AF444528-F310-4B26-AF12-405B738DBFF5}" srcOrd="0" destOrd="0" presId="urn:microsoft.com/office/officeart/2018/2/layout/IconCircleList"/>
    <dgm:cxn modelId="{652E014A-DD89-40C7-88EE-E08ED96C0B2C}" type="presParOf" srcId="{63B25F8E-D4DB-4C05-96D3-C028253BC734}" destId="{CFC263D8-038D-4B94-BCB9-33117575691C}" srcOrd="1" destOrd="0" presId="urn:microsoft.com/office/officeart/2018/2/layout/IconCircleList"/>
    <dgm:cxn modelId="{0B77ABA1-D6A9-456D-9066-C620217313C3}" type="presParOf" srcId="{63B25F8E-D4DB-4C05-96D3-C028253BC734}" destId="{62CC0EF0-90C7-451A-A856-561E2CEED311}" srcOrd="2" destOrd="0" presId="urn:microsoft.com/office/officeart/2018/2/layout/IconCircleList"/>
    <dgm:cxn modelId="{71428081-715F-4EF6-A688-AD56BD2A0F05}" type="presParOf" srcId="{63B25F8E-D4DB-4C05-96D3-C028253BC734}" destId="{31DEA52F-67DF-4E93-A1B0-4A3EC79B3CE9}" srcOrd="3" destOrd="0" presId="urn:microsoft.com/office/officeart/2018/2/layout/IconCircleList"/>
    <dgm:cxn modelId="{833FF682-9395-4C09-A5B1-3B70D7F7484C}" type="presParOf" srcId="{A259DA0C-0D1B-46E2-B2FE-FAB6403D030F}" destId="{918BAF5E-5BCD-4CA1-943B-67570376B658}" srcOrd="5" destOrd="0" presId="urn:microsoft.com/office/officeart/2018/2/layout/IconCircleList"/>
    <dgm:cxn modelId="{C90E97C2-65D9-499D-8AD6-2C324E0B82DD}" type="presParOf" srcId="{A259DA0C-0D1B-46E2-B2FE-FAB6403D030F}" destId="{AAB3C250-4261-4D73-81CF-07999634F08A}" srcOrd="6" destOrd="0" presId="urn:microsoft.com/office/officeart/2018/2/layout/IconCircleList"/>
    <dgm:cxn modelId="{4611D6C0-CBF1-4EC5-BFF2-DB92AEA936DD}" type="presParOf" srcId="{AAB3C250-4261-4D73-81CF-07999634F08A}" destId="{535AB446-E1CA-4AD3-81A6-38F30DB6EF49}" srcOrd="0" destOrd="0" presId="urn:microsoft.com/office/officeart/2018/2/layout/IconCircleList"/>
    <dgm:cxn modelId="{2CAEDAFE-0EB3-4716-8532-CDAD933EE6C1}" type="presParOf" srcId="{AAB3C250-4261-4D73-81CF-07999634F08A}" destId="{E1C6A75F-55EB-437F-A8E1-1D63AC217063}" srcOrd="1" destOrd="0" presId="urn:microsoft.com/office/officeart/2018/2/layout/IconCircleList"/>
    <dgm:cxn modelId="{62DD23A7-10E4-4CD0-9E7F-B97DEB097F69}" type="presParOf" srcId="{AAB3C250-4261-4D73-81CF-07999634F08A}" destId="{C9E7721B-7AC6-4FC3-A996-650F373CFE41}" srcOrd="2" destOrd="0" presId="urn:microsoft.com/office/officeart/2018/2/layout/IconCircleList"/>
    <dgm:cxn modelId="{B9CC1010-A8F1-401D-8131-EB35B793C43F}" type="presParOf" srcId="{AAB3C250-4261-4D73-81CF-07999634F08A}" destId="{8B5D8D70-5458-4FB2-9B67-5EDCD0BBCF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37496-9315-400E-9A02-56F687ABFD7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FF37DF53-FD32-48A3-8BA9-FE0FCC90F31A}">
      <dgm:prSet custT="1"/>
      <dgm:spPr/>
      <dgm:t>
        <a:bodyPr/>
        <a:lstStyle/>
        <a:p>
          <a:r>
            <a:rPr lang="en-US" sz="1900" dirty="0" err="1"/>
            <a:t>GloBox’s</a:t>
          </a:r>
          <a:r>
            <a:rPr lang="en-US" sz="1900" b="0" i="0" dirty="0"/>
            <a:t> food and drink offerings have grown tremendously in the last few months.</a:t>
          </a:r>
          <a:endParaRPr lang="en-US" sz="1900" dirty="0"/>
        </a:p>
      </dgm:t>
    </dgm:pt>
    <dgm:pt modelId="{F7CE0651-6750-42B2-9E5D-6FF72E1DEA7A}" type="parTrans" cxnId="{E39524A2-4F93-4E37-AAA5-1951687C4AA7}">
      <dgm:prSet/>
      <dgm:spPr/>
      <dgm:t>
        <a:bodyPr/>
        <a:lstStyle/>
        <a:p>
          <a:endParaRPr lang="en-US"/>
        </a:p>
      </dgm:t>
    </dgm:pt>
    <dgm:pt modelId="{D566FC37-81D3-462F-9FEB-C0F193C7B542}" type="sibTrans" cxnId="{E39524A2-4F93-4E37-AAA5-1951687C4AA7}">
      <dgm:prSet/>
      <dgm:spPr/>
      <dgm:t>
        <a:bodyPr/>
        <a:lstStyle/>
        <a:p>
          <a:endParaRPr lang="en-US"/>
        </a:p>
      </dgm:t>
    </dgm:pt>
    <dgm:pt modelId="{38779979-A974-472B-9BFD-9BDB2884CC46}">
      <dgm:prSet custT="1"/>
      <dgm:spPr/>
      <dgm:t>
        <a:bodyPr/>
        <a:lstStyle/>
        <a:p>
          <a:r>
            <a:rPr lang="en-US" sz="1900" b="0" i="0" dirty="0"/>
            <a:t>The company wants to bring awareness to this product category to increase revenue.</a:t>
          </a:r>
          <a:endParaRPr lang="en-US" sz="1900" dirty="0"/>
        </a:p>
      </dgm:t>
    </dgm:pt>
    <dgm:pt modelId="{51E3471A-946B-4453-B327-1863D0AFA0F3}" type="parTrans" cxnId="{DBAF41D7-7BB7-4F87-BD75-DC7EF58B2514}">
      <dgm:prSet/>
      <dgm:spPr/>
      <dgm:t>
        <a:bodyPr/>
        <a:lstStyle/>
        <a:p>
          <a:endParaRPr lang="en-US"/>
        </a:p>
      </dgm:t>
    </dgm:pt>
    <dgm:pt modelId="{55D82B3A-D58B-4886-BD5F-34A29122495C}" type="sibTrans" cxnId="{DBAF41D7-7BB7-4F87-BD75-DC7EF58B2514}">
      <dgm:prSet/>
      <dgm:spPr/>
      <dgm:t>
        <a:bodyPr/>
        <a:lstStyle/>
        <a:p>
          <a:endParaRPr lang="en-US"/>
        </a:p>
      </dgm:t>
    </dgm:pt>
    <dgm:pt modelId="{37AD9523-98C9-4EB2-92F8-BA618261A6DA}" type="pres">
      <dgm:prSet presAssocID="{D4437496-9315-400E-9A02-56F687ABFD72}" presName="root" presStyleCnt="0">
        <dgm:presLayoutVars>
          <dgm:dir/>
          <dgm:resizeHandles val="exact"/>
        </dgm:presLayoutVars>
      </dgm:prSet>
      <dgm:spPr/>
    </dgm:pt>
    <dgm:pt modelId="{ACE14DDC-D1A7-437C-95B3-1B62DF27E74E}" type="pres">
      <dgm:prSet presAssocID="{D4437496-9315-400E-9A02-56F687ABFD72}" presName="container" presStyleCnt="0">
        <dgm:presLayoutVars>
          <dgm:dir/>
          <dgm:resizeHandles val="exact"/>
        </dgm:presLayoutVars>
      </dgm:prSet>
      <dgm:spPr/>
    </dgm:pt>
    <dgm:pt modelId="{C934C870-FCCB-4D0F-9BF2-E327ACEB4E99}" type="pres">
      <dgm:prSet presAssocID="{FF37DF53-FD32-48A3-8BA9-FE0FCC90F31A}" presName="compNode" presStyleCnt="0"/>
      <dgm:spPr/>
    </dgm:pt>
    <dgm:pt modelId="{84C83256-B718-4705-ADA4-DC2D431274EE}" type="pres">
      <dgm:prSet presAssocID="{FF37DF53-FD32-48A3-8BA9-FE0FCC90F31A}" presName="iconBgRect" presStyleLbl="bgShp" presStyleIdx="0" presStyleCnt="2"/>
      <dgm:spPr/>
    </dgm:pt>
    <dgm:pt modelId="{70AA7A67-9DF4-4968-89AD-C1D14DDEB125}" type="pres">
      <dgm:prSet presAssocID="{FF37DF53-FD32-48A3-8BA9-FE0FCC90F31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sta with solid fill"/>
        </a:ext>
      </dgm:extLst>
    </dgm:pt>
    <dgm:pt modelId="{E8CDEE24-592B-40ED-AAA4-47B2DE2ABE4A}" type="pres">
      <dgm:prSet presAssocID="{FF37DF53-FD32-48A3-8BA9-FE0FCC90F31A}" presName="spaceRect" presStyleCnt="0"/>
      <dgm:spPr/>
    </dgm:pt>
    <dgm:pt modelId="{7DAFC3DE-F1BC-4035-8F21-A5BE717AFE53}" type="pres">
      <dgm:prSet presAssocID="{FF37DF53-FD32-48A3-8BA9-FE0FCC90F31A}" presName="textRect" presStyleLbl="revTx" presStyleIdx="0" presStyleCnt="2">
        <dgm:presLayoutVars>
          <dgm:chMax val="1"/>
          <dgm:chPref val="1"/>
        </dgm:presLayoutVars>
      </dgm:prSet>
      <dgm:spPr/>
    </dgm:pt>
    <dgm:pt modelId="{0CA547D3-8B6D-4BB3-BAA3-56DA0D745C29}" type="pres">
      <dgm:prSet presAssocID="{D566FC37-81D3-462F-9FEB-C0F193C7B542}" presName="sibTrans" presStyleLbl="sibTrans2D1" presStyleIdx="0" presStyleCnt="0"/>
      <dgm:spPr/>
    </dgm:pt>
    <dgm:pt modelId="{76AD5551-67DE-4703-9A90-027645FDCE02}" type="pres">
      <dgm:prSet presAssocID="{38779979-A974-472B-9BFD-9BDB2884CC46}" presName="compNode" presStyleCnt="0"/>
      <dgm:spPr/>
    </dgm:pt>
    <dgm:pt modelId="{E7FBE93E-5D43-468C-B02B-B2D10608BA9D}" type="pres">
      <dgm:prSet presAssocID="{38779979-A974-472B-9BFD-9BDB2884CC46}" presName="iconBgRect" presStyleLbl="bgShp" presStyleIdx="1" presStyleCnt="2"/>
      <dgm:spPr/>
    </dgm:pt>
    <dgm:pt modelId="{FA50AF2F-6833-4471-BF8F-16C8BE7F3998}" type="pres">
      <dgm:prSet presAssocID="{38779979-A974-472B-9BFD-9BDB2884CC4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  <dgm:pt modelId="{5E4363C8-789C-4ACB-9D75-E14EB580C8CD}" type="pres">
      <dgm:prSet presAssocID="{38779979-A974-472B-9BFD-9BDB2884CC46}" presName="spaceRect" presStyleCnt="0"/>
      <dgm:spPr/>
    </dgm:pt>
    <dgm:pt modelId="{37219FE0-9484-4DD0-885A-321EE4EB056E}" type="pres">
      <dgm:prSet presAssocID="{38779979-A974-472B-9BFD-9BDB2884CC4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83F7426-8026-47FD-8C00-291EDF8CA711}" type="presOf" srcId="{D4437496-9315-400E-9A02-56F687ABFD72}" destId="{37AD9523-98C9-4EB2-92F8-BA618261A6DA}" srcOrd="0" destOrd="0" presId="urn:microsoft.com/office/officeart/2018/2/layout/IconCircleList"/>
    <dgm:cxn modelId="{E39524A2-4F93-4E37-AAA5-1951687C4AA7}" srcId="{D4437496-9315-400E-9A02-56F687ABFD72}" destId="{FF37DF53-FD32-48A3-8BA9-FE0FCC90F31A}" srcOrd="0" destOrd="0" parTransId="{F7CE0651-6750-42B2-9E5D-6FF72E1DEA7A}" sibTransId="{D566FC37-81D3-462F-9FEB-C0F193C7B542}"/>
    <dgm:cxn modelId="{0D8BBDB1-F2DB-4874-802B-B737C1F665E5}" type="presOf" srcId="{FF37DF53-FD32-48A3-8BA9-FE0FCC90F31A}" destId="{7DAFC3DE-F1BC-4035-8F21-A5BE717AFE53}" srcOrd="0" destOrd="0" presId="urn:microsoft.com/office/officeart/2018/2/layout/IconCircleList"/>
    <dgm:cxn modelId="{052331B2-4814-4995-B666-DE7B25BBB77A}" type="presOf" srcId="{38779979-A974-472B-9BFD-9BDB2884CC46}" destId="{37219FE0-9484-4DD0-885A-321EE4EB056E}" srcOrd="0" destOrd="0" presId="urn:microsoft.com/office/officeart/2018/2/layout/IconCircleList"/>
    <dgm:cxn modelId="{DBAF41D7-7BB7-4F87-BD75-DC7EF58B2514}" srcId="{D4437496-9315-400E-9A02-56F687ABFD72}" destId="{38779979-A974-472B-9BFD-9BDB2884CC46}" srcOrd="1" destOrd="0" parTransId="{51E3471A-946B-4453-B327-1863D0AFA0F3}" sibTransId="{55D82B3A-D58B-4886-BD5F-34A29122495C}"/>
    <dgm:cxn modelId="{B4479AD8-B05D-4C34-9C0D-8146804D5886}" type="presOf" srcId="{D566FC37-81D3-462F-9FEB-C0F193C7B542}" destId="{0CA547D3-8B6D-4BB3-BAA3-56DA0D745C29}" srcOrd="0" destOrd="0" presId="urn:microsoft.com/office/officeart/2018/2/layout/IconCircleList"/>
    <dgm:cxn modelId="{3DCDF8ED-CA74-45D2-B745-94695F8A310A}" type="presParOf" srcId="{37AD9523-98C9-4EB2-92F8-BA618261A6DA}" destId="{ACE14DDC-D1A7-437C-95B3-1B62DF27E74E}" srcOrd="0" destOrd="0" presId="urn:microsoft.com/office/officeart/2018/2/layout/IconCircleList"/>
    <dgm:cxn modelId="{5781D8F7-20A2-4E37-9CFE-06D3A5376D5A}" type="presParOf" srcId="{ACE14DDC-D1A7-437C-95B3-1B62DF27E74E}" destId="{C934C870-FCCB-4D0F-9BF2-E327ACEB4E99}" srcOrd="0" destOrd="0" presId="urn:microsoft.com/office/officeart/2018/2/layout/IconCircleList"/>
    <dgm:cxn modelId="{2B88D11D-6279-4B07-91B0-B4B6F17994E7}" type="presParOf" srcId="{C934C870-FCCB-4D0F-9BF2-E327ACEB4E99}" destId="{84C83256-B718-4705-ADA4-DC2D431274EE}" srcOrd="0" destOrd="0" presId="urn:microsoft.com/office/officeart/2018/2/layout/IconCircleList"/>
    <dgm:cxn modelId="{9CCACBC1-F90A-4B73-B0E4-CADC51F78825}" type="presParOf" srcId="{C934C870-FCCB-4D0F-9BF2-E327ACEB4E99}" destId="{70AA7A67-9DF4-4968-89AD-C1D14DDEB125}" srcOrd="1" destOrd="0" presId="urn:microsoft.com/office/officeart/2018/2/layout/IconCircleList"/>
    <dgm:cxn modelId="{BDB03F54-7BEF-4577-A2C9-B399A58155C3}" type="presParOf" srcId="{C934C870-FCCB-4D0F-9BF2-E327ACEB4E99}" destId="{E8CDEE24-592B-40ED-AAA4-47B2DE2ABE4A}" srcOrd="2" destOrd="0" presId="urn:microsoft.com/office/officeart/2018/2/layout/IconCircleList"/>
    <dgm:cxn modelId="{05B4C6D1-8270-4DCC-927E-2F2DE500FD1B}" type="presParOf" srcId="{C934C870-FCCB-4D0F-9BF2-E327ACEB4E99}" destId="{7DAFC3DE-F1BC-4035-8F21-A5BE717AFE53}" srcOrd="3" destOrd="0" presId="urn:microsoft.com/office/officeart/2018/2/layout/IconCircleList"/>
    <dgm:cxn modelId="{0D336A15-0C58-4DA2-8F1D-DAE4362B9F34}" type="presParOf" srcId="{ACE14DDC-D1A7-437C-95B3-1B62DF27E74E}" destId="{0CA547D3-8B6D-4BB3-BAA3-56DA0D745C29}" srcOrd="1" destOrd="0" presId="urn:microsoft.com/office/officeart/2018/2/layout/IconCircleList"/>
    <dgm:cxn modelId="{0E72E681-5893-47B5-848D-46E0D48C5380}" type="presParOf" srcId="{ACE14DDC-D1A7-437C-95B3-1B62DF27E74E}" destId="{76AD5551-67DE-4703-9A90-027645FDCE02}" srcOrd="2" destOrd="0" presId="urn:microsoft.com/office/officeart/2018/2/layout/IconCircleList"/>
    <dgm:cxn modelId="{8425F5F4-EC16-45A7-8B0C-A34DCBE64770}" type="presParOf" srcId="{76AD5551-67DE-4703-9A90-027645FDCE02}" destId="{E7FBE93E-5D43-468C-B02B-B2D10608BA9D}" srcOrd="0" destOrd="0" presId="urn:microsoft.com/office/officeart/2018/2/layout/IconCircleList"/>
    <dgm:cxn modelId="{75843313-FB2E-4A2B-BF3A-BB52B82CC661}" type="presParOf" srcId="{76AD5551-67DE-4703-9A90-027645FDCE02}" destId="{FA50AF2F-6833-4471-BF8F-16C8BE7F3998}" srcOrd="1" destOrd="0" presId="urn:microsoft.com/office/officeart/2018/2/layout/IconCircleList"/>
    <dgm:cxn modelId="{03AF1C53-EC81-42DB-8200-9A502FB9F484}" type="presParOf" srcId="{76AD5551-67DE-4703-9A90-027645FDCE02}" destId="{5E4363C8-789C-4ACB-9D75-E14EB580C8CD}" srcOrd="2" destOrd="0" presId="urn:microsoft.com/office/officeart/2018/2/layout/IconCircleList"/>
    <dgm:cxn modelId="{F25F85B4-8699-4048-973F-BA804335A521}" type="presParOf" srcId="{76AD5551-67DE-4703-9A90-027645FDCE02}" destId="{37219FE0-9484-4DD0-885A-321EE4EB056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C898A2-EEF7-44BE-861E-231E9F5CE51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A3CE2D7-A3BA-4D35-A8F7-B9C08B398844}">
      <dgm:prSet/>
      <dgm:spPr/>
      <dgm:t>
        <a:bodyPr/>
        <a:lstStyle/>
        <a:p>
          <a:pPr>
            <a:defRPr cap="all"/>
          </a:pPr>
          <a:r>
            <a:rPr lang="en-US" b="0" i="0" cap="none" dirty="0"/>
            <a:t>Directing our spotlight to culinary and beverage options.</a:t>
          </a:r>
          <a:endParaRPr lang="en-US" cap="none" dirty="0"/>
        </a:p>
      </dgm:t>
    </dgm:pt>
    <dgm:pt modelId="{972A71C4-D0B6-4BFD-BE3C-D66131BFEED4}" type="parTrans" cxnId="{5177CB23-9303-47E6-B60B-6832F22F31CE}">
      <dgm:prSet/>
      <dgm:spPr/>
      <dgm:t>
        <a:bodyPr/>
        <a:lstStyle/>
        <a:p>
          <a:endParaRPr lang="en-US" dirty="0"/>
        </a:p>
      </dgm:t>
    </dgm:pt>
    <dgm:pt modelId="{38F2AFF6-AA5C-4535-859D-AACEA7EB1416}" type="sibTrans" cxnId="{5177CB23-9303-47E6-B60B-6832F22F31CE}">
      <dgm:prSet/>
      <dgm:spPr/>
      <dgm:t>
        <a:bodyPr/>
        <a:lstStyle/>
        <a:p>
          <a:endParaRPr lang="en-US" dirty="0"/>
        </a:p>
      </dgm:t>
    </dgm:pt>
    <dgm:pt modelId="{A53A71B6-3878-4D0B-8346-B8FA768E457A}">
      <dgm:prSet/>
      <dgm:spPr/>
      <dgm:t>
        <a:bodyPr/>
        <a:lstStyle/>
        <a:p>
          <a:pPr>
            <a:defRPr cap="all"/>
          </a:pPr>
          <a:r>
            <a:rPr lang="en-US" b="0" i="0" cap="none" dirty="0"/>
            <a:t>Goal: increase revenue and awareness of this product category.</a:t>
          </a:r>
          <a:endParaRPr lang="en-US" cap="none" dirty="0"/>
        </a:p>
      </dgm:t>
    </dgm:pt>
    <dgm:pt modelId="{5B8AD43D-ECB8-486B-8C99-0E0478FA40FB}" type="parTrans" cxnId="{18115EEA-8B8A-49CC-8C4D-4B862116EB68}">
      <dgm:prSet/>
      <dgm:spPr/>
      <dgm:t>
        <a:bodyPr/>
        <a:lstStyle/>
        <a:p>
          <a:endParaRPr lang="en-US" dirty="0"/>
        </a:p>
      </dgm:t>
    </dgm:pt>
    <dgm:pt modelId="{1C3E129E-B736-4588-BFFB-A39CF10537D6}" type="sibTrans" cxnId="{18115EEA-8B8A-49CC-8C4D-4B862116EB68}">
      <dgm:prSet/>
      <dgm:spPr/>
      <dgm:t>
        <a:bodyPr/>
        <a:lstStyle/>
        <a:p>
          <a:endParaRPr lang="en-US" dirty="0"/>
        </a:p>
      </dgm:t>
    </dgm:pt>
    <dgm:pt modelId="{F4B11D81-9C7B-4634-9F01-DC519F9C36B2}" type="pres">
      <dgm:prSet presAssocID="{FBC898A2-EEF7-44BE-861E-231E9F5CE518}" presName="root" presStyleCnt="0">
        <dgm:presLayoutVars>
          <dgm:dir/>
          <dgm:resizeHandles val="exact"/>
        </dgm:presLayoutVars>
      </dgm:prSet>
      <dgm:spPr/>
    </dgm:pt>
    <dgm:pt modelId="{3EBB9450-32D6-40C7-9379-760EF5EB5672}" type="pres">
      <dgm:prSet presAssocID="{2A3CE2D7-A3BA-4D35-A8F7-B9C08B398844}" presName="compNode" presStyleCnt="0"/>
      <dgm:spPr/>
    </dgm:pt>
    <dgm:pt modelId="{196FF9A0-722D-4E72-9933-52850AAA8659}" type="pres">
      <dgm:prSet presAssocID="{2A3CE2D7-A3BA-4D35-A8F7-B9C08B398844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7CABFB9-2362-428D-8A9D-B566903B366D}" type="pres">
      <dgm:prSet presAssocID="{2A3CE2D7-A3BA-4D35-A8F7-B9C08B3988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60EE30EF-9786-4BBA-A6CD-EBFDA3E3A698}" type="pres">
      <dgm:prSet presAssocID="{2A3CE2D7-A3BA-4D35-A8F7-B9C08B398844}" presName="spaceRect" presStyleCnt="0"/>
      <dgm:spPr/>
    </dgm:pt>
    <dgm:pt modelId="{AAD70535-BB36-42E1-A06C-6A09C525A2B6}" type="pres">
      <dgm:prSet presAssocID="{2A3CE2D7-A3BA-4D35-A8F7-B9C08B398844}" presName="textRect" presStyleLbl="revTx" presStyleIdx="0" presStyleCnt="2">
        <dgm:presLayoutVars>
          <dgm:chMax val="1"/>
          <dgm:chPref val="1"/>
        </dgm:presLayoutVars>
      </dgm:prSet>
      <dgm:spPr/>
    </dgm:pt>
    <dgm:pt modelId="{F98CFCE5-79C6-4E26-8441-6825CFFE410F}" type="pres">
      <dgm:prSet presAssocID="{38F2AFF6-AA5C-4535-859D-AACEA7EB1416}" presName="sibTrans" presStyleCnt="0"/>
      <dgm:spPr/>
    </dgm:pt>
    <dgm:pt modelId="{427A5006-2E20-43F4-A436-28801D33A996}" type="pres">
      <dgm:prSet presAssocID="{A53A71B6-3878-4D0B-8346-B8FA768E457A}" presName="compNode" presStyleCnt="0"/>
      <dgm:spPr/>
    </dgm:pt>
    <dgm:pt modelId="{2CA7BD14-16F3-4A25-ACE9-469DF2D26626}" type="pres">
      <dgm:prSet presAssocID="{A53A71B6-3878-4D0B-8346-B8FA768E457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7DD269A-A6C6-4024-B19D-81FC07F7EE2B}" type="pres">
      <dgm:prSet presAssocID="{A53A71B6-3878-4D0B-8346-B8FA768E457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4BF77FB-C934-433E-8E69-054989185D88}" type="pres">
      <dgm:prSet presAssocID="{A53A71B6-3878-4D0B-8346-B8FA768E457A}" presName="spaceRect" presStyleCnt="0"/>
      <dgm:spPr/>
    </dgm:pt>
    <dgm:pt modelId="{A0C4BFE5-9CD2-437F-9E6C-09BC8C261255}" type="pres">
      <dgm:prSet presAssocID="{A53A71B6-3878-4D0B-8346-B8FA768E457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177CB23-9303-47E6-B60B-6832F22F31CE}" srcId="{FBC898A2-EEF7-44BE-861E-231E9F5CE518}" destId="{2A3CE2D7-A3BA-4D35-A8F7-B9C08B398844}" srcOrd="0" destOrd="0" parTransId="{972A71C4-D0B6-4BFD-BE3C-D66131BFEED4}" sibTransId="{38F2AFF6-AA5C-4535-859D-AACEA7EB1416}"/>
    <dgm:cxn modelId="{6CEA6C92-98A9-44B7-B63B-F8732784B37B}" type="presOf" srcId="{FBC898A2-EEF7-44BE-861E-231E9F5CE518}" destId="{F4B11D81-9C7B-4634-9F01-DC519F9C36B2}" srcOrd="0" destOrd="0" presId="urn:microsoft.com/office/officeart/2018/5/layout/IconLeafLabelList"/>
    <dgm:cxn modelId="{735302D5-30FB-4F5F-B6E3-43ED8A2E69DA}" type="presOf" srcId="{2A3CE2D7-A3BA-4D35-A8F7-B9C08B398844}" destId="{AAD70535-BB36-42E1-A06C-6A09C525A2B6}" srcOrd="0" destOrd="0" presId="urn:microsoft.com/office/officeart/2018/5/layout/IconLeafLabelList"/>
    <dgm:cxn modelId="{BE09B7D6-D0D3-482B-A1F2-17582F8116A4}" type="presOf" srcId="{A53A71B6-3878-4D0B-8346-B8FA768E457A}" destId="{A0C4BFE5-9CD2-437F-9E6C-09BC8C261255}" srcOrd="0" destOrd="0" presId="urn:microsoft.com/office/officeart/2018/5/layout/IconLeafLabelList"/>
    <dgm:cxn modelId="{18115EEA-8B8A-49CC-8C4D-4B862116EB68}" srcId="{FBC898A2-EEF7-44BE-861E-231E9F5CE518}" destId="{A53A71B6-3878-4D0B-8346-B8FA768E457A}" srcOrd="1" destOrd="0" parTransId="{5B8AD43D-ECB8-486B-8C99-0E0478FA40FB}" sibTransId="{1C3E129E-B736-4588-BFFB-A39CF10537D6}"/>
    <dgm:cxn modelId="{E64FD70C-2F1C-470C-9348-F9F00369D1B8}" type="presParOf" srcId="{F4B11D81-9C7B-4634-9F01-DC519F9C36B2}" destId="{3EBB9450-32D6-40C7-9379-760EF5EB5672}" srcOrd="0" destOrd="0" presId="urn:microsoft.com/office/officeart/2018/5/layout/IconLeafLabelList"/>
    <dgm:cxn modelId="{5786B946-F9D4-40BD-819E-4A4F1FA48F3D}" type="presParOf" srcId="{3EBB9450-32D6-40C7-9379-760EF5EB5672}" destId="{196FF9A0-722D-4E72-9933-52850AAA8659}" srcOrd="0" destOrd="0" presId="urn:microsoft.com/office/officeart/2018/5/layout/IconLeafLabelList"/>
    <dgm:cxn modelId="{6EDA33C9-56C6-4CF7-AA23-3B888A18E375}" type="presParOf" srcId="{3EBB9450-32D6-40C7-9379-760EF5EB5672}" destId="{47CABFB9-2362-428D-8A9D-B566903B366D}" srcOrd="1" destOrd="0" presId="urn:microsoft.com/office/officeart/2018/5/layout/IconLeafLabelList"/>
    <dgm:cxn modelId="{F7BBBD6B-F822-4BF5-B20A-465F00E6B097}" type="presParOf" srcId="{3EBB9450-32D6-40C7-9379-760EF5EB5672}" destId="{60EE30EF-9786-4BBA-A6CD-EBFDA3E3A698}" srcOrd="2" destOrd="0" presId="urn:microsoft.com/office/officeart/2018/5/layout/IconLeafLabelList"/>
    <dgm:cxn modelId="{0A85841F-E734-4D9C-8AB1-F43DC94D1CF9}" type="presParOf" srcId="{3EBB9450-32D6-40C7-9379-760EF5EB5672}" destId="{AAD70535-BB36-42E1-A06C-6A09C525A2B6}" srcOrd="3" destOrd="0" presId="urn:microsoft.com/office/officeart/2018/5/layout/IconLeafLabelList"/>
    <dgm:cxn modelId="{827726E8-A529-4290-A71E-C0F5754D3E6C}" type="presParOf" srcId="{F4B11D81-9C7B-4634-9F01-DC519F9C36B2}" destId="{F98CFCE5-79C6-4E26-8441-6825CFFE410F}" srcOrd="1" destOrd="0" presId="urn:microsoft.com/office/officeart/2018/5/layout/IconLeafLabelList"/>
    <dgm:cxn modelId="{F04180C1-C42A-4EB9-B4BF-E28FFD3AE5DE}" type="presParOf" srcId="{F4B11D81-9C7B-4634-9F01-DC519F9C36B2}" destId="{427A5006-2E20-43F4-A436-28801D33A996}" srcOrd="2" destOrd="0" presId="urn:microsoft.com/office/officeart/2018/5/layout/IconLeafLabelList"/>
    <dgm:cxn modelId="{BBB87181-679C-4E6C-8117-7D8AEB3BCAE0}" type="presParOf" srcId="{427A5006-2E20-43F4-A436-28801D33A996}" destId="{2CA7BD14-16F3-4A25-ACE9-469DF2D26626}" srcOrd="0" destOrd="0" presId="urn:microsoft.com/office/officeart/2018/5/layout/IconLeafLabelList"/>
    <dgm:cxn modelId="{868E8E09-63CA-4FDB-8199-7C64C7D636E2}" type="presParOf" srcId="{427A5006-2E20-43F4-A436-28801D33A996}" destId="{07DD269A-A6C6-4024-B19D-81FC07F7EE2B}" srcOrd="1" destOrd="0" presId="urn:microsoft.com/office/officeart/2018/5/layout/IconLeafLabelList"/>
    <dgm:cxn modelId="{A6FD3FFB-BA79-45A6-9B67-7147ABFE5AD4}" type="presParOf" srcId="{427A5006-2E20-43F4-A436-28801D33A996}" destId="{A4BF77FB-C934-433E-8E69-054989185D88}" srcOrd="2" destOrd="0" presId="urn:microsoft.com/office/officeart/2018/5/layout/IconLeafLabelList"/>
    <dgm:cxn modelId="{5B2960D1-D968-4F50-8F12-DD563191C2B3}" type="presParOf" srcId="{427A5006-2E20-43F4-A436-28801D33A996}" destId="{A0C4BFE5-9CD2-437F-9E6C-09BC8C26125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77C5C-2F02-4594-898E-A59CD09FE886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37B56-E107-4805-870A-F27CBCDB1629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31C29-3BEC-49CF-B6BC-14F52FB866C7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Specializes in unique, high-quality products from around the world.</a:t>
          </a:r>
        </a:p>
      </dsp:txBody>
      <dsp:txXfrm>
        <a:off x="1834517" y="469890"/>
        <a:ext cx="3148942" cy="1335915"/>
      </dsp:txXfrm>
    </dsp:sp>
    <dsp:sp modelId="{BBDC28F1-833A-46BE-A915-E873FADE890D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D6D6E-3682-44C4-963A-8141CCB38FA7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71D73-79F3-48DE-83F2-6AC0143095CA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Believes shopping should be an adventure.</a:t>
          </a:r>
        </a:p>
      </dsp:txBody>
      <dsp:txXfrm>
        <a:off x="7154322" y="469890"/>
        <a:ext cx="3148942" cy="1335915"/>
      </dsp:txXfrm>
    </dsp:sp>
    <dsp:sp modelId="{AF444528-F310-4B26-AF12-405B738DBFF5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263D8-038D-4B94-BCB9-33117575691C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EA52F-67DF-4E93-A1B0-4A3EC79B3CE9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Curates a selection of exclusive products.</a:t>
          </a:r>
        </a:p>
      </dsp:txBody>
      <dsp:txXfrm>
        <a:off x="1834517" y="2545532"/>
        <a:ext cx="3148942" cy="1335915"/>
      </dsp:txXfrm>
    </dsp:sp>
    <dsp:sp modelId="{535AB446-E1CA-4AD3-81A6-38F30DB6EF49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6A75F-55EB-437F-A8E1-1D63AC217063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D8D70-5458-4FB2-9B67-5EDCD0BBCFA5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Known for boutique fashion and high-end decor.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83256-B718-4705-ADA4-DC2D431274EE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A7A67-9DF4-4968-89AD-C1D14DDEB125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C3DE-F1BC-4035-8F21-A5BE717AFE53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GloBox’s</a:t>
          </a:r>
          <a:r>
            <a:rPr lang="en-US" sz="1900" b="0" i="0" kern="1200" dirty="0"/>
            <a:t> food and drink offerings have grown tremendously in the last few months.</a:t>
          </a:r>
          <a:endParaRPr lang="en-US" sz="1900" kern="1200" dirty="0"/>
        </a:p>
      </dsp:txBody>
      <dsp:txXfrm>
        <a:off x="1834517" y="1507711"/>
        <a:ext cx="3148942" cy="1335915"/>
      </dsp:txXfrm>
    </dsp:sp>
    <dsp:sp modelId="{E7FBE93E-5D43-468C-B02B-B2D10608BA9D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0AF2F-6833-4471-BF8F-16C8BE7F3998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19FE0-9484-4DD0-885A-321EE4EB056E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The company wants to bring awareness to this product category to increase revenue.</a:t>
          </a:r>
          <a:endParaRPr lang="en-US" sz="1900" kern="1200" dirty="0"/>
        </a:p>
      </dsp:txBody>
      <dsp:txXfrm>
        <a:off x="7154322" y="1507711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FF9A0-722D-4E72-9933-52850AAA8659}">
      <dsp:nvSpPr>
        <dsp:cNvPr id="0" name=""/>
        <dsp:cNvSpPr/>
      </dsp:nvSpPr>
      <dsp:spPr>
        <a:xfrm>
          <a:off x="1593043" y="6928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ABFB9-2362-428D-8A9D-B566903B366D}">
      <dsp:nvSpPr>
        <dsp:cNvPr id="0" name=""/>
        <dsp:cNvSpPr/>
      </dsp:nvSpPr>
      <dsp:spPr>
        <a:xfrm>
          <a:off x="2061043" y="53728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70535-BB36-42E1-A06C-6A09C525A2B6}">
      <dsp:nvSpPr>
        <dsp:cNvPr id="0" name=""/>
        <dsp:cNvSpPr/>
      </dsp:nvSpPr>
      <dsp:spPr>
        <a:xfrm>
          <a:off x="891043" y="29492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0" i="0" kern="1200" cap="none" dirty="0"/>
            <a:t>Directing our spotlight to culinary and beverage options.</a:t>
          </a:r>
          <a:endParaRPr lang="en-US" sz="1900" kern="1200" cap="none" dirty="0"/>
        </a:p>
      </dsp:txBody>
      <dsp:txXfrm>
        <a:off x="891043" y="2949281"/>
        <a:ext cx="3600000" cy="720000"/>
      </dsp:txXfrm>
    </dsp:sp>
    <dsp:sp modelId="{2CA7BD14-16F3-4A25-ACE9-469DF2D26626}">
      <dsp:nvSpPr>
        <dsp:cNvPr id="0" name=""/>
        <dsp:cNvSpPr/>
      </dsp:nvSpPr>
      <dsp:spPr>
        <a:xfrm>
          <a:off x="5823043" y="6928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D269A-A6C6-4024-B19D-81FC07F7EE2B}">
      <dsp:nvSpPr>
        <dsp:cNvPr id="0" name=""/>
        <dsp:cNvSpPr/>
      </dsp:nvSpPr>
      <dsp:spPr>
        <a:xfrm>
          <a:off x="6291043" y="53728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4BFE5-9CD2-437F-9E6C-09BC8C261255}">
      <dsp:nvSpPr>
        <dsp:cNvPr id="0" name=""/>
        <dsp:cNvSpPr/>
      </dsp:nvSpPr>
      <dsp:spPr>
        <a:xfrm>
          <a:off x="5121043" y="29492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0" i="0" kern="1200" cap="none" dirty="0"/>
            <a:t>Goal: increase revenue and awareness of this product category.</a:t>
          </a:r>
          <a:endParaRPr lang="en-US" sz="1900" kern="1200" cap="none" dirty="0"/>
        </a:p>
      </dsp:txBody>
      <dsp:txXfrm>
        <a:off x="5121043" y="2949281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8128D-5DBD-4428-9422-1A7645E3D245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059D1-814E-4C52-ADF9-77E873D37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47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>
                <a:solidFill>
                  <a:schemeClr val="tx2"/>
                </a:solidFill>
              </a:rPr>
              <a:t>Control Group A: </a:t>
            </a:r>
            <a:r>
              <a:rPr lang="en-US" sz="1200" dirty="0">
                <a:solidFill>
                  <a:schemeClr val="tx2"/>
                </a:solidFill>
              </a:rPr>
              <a:t>does not see the banner</a:t>
            </a:r>
            <a:r>
              <a:rPr lang="en-IN" sz="1200" dirty="0">
                <a:solidFill>
                  <a:schemeClr val="tx2"/>
                </a:solidFill>
              </a:rPr>
              <a:t> </a:t>
            </a:r>
          </a:p>
          <a:p>
            <a:r>
              <a:rPr lang="en-IN" sz="1200" dirty="0">
                <a:solidFill>
                  <a:schemeClr val="tx2"/>
                </a:solidFill>
              </a:rPr>
              <a:t>Treatment Group B: Sees the banner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059D1-814E-4C52-ADF9-77E873D37DE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44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 used below SQL query to get the dataset for analysis:</a:t>
            </a:r>
            <a:br>
              <a:rPr lang="en-IN" dirty="0"/>
            </a:br>
            <a:r>
              <a:rPr lang="en-IN" dirty="0"/>
              <a:t>SELECT</a:t>
            </a:r>
          </a:p>
          <a:p>
            <a:r>
              <a:rPr lang="en-IN" dirty="0"/>
              <a:t>    u.id AS </a:t>
            </a:r>
            <a:r>
              <a:rPr lang="en-IN" dirty="0" err="1"/>
              <a:t>user_id</a:t>
            </a:r>
            <a:r>
              <a:rPr lang="en-IN" dirty="0"/>
              <a:t>,</a:t>
            </a:r>
          </a:p>
          <a:p>
            <a:r>
              <a:rPr lang="en-IN" dirty="0"/>
              <a:t>    </a:t>
            </a:r>
            <a:r>
              <a:rPr lang="en-IN" dirty="0" err="1"/>
              <a:t>u.country</a:t>
            </a:r>
            <a:r>
              <a:rPr lang="en-IN" dirty="0"/>
              <a:t>,</a:t>
            </a:r>
          </a:p>
          <a:p>
            <a:r>
              <a:rPr lang="en-IN" dirty="0"/>
              <a:t>    </a:t>
            </a:r>
            <a:r>
              <a:rPr lang="en-IN" dirty="0" err="1"/>
              <a:t>u.gender</a:t>
            </a:r>
            <a:r>
              <a:rPr lang="en-IN" dirty="0"/>
              <a:t>,</a:t>
            </a:r>
          </a:p>
          <a:p>
            <a:r>
              <a:rPr lang="en-IN" dirty="0"/>
              <a:t>    </a:t>
            </a:r>
            <a:r>
              <a:rPr lang="en-IN" dirty="0" err="1"/>
              <a:t>g.group</a:t>
            </a:r>
            <a:r>
              <a:rPr lang="en-IN" dirty="0"/>
              <a:t> AS </a:t>
            </a:r>
            <a:r>
              <a:rPr lang="en-IN" dirty="0" err="1"/>
              <a:t>test_group</a:t>
            </a:r>
            <a:r>
              <a:rPr lang="en-IN" dirty="0"/>
              <a:t>,</a:t>
            </a:r>
          </a:p>
          <a:p>
            <a:r>
              <a:rPr lang="en-IN" dirty="0"/>
              <a:t>    MAX(</a:t>
            </a:r>
            <a:r>
              <a:rPr lang="en-IN" dirty="0" err="1"/>
              <a:t>g.join_dt</a:t>
            </a:r>
            <a:r>
              <a:rPr lang="en-IN" dirty="0"/>
              <a:t>) AS </a:t>
            </a:r>
            <a:r>
              <a:rPr lang="en-IN" dirty="0" err="1"/>
              <a:t>join_date</a:t>
            </a:r>
            <a:r>
              <a:rPr lang="en-IN" dirty="0"/>
              <a:t>,</a:t>
            </a:r>
          </a:p>
          <a:p>
            <a:r>
              <a:rPr lang="en-IN" dirty="0"/>
              <a:t>    </a:t>
            </a:r>
            <a:r>
              <a:rPr lang="en-IN" dirty="0" err="1"/>
              <a:t>g.device</a:t>
            </a:r>
            <a:r>
              <a:rPr lang="en-IN" dirty="0"/>
              <a:t>,</a:t>
            </a:r>
          </a:p>
          <a:p>
            <a:r>
              <a:rPr lang="en-IN" dirty="0"/>
              <a:t>    SUM(</a:t>
            </a:r>
            <a:r>
              <a:rPr lang="en-IN" dirty="0" err="1"/>
              <a:t>a.spent</a:t>
            </a:r>
            <a:r>
              <a:rPr lang="en-IN" dirty="0"/>
              <a:t>) AS </a:t>
            </a:r>
            <a:r>
              <a:rPr lang="en-IN" dirty="0" err="1"/>
              <a:t>total_spent</a:t>
            </a:r>
            <a:endParaRPr lang="en-IN" dirty="0"/>
          </a:p>
          <a:p>
            <a:r>
              <a:rPr lang="en-IN" dirty="0"/>
              <a:t>FROM</a:t>
            </a:r>
          </a:p>
          <a:p>
            <a:r>
              <a:rPr lang="en-IN" dirty="0"/>
              <a:t>    users u</a:t>
            </a:r>
          </a:p>
          <a:p>
            <a:r>
              <a:rPr lang="en-IN" dirty="0"/>
              <a:t>LEFT JOIN</a:t>
            </a:r>
          </a:p>
          <a:p>
            <a:r>
              <a:rPr lang="en-IN" dirty="0"/>
              <a:t>    groups g ON u.id = </a:t>
            </a:r>
            <a:r>
              <a:rPr lang="en-IN" dirty="0" err="1"/>
              <a:t>g.uid</a:t>
            </a:r>
            <a:endParaRPr lang="en-IN" dirty="0"/>
          </a:p>
          <a:p>
            <a:r>
              <a:rPr lang="en-IN" dirty="0"/>
              <a:t>LEFT JOIN</a:t>
            </a:r>
          </a:p>
          <a:p>
            <a:r>
              <a:rPr lang="en-IN" dirty="0"/>
              <a:t>    activity a ON u.id = </a:t>
            </a:r>
            <a:r>
              <a:rPr lang="en-IN" dirty="0" err="1"/>
              <a:t>a.uid</a:t>
            </a:r>
            <a:endParaRPr lang="en-IN" dirty="0"/>
          </a:p>
          <a:p>
            <a:r>
              <a:rPr lang="en-IN" dirty="0"/>
              <a:t>GROUP BY</a:t>
            </a:r>
          </a:p>
          <a:p>
            <a:r>
              <a:rPr lang="en-IN" dirty="0"/>
              <a:t>    u.id, </a:t>
            </a:r>
            <a:r>
              <a:rPr lang="en-IN" dirty="0" err="1"/>
              <a:t>u.country</a:t>
            </a:r>
            <a:r>
              <a:rPr lang="en-IN" dirty="0"/>
              <a:t>, </a:t>
            </a:r>
            <a:r>
              <a:rPr lang="en-IN" dirty="0" err="1"/>
              <a:t>u.gender</a:t>
            </a:r>
            <a:r>
              <a:rPr lang="en-IN" dirty="0"/>
              <a:t>, </a:t>
            </a:r>
            <a:r>
              <a:rPr lang="en-IN" dirty="0" err="1"/>
              <a:t>g.group</a:t>
            </a:r>
            <a:r>
              <a:rPr lang="en-IN" dirty="0"/>
              <a:t>, </a:t>
            </a:r>
            <a:r>
              <a:rPr lang="en-IN" dirty="0" err="1"/>
              <a:t>g.device</a:t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059D1-814E-4C52-ADF9-77E873D37DE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032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Conduct a hypothesis test to see whether there is a difference in the conversion rate between the two groups. What are the resulting p-value and conclusion?</a:t>
            </a:r>
          </a:p>
          <a:p>
            <a:r>
              <a:rPr lang="en-US" sz="1200" dirty="0"/>
              <a:t>What is the 95% confidence interval for the difference in the conversion rate between the treatment and control (treatment-control)?</a:t>
            </a:r>
          </a:p>
          <a:p>
            <a:r>
              <a:rPr lang="en-US" sz="1200" dirty="0"/>
              <a:t>Conduct a hypothesis test to see whether there is a difference in the average amount spent per user between the two groups. What are the resulting p-value and conclusion?</a:t>
            </a:r>
          </a:p>
          <a:p>
            <a:r>
              <a:rPr lang="en-US" sz="1200" dirty="0"/>
              <a:t>What is the 95% confidence interval for the difference in the average amount spent per user between the treatment and the control (treatment-control)?</a:t>
            </a:r>
            <a:endParaRPr lang="en-IN" sz="12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059D1-814E-4C52-ADF9-77E873D37DE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766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059D1-814E-4C52-ADF9-77E873D37DE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574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059D1-814E-4C52-ADF9-77E873D37DE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809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dirty="0"/>
              <a:t>Determine the Null &amp; alternative hypothesis</a:t>
            </a:r>
          </a:p>
          <a:p>
            <a:pPr lvl="1"/>
            <a:r>
              <a:rPr lang="en-US" dirty="0"/>
              <a:t>Null Hypothesis (H0): There is no significant difference in conversion rates between the two groups (</a:t>
            </a:r>
            <a:r>
              <a:rPr lang="en-US" dirty="0" err="1"/>
              <a:t>test_group</a:t>
            </a:r>
            <a:r>
              <a:rPr lang="en-US" dirty="0"/>
              <a:t>).</a:t>
            </a:r>
            <a:endParaRPr lang="en-IN" dirty="0"/>
          </a:p>
          <a:p>
            <a:pPr lvl="1"/>
            <a:r>
              <a:rPr lang="en-US" dirty="0"/>
              <a:t>Alternative Hypothesis (H1): There is a significant difference in conversion rates between the two groups.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059D1-814E-4C52-ADF9-77E873D37DE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969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Based on our findings, we recommend making changes on the homepage.</a:t>
            </a:r>
          </a:p>
          <a:p>
            <a:r>
              <a:rPr lang="en-US" sz="1200" dirty="0"/>
              <a:t>While banner positively impacted conversion rates, it did not significantly affect the average amount spent per user.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Hence, focus on enhancing the user experience for food and drink shoppers, we can do this by: </a:t>
            </a:r>
            <a:br>
              <a:rPr lang="en-US" sz="1200" dirty="0"/>
            </a:br>
            <a:br>
              <a:rPr lang="en-US" sz="1200" dirty="0"/>
            </a:br>
            <a:r>
              <a:rPr lang="en-US" b="1" dirty="0"/>
              <a:t>Personalized recommendations,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Improved product visibility,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Create compelling offers to encourage higher spending.</a:t>
            </a:r>
          </a:p>
          <a:p>
            <a:endParaRPr lang="en-US" sz="12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059D1-814E-4C52-ADF9-77E873D37DE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77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00E2-4E7D-287C-EB94-43335FFB0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7EC4A-7E48-9B57-542D-A4B4AA2A2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C4F5E-8E4D-3830-18E6-A94686E4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EF18-9389-40FC-A211-E8C243CC97BA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FE541-4FD2-8FD8-B87C-E2158EBC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3D451-7AA4-F0D4-DA93-2E2A7E9C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7B6-F07B-41B5-91D8-CB529E85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64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1E76-5387-3A7B-F39E-08C112BC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3F0AF-2196-3A1E-3AE4-DFCE8AF23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21D8-2B69-32E2-F4F2-13973D80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EF18-9389-40FC-A211-E8C243CC97BA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F134F-D8B0-F9FA-4563-0BDB2051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F902D-6AD0-1415-2CFF-CF9104FC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7B6-F07B-41B5-91D8-CB529E85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20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83C45-761A-5C9D-77A8-7D095401E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BE69E-A433-4F24-328D-FC0534DAE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91F3A-7376-81E8-ACEA-168EE445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EF18-9389-40FC-A211-E8C243CC97BA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6736C-C8CA-FE96-194D-AFCECCB9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25C2C-4606-FC1A-BD36-655C222C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7B6-F07B-41B5-91D8-CB529E85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50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A5B0-5515-5736-8A19-85E0FA47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CA59-108F-5486-7977-6533452CB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6669D-67E7-4887-E24F-B12A6C5CB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EF18-9389-40FC-A211-E8C243CC97BA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2644C-033D-31BC-4712-74289798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A019F-77BD-90D7-8701-B1409994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7B6-F07B-41B5-91D8-CB529E85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7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3ADA-6C23-3FCC-6078-4993F5AB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C206F-3BBC-99B9-B46C-A62F10648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CC099-45AE-CD92-582B-9E2C46DD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EF18-9389-40FC-A211-E8C243CC97BA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76F55-E43E-76AC-3CBF-9C309D97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715B8-8019-CD65-9D6C-4AC7B173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7B6-F07B-41B5-91D8-CB529E85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90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FAAF-C6CB-4A8F-4862-60550FE9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4FA5B-4DDD-744C-9344-6BC8A6D43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F3B28-4FE9-AEF6-767B-1A23799BB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BECC2-B4BD-0F12-0812-EAC7415B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EF18-9389-40FC-A211-E8C243CC97BA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87C6D-88E2-87F3-FDB1-D1234A41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BFF05-9CE9-2C86-07B2-C712ABC6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7B6-F07B-41B5-91D8-CB529E85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1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09AC0-A8B1-D6CA-23D2-2A4BC9F0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76C7C-0D43-2360-3E52-80A410E72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918D5-FBCA-4422-44ED-0472DB9AF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5E06B-7780-BAB6-3642-55EEDFA52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48C6C-856B-F8D6-37D6-369B54584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3572F-B0EC-BBD5-1A4E-B42F4B41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EF18-9389-40FC-A211-E8C243CC97BA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CE018-1CA4-5BEE-454E-8A0E49E4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E2D93-976A-C8F9-085F-6D87B1D0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7B6-F07B-41B5-91D8-CB529E85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35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BBE3-96C1-A0A8-187E-B52F74CA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A44F9-9145-08D8-D332-FCC1CA96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EF18-9389-40FC-A211-E8C243CC97BA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AC3EB-2432-C669-A129-E5E6580A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51035-D15B-A46C-4930-855ECD68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7B6-F07B-41B5-91D8-CB529E85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84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7F284-55FD-F8B9-53A9-E2330F05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EF18-9389-40FC-A211-E8C243CC97BA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659B2-5805-12F0-0F2A-A0355C9C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2A8F-0887-EDE3-837A-E12BC478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7B6-F07B-41B5-91D8-CB529E85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3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3777-ACA1-B027-6B1C-54B06A95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0B48A-EE89-9E8D-695A-7298B85F3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3752B-6C2E-4E2D-0B0A-3BA6DC377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9903C-50FB-B607-BA48-0D1E711E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EF18-9389-40FC-A211-E8C243CC97BA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A0E38-4FDA-B993-B9C5-37E7974C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2C672-7736-BFC0-E10E-D4D2A10F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7B6-F07B-41B5-91D8-CB529E85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40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8399-92FF-5643-22C0-706CCB9E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62D9C-227C-4368-CD90-E4324398E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3DA2C-E47B-2724-483B-82FF34A79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01981-EA5D-FD32-4758-72997285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EF18-9389-40FC-A211-E8C243CC97BA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1E8D9-3F72-560F-14BD-F4648DB6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158B0-5CB9-BEB1-8B91-7DDB8B13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5C7B6-F07B-41B5-91D8-CB529E85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3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82260-04CC-5615-3B55-F7224574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E8481-B9F8-1CCC-A532-98DD6C0C6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4DCAA-95DC-360F-AD8C-C617D0116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3EF18-9389-40FC-A211-E8C243CC97BA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B7D9F-F480-D707-9073-2C2927B3E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2D3E2-E4C4-A574-C5ED-4D35CEB70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5C7B6-F07B-41B5-91D8-CB529E856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21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0FEF04-9FA2-4DD8-EC29-60D92C72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844" y="-4329"/>
            <a:ext cx="7020159" cy="6869586"/>
            <a:chOff x="5171844" y="-11586"/>
            <a:chExt cx="7020159" cy="68695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4A5D8B-34EC-D352-BE87-4809E4CE4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71848" y="-11580"/>
              <a:ext cx="7020152" cy="686957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11AD96-CCBD-9812-0D19-0E7C7A79E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351336" y="876304"/>
              <a:ext cx="5840664" cy="598169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F89D92-20DD-C8E9-DF7A-988B09642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71844" y="-11586"/>
              <a:ext cx="5171848" cy="6869586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alpha val="70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F78F10-63E0-611E-AC78-66E24EA30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42356" y="708353"/>
              <a:ext cx="6869583" cy="5429710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7D6AE4-50FE-166A-18DA-13BDDC599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028" y="1536179"/>
            <a:ext cx="4987793" cy="2135125"/>
          </a:xfrm>
        </p:spPr>
        <p:txBody>
          <a:bodyPr>
            <a:normAutofit/>
          </a:bodyPr>
          <a:lstStyle/>
          <a:p>
            <a:r>
              <a:rPr lang="en-US" sz="4000" b="0" i="0">
                <a:solidFill>
                  <a:srgbClr val="FFFFFF"/>
                </a:solidFill>
                <a:effectLst/>
                <a:latin typeface="Söhne"/>
              </a:rPr>
              <a:t>The Globox Homepage Revamp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0A446-EBD1-45DB-9E44-E84676A7C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8028" y="3930447"/>
            <a:ext cx="4987793" cy="1263985"/>
          </a:xfrm>
        </p:spPr>
        <p:txBody>
          <a:bodyPr>
            <a:normAutofit fontScale="92500" lnSpcReduction="20000"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Söhne"/>
              </a:rPr>
              <a:t>A Data-Driven Analysis</a:t>
            </a:r>
            <a:r>
              <a:rPr lang="en-US" b="1" i="0" dirty="0">
                <a:solidFill>
                  <a:srgbClr val="FFFFFF"/>
                </a:solidFill>
                <a:effectLst/>
                <a:latin typeface="Freight"/>
              </a:rPr>
              <a:t> </a:t>
            </a:r>
            <a:br>
              <a:rPr lang="en-US" b="1" i="0" dirty="0">
                <a:solidFill>
                  <a:srgbClr val="FFFFFF"/>
                </a:solidFill>
                <a:effectLst/>
                <a:latin typeface="Freight"/>
              </a:rPr>
            </a:br>
            <a:br>
              <a:rPr lang="en-US" b="1" i="0" dirty="0">
                <a:solidFill>
                  <a:srgbClr val="FFFFFF"/>
                </a:solidFill>
                <a:effectLst/>
                <a:latin typeface="Freight"/>
              </a:rPr>
            </a:br>
            <a:br>
              <a:rPr lang="en-US" b="1" i="0" dirty="0">
                <a:solidFill>
                  <a:srgbClr val="FFFFFF"/>
                </a:solidFill>
                <a:effectLst/>
                <a:latin typeface="Freight"/>
              </a:rPr>
            </a:br>
            <a:br>
              <a:rPr lang="en-US" sz="2000" b="0" i="0" dirty="0">
                <a:solidFill>
                  <a:srgbClr val="FFFFFF"/>
                </a:solidFill>
                <a:effectLst/>
                <a:latin typeface="Freight"/>
              </a:rPr>
            </a:br>
            <a:endParaRPr lang="en-IN" sz="2000" dirty="0">
              <a:solidFill>
                <a:srgbClr val="FFFFFF"/>
              </a:solidFill>
            </a:endParaRPr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A30696C4-AE28-20FF-BE4E-53CEA76F1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13" r="15284"/>
          <a:stretch/>
        </p:blipFill>
        <p:spPr>
          <a:xfrm>
            <a:off x="20" y="-7622"/>
            <a:ext cx="5171828" cy="6865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591CA8-C908-BEE2-3C4D-092A915967A9}"/>
              </a:ext>
            </a:extLst>
          </p:cNvPr>
          <p:cNvSpPr txBox="1"/>
          <p:nvPr/>
        </p:nvSpPr>
        <p:spPr>
          <a:xfrm>
            <a:off x="10036629" y="6440830"/>
            <a:ext cx="2002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Freight"/>
              </a:rPr>
              <a:t>By Ruchika Tiwari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055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264C-1B89-F94B-30F0-C0AD58F2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1998"/>
            <a:ext cx="5410199" cy="1708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Homepage </a:t>
            </a:r>
            <a:r>
              <a:rPr lang="en-US" sz="3600" b="1" dirty="0"/>
              <a:t>D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oesn’t Impact the Average </a:t>
            </a:r>
            <a:r>
              <a:rPr lang="en-US" sz="3600" b="1" dirty="0"/>
              <a:t>S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pending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03B6A-94FF-B70B-31C5-A30088067C06}"/>
              </a:ext>
            </a:extLst>
          </p:cNvPr>
          <p:cNvSpPr txBox="1"/>
          <p:nvPr/>
        </p:nvSpPr>
        <p:spPr>
          <a:xfrm>
            <a:off x="761994" y="2470246"/>
            <a:ext cx="5334006" cy="2831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The A/B test results indicate that there is </a:t>
            </a:r>
            <a:r>
              <a:rPr lang="en-US" sz="1900" b="1" dirty="0">
                <a:solidFill>
                  <a:schemeClr val="accent2">
                    <a:lumMod val="50000"/>
                  </a:schemeClr>
                </a:solidFill>
              </a:rPr>
              <a:t>no statistically significant* difference</a:t>
            </a:r>
            <a:r>
              <a:rPr lang="en-US" sz="1900" b="1" dirty="0"/>
              <a:t> </a:t>
            </a:r>
            <a:r>
              <a:rPr lang="en-US" sz="1900" dirty="0"/>
              <a:t>in the average amount spent per user between the treatment and control groups.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-1"/>
            <a:ext cx="541020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85B44F-3777-079C-AE1B-4363FD04B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114" y="753692"/>
            <a:ext cx="2847125" cy="53480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A38E08-E9E9-18A6-199E-A3208F77788B}"/>
              </a:ext>
            </a:extLst>
          </p:cNvPr>
          <p:cNvSpPr txBox="1"/>
          <p:nvPr/>
        </p:nvSpPr>
        <p:spPr>
          <a:xfrm>
            <a:off x="685800" y="648866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*p-value 0.954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15908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Freeform: Shape 57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0" name="Freeform: Shape 5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015A5-4111-E038-5F8C-FEE5FB11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01" y="547331"/>
            <a:ext cx="3296786" cy="2399839"/>
          </a:xfr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Impact of device type on conversion rate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CE9718-2134-8293-342F-BEE5437DE4BF}"/>
              </a:ext>
            </a:extLst>
          </p:cNvPr>
          <p:cNvSpPr txBox="1"/>
          <p:nvPr/>
        </p:nvSpPr>
        <p:spPr>
          <a:xfrm>
            <a:off x="163909" y="2979864"/>
            <a:ext cx="3917877" cy="21255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</a:rPr>
              <a:t>iOS users spend more and have higher conversion rates compared to Android users.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</a:rPr>
              <a:t>Choice of device impacts user behavior, with iOS user showing higher engagements.</a:t>
            </a:r>
            <a:endParaRPr lang="en-US" sz="1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99EE9B-7650-1974-7335-7BFE04E8ABEB}"/>
              </a:ext>
            </a:extLst>
          </p:cNvPr>
          <p:cNvSpPr txBox="1"/>
          <p:nvPr/>
        </p:nvSpPr>
        <p:spPr>
          <a:xfrm>
            <a:off x="0" y="1161288"/>
            <a:ext cx="327818" cy="10485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 descr="A graph of sales and conversion rate&#10;&#10;Description automatically generated with medium confidence">
            <a:extLst>
              <a:ext uri="{FF2B5EF4-FFF2-40B4-BE49-F238E27FC236}">
                <a16:creationId xmlns:a16="http://schemas.microsoft.com/office/drawing/2014/main" id="{C1B42DC4-D6E0-9F49-B6AA-BF394C183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641" y="773340"/>
            <a:ext cx="3586389" cy="5026278"/>
          </a:xfrm>
          <a:prstGeom prst="rect">
            <a:avLst/>
          </a:prstGeom>
        </p:spPr>
      </p:pic>
      <p:pic>
        <p:nvPicPr>
          <p:cNvPr id="4" name="Picture 3" descr="A group of blue squares with black text&#10;&#10;Description automatically generated">
            <a:extLst>
              <a:ext uri="{FF2B5EF4-FFF2-40B4-BE49-F238E27FC236}">
                <a16:creationId xmlns:a16="http://schemas.microsoft.com/office/drawing/2014/main" id="{1D02FB36-B54F-23C7-188D-C82820011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9543" y="4683327"/>
            <a:ext cx="1591823" cy="107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8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9A7B-14F2-7C48-DA10-47D5997AE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5334000" cy="1708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Impact of User’s Gender on Conversion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47DFFD-5736-64DE-7343-2B6F0838D2D8}"/>
              </a:ext>
            </a:extLst>
          </p:cNvPr>
          <p:cNvSpPr txBox="1"/>
          <p:nvPr/>
        </p:nvSpPr>
        <p:spPr>
          <a:xfrm>
            <a:off x="761994" y="2470246"/>
            <a:ext cx="5334006" cy="2678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Female users spend more and have higher conversion rates compared to males.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Gender seems to consistently influences user behavior, with females exhibiting higher engagement.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-1"/>
            <a:ext cx="541020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3C91784B-5215-39DA-59DF-1C7024CBA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914" y="754963"/>
            <a:ext cx="3137195" cy="5348072"/>
          </a:xfrm>
          <a:prstGeom prst="rect">
            <a:avLst/>
          </a:prstGeom>
        </p:spPr>
      </p:pic>
      <p:pic>
        <p:nvPicPr>
          <p:cNvPr id="4" name="Picture 3" descr="A group of blue squares with black text&#10;&#10;Description automatically generated">
            <a:extLst>
              <a:ext uri="{FF2B5EF4-FFF2-40B4-BE49-F238E27FC236}">
                <a16:creationId xmlns:a16="http://schemas.microsoft.com/office/drawing/2014/main" id="{0A51D14F-8441-0D68-E5AA-9DDA7A468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110" y="4730879"/>
            <a:ext cx="1526270" cy="113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65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D1CB-4E1B-D44C-B653-E66354CB3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i="0">
                <a:effectLst/>
              </a:rPr>
              <a:t>Conversion Rates by Country</a:t>
            </a:r>
            <a:endParaRPr lang="en-IN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B6B9E-4421-6A13-E40F-1659B18DB7C2}"/>
              </a:ext>
            </a:extLst>
          </p:cNvPr>
          <p:cNvSpPr txBox="1"/>
          <p:nvPr/>
        </p:nvSpPr>
        <p:spPr>
          <a:xfrm>
            <a:off x="500742" y="2469608"/>
            <a:ext cx="3315178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</a:rPr>
              <a:t>Canada and the USA have the highest conversion rates.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</a:rPr>
              <a:t>Australia has the lowest conversion rate.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</a:rPr>
              <a:t>Conversion rates vary by country, indicating differences in the region.</a:t>
            </a:r>
            <a:endParaRPr lang="en-US" sz="1900" b="0" i="0" dirty="0">
              <a:effectLst/>
            </a:endParaRPr>
          </a:p>
        </p:txBody>
      </p:sp>
      <p:pic>
        <p:nvPicPr>
          <p:cNvPr id="3" name="Picture 2" descr="A map of the world with different colored circles&#10;&#10;Description automatically generated">
            <a:extLst>
              <a:ext uri="{FF2B5EF4-FFF2-40B4-BE49-F238E27FC236}">
                <a16:creationId xmlns:a16="http://schemas.microsoft.com/office/drawing/2014/main" id="{2259A2C1-8958-E3E9-B528-CBDD47A87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99"/>
          <a:stretch/>
        </p:blipFill>
        <p:spPr bwMode="auto">
          <a:xfrm>
            <a:off x="3895586" y="1749114"/>
            <a:ext cx="7893643" cy="42571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54631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3FD24-581F-AD61-0481-A5DD0724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IN" sz="3600" b="1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393A-0694-C90E-0687-BA525C3BE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The new homepage significantly improves conversion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However, it doesn't significantly impact how much you spend.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</a:rPr>
              <a:t>Our focus should be on optimizing the new homepage to maximize conversions while monitoring the spending aspect.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  <a:p>
            <a:endParaRPr lang="en-IN" sz="2000" dirty="0"/>
          </a:p>
        </p:txBody>
      </p:sp>
      <p:pic>
        <p:nvPicPr>
          <p:cNvPr id="14" name="Picture 13" descr="Tape gun on cardboard box">
            <a:extLst>
              <a:ext uri="{FF2B5EF4-FFF2-40B4-BE49-F238E27FC236}">
                <a16:creationId xmlns:a16="http://schemas.microsoft.com/office/drawing/2014/main" id="{82249ECD-F5F3-8818-0B9B-7646459900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80" r="8184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5021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Exclamation mark on a yellow background">
            <a:extLst>
              <a:ext uri="{FF2B5EF4-FFF2-40B4-BE49-F238E27FC236}">
                <a16:creationId xmlns:a16="http://schemas.microsoft.com/office/drawing/2014/main" id="{46A1A6A5-894B-CC31-003F-8A81A6D5BA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06" r="3962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37DFF-2062-8267-5663-C5C447BF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/>
              <a:t>What's Next for GloBox?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B0C41BC-C757-6280-2F5E-8BB7114CB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04" y="2522949"/>
            <a:ext cx="5448953" cy="34023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Conversion Boost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: 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+mn-lt"/>
              </a:rPr>
              <a:t>The banner significantly improved conversion rates, suggesting its installation for continued impact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.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Spending Consistency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: It didn't impact average spending per user.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Strategies for Improvement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: Enhance user experience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n-lt"/>
              </a:rPr>
              <a:t>personalized recommendations, improved product visibility, and compelling promotional offers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  <a:t>.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+mn-lt"/>
              </a:rPr>
            </a:b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C4D9EF-A9DF-722A-35D1-059057D92D8D}"/>
              </a:ext>
            </a:extLst>
          </p:cNvPr>
          <p:cNvSpPr txBox="1"/>
          <p:nvPr/>
        </p:nvSpPr>
        <p:spPr>
          <a:xfrm>
            <a:off x="0" y="856488"/>
            <a:ext cx="217714" cy="1135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D3774D-DC65-B187-E75F-3D8C704527D9}"/>
              </a:ext>
            </a:extLst>
          </p:cNvPr>
          <p:cNvSpPr txBox="1"/>
          <p:nvPr/>
        </p:nvSpPr>
        <p:spPr>
          <a:xfrm>
            <a:off x="374904" y="2100072"/>
            <a:ext cx="52094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375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A926-36D9-9347-F370-DCE19708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GloBox</a:t>
            </a:r>
            <a:r>
              <a:rPr lang="en-US" sz="3600" b="1" dirty="0"/>
              <a:t> - An E-commerce Company</a:t>
            </a:r>
            <a:endParaRPr lang="en-IN" sz="3600" b="1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7174BBC-42F3-2468-3CA8-02105D4A0F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9302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206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19E80-C81A-1C7D-EFA2-10949382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3600" b="1" dirty="0"/>
              <a:t>Expanding Food and Drink Offerings for Revenue Growth</a:t>
            </a:r>
            <a:r>
              <a:rPr lang="en-IN" sz="3600" b="1" dirty="0"/>
              <a:t>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0F3A51-7E25-ED1D-7410-111183411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3675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95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73BC6-B66D-5032-D869-19CFB00C5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3600" b="1" dirty="0" err="1"/>
              <a:t>Globox’s</a:t>
            </a:r>
            <a:r>
              <a:rPr lang="en-US" sz="3600" b="1" dirty="0"/>
              <a:t> Current Objective</a:t>
            </a:r>
            <a:endParaRPr lang="en-IN" sz="36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1309DB-D8EE-1385-CBFE-3CF6F2B31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301247"/>
              </p:ext>
            </p:extLst>
          </p:nvPr>
        </p:nvGraphicFramePr>
        <p:xfrm>
          <a:off x="1143000" y="2247683"/>
          <a:ext cx="9612086" cy="373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11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2FC3-B887-FDE8-689C-00725597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572569"/>
            <a:ext cx="3380527" cy="1190917"/>
          </a:xfrm>
        </p:spPr>
        <p:txBody>
          <a:bodyPr anchor="b">
            <a:normAutofit/>
          </a:bodyPr>
          <a:lstStyle/>
          <a:p>
            <a:r>
              <a:rPr lang="en-IN" sz="3600" b="1" i="0" dirty="0">
                <a:effectLst/>
              </a:rPr>
              <a:t>A/B Testing</a:t>
            </a:r>
            <a:endParaRPr lang="en-IN" sz="3600" b="1" dirty="0">
              <a:solidFill>
                <a:schemeClr val="tx2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52DC03-CB30-3EAF-3542-A5F620DCB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206" y="2190750"/>
            <a:ext cx="4091707" cy="3652157"/>
          </a:xfrm>
        </p:spPr>
        <p:txBody>
          <a:bodyPr>
            <a:normAutofit/>
          </a:bodyPr>
          <a:lstStyle/>
          <a:p>
            <a:r>
              <a:rPr lang="en-US" sz="1900" b="0" i="0" dirty="0" err="1">
                <a:solidFill>
                  <a:srgbClr val="37352F"/>
                </a:solidFill>
                <a:effectLst/>
              </a:rPr>
              <a:t>GloBox</a:t>
            </a:r>
            <a:r>
              <a:rPr lang="en-US" sz="1900" b="0" i="0" dirty="0">
                <a:solidFill>
                  <a:srgbClr val="37352F"/>
                </a:solidFill>
                <a:effectLst/>
              </a:rPr>
              <a:t> runs an A/B test, comparing a webpage with and without a food and drink banner.</a:t>
            </a:r>
          </a:p>
          <a:p>
            <a:r>
              <a:rPr lang="en-US" sz="1900" b="0" i="0" dirty="0">
                <a:solidFill>
                  <a:srgbClr val="37352F"/>
                </a:solidFill>
                <a:effectLst/>
              </a:rPr>
              <a:t>Control group does not see the banner, and the test group sees it as shown below</a:t>
            </a:r>
            <a:endParaRPr lang="en-IN" sz="1900" dirty="0"/>
          </a:p>
          <a:p>
            <a:r>
              <a:rPr lang="en-US" sz="1900" dirty="0"/>
              <a:t>With an objective to determine which version performs better.</a:t>
            </a:r>
            <a:endParaRPr lang="en-IN" sz="1900" dirty="0"/>
          </a:p>
          <a:p>
            <a:endParaRPr lang="en-IN" sz="1900" dirty="0"/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7BC410F6-1F09-7865-E0C0-6523E1661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031" y="1238367"/>
            <a:ext cx="6588369" cy="43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8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C16C-FF00-45E9-A371-3F0AECB0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Study Design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2A157FD-21C0-8CF2-F66B-CC58DA941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5055" y="1921112"/>
            <a:ext cx="6705945" cy="4051508"/>
          </a:xfrm>
        </p:spPr>
      </p:pic>
    </p:spTree>
    <p:extLst>
      <p:ext uri="{BB962C8B-B14F-4D97-AF65-F5344CB8AC3E}">
        <p14:creationId xmlns:p14="http://schemas.microsoft.com/office/powerpoint/2010/main" val="211661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34775-F5E8-65F3-77C7-66CC75B93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IN" sz="3600" b="1" dirty="0"/>
              <a:t>Questions Answered in this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7EB70-8CE9-A852-04BA-33ECC7CCA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2363013"/>
          </a:xfrm>
        </p:spPr>
        <p:txBody>
          <a:bodyPr anchor="ctr">
            <a:normAutofit/>
          </a:bodyPr>
          <a:lstStyle/>
          <a:p>
            <a:r>
              <a:rPr lang="en-US" sz="1900" dirty="0"/>
              <a:t>Is there a difference in the conversion rate between the two groups?</a:t>
            </a:r>
          </a:p>
          <a:p>
            <a:r>
              <a:rPr lang="en-US" sz="1900" dirty="0"/>
              <a:t>Is there a difference in the average amount spent per user between the two groups?</a:t>
            </a:r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5F8E9DA0-6B16-3BBA-FA60-2974FCBE5C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83" r="26334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225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0475-A930-B754-B935-9DCF391BD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572569"/>
            <a:ext cx="9170052" cy="1038517"/>
          </a:xfrm>
        </p:spPr>
        <p:txBody>
          <a:bodyPr anchor="b">
            <a:normAutofit fontScale="90000"/>
          </a:bodyPr>
          <a:lstStyle/>
          <a:p>
            <a:r>
              <a:rPr lang="en-US" sz="3600" b="1" dirty="0"/>
              <a:t>Is There a Difference in the Conversion Rate Between the Two Groups?</a:t>
            </a:r>
            <a:endParaRPr lang="en-IN" sz="36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497058-2187-5E03-62A8-45F82775754E}"/>
              </a:ext>
            </a:extLst>
          </p:cNvPr>
          <p:cNvGrpSpPr/>
          <p:nvPr/>
        </p:nvGrpSpPr>
        <p:grpSpPr>
          <a:xfrm>
            <a:off x="2444260" y="2634343"/>
            <a:ext cx="6666064" cy="2088181"/>
            <a:chOff x="996460" y="3005396"/>
            <a:chExt cx="6471140" cy="1825985"/>
          </a:xfrm>
        </p:grpSpPr>
        <p:graphicFrame>
          <p:nvGraphicFramePr>
            <p:cNvPr id="12" name="Content Placeholder 3">
              <a:extLst>
                <a:ext uri="{FF2B5EF4-FFF2-40B4-BE49-F238E27FC236}">
                  <a16:creationId xmlns:a16="http://schemas.microsoft.com/office/drawing/2014/main" id="{3B08F73E-B8BA-32D3-FA2F-0AEA857B791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55912297"/>
                </p:ext>
              </p:extLst>
            </p:nvPr>
          </p:nvGraphicFramePr>
          <p:xfrm>
            <a:off x="996460" y="3005396"/>
            <a:ext cx="6395719" cy="1407155"/>
          </p:xfrm>
          <a:graphic>
            <a:graphicData uri="http://schemas.openxmlformats.org/drawingml/2006/table">
              <a:tbl>
                <a:tblPr firstRow="1" bandRow="1">
                  <a:tableStyleId>{69012ECD-51FC-41F1-AA8D-1B2483CD663E}</a:tableStyleId>
                </a:tblPr>
                <a:tblGrid>
                  <a:gridCol w="1280486">
                    <a:extLst>
                      <a:ext uri="{9D8B030D-6E8A-4147-A177-3AD203B41FA5}">
                        <a16:colId xmlns:a16="http://schemas.microsoft.com/office/drawing/2014/main" val="3689488871"/>
                      </a:ext>
                    </a:extLst>
                  </a:gridCol>
                  <a:gridCol w="1710500">
                    <a:extLst>
                      <a:ext uri="{9D8B030D-6E8A-4147-A177-3AD203B41FA5}">
                        <a16:colId xmlns:a16="http://schemas.microsoft.com/office/drawing/2014/main" val="423209694"/>
                      </a:ext>
                    </a:extLst>
                  </a:gridCol>
                  <a:gridCol w="1488068">
                    <a:extLst>
                      <a:ext uri="{9D8B030D-6E8A-4147-A177-3AD203B41FA5}">
                        <a16:colId xmlns:a16="http://schemas.microsoft.com/office/drawing/2014/main" val="606380486"/>
                      </a:ext>
                    </a:extLst>
                  </a:gridCol>
                  <a:gridCol w="2109317">
                    <a:extLst>
                      <a:ext uri="{9D8B030D-6E8A-4147-A177-3AD203B41FA5}">
                        <a16:colId xmlns:a16="http://schemas.microsoft.com/office/drawing/2014/main" val="2807921935"/>
                      </a:ext>
                    </a:extLst>
                  </a:gridCol>
                </a:tblGrid>
                <a:tr h="765744">
                  <a:tc>
                    <a:txBody>
                      <a:bodyPr/>
                      <a:lstStyle/>
                      <a:p>
                        <a:pPr rtl="0" fontAlgn="b"/>
                        <a:endParaRPr lang="en-IN" sz="2000" dirty="0">
                          <a:effectLst/>
                        </a:endParaRPr>
                      </a:p>
                    </a:txBody>
                    <a:tcPr marL="23890" marR="23890" marT="15926" marB="15926" anchor="b"/>
                  </a:tc>
                  <a:tc>
                    <a:txBody>
                      <a:bodyPr/>
                      <a:lstStyle/>
                      <a:p>
                        <a:pPr algn="ctr" rtl="0" fontAlgn="b"/>
                        <a:r>
                          <a:rPr lang="en-IN" sz="2000" dirty="0">
                            <a:effectLst/>
                          </a:rPr>
                          <a:t>Participants</a:t>
                        </a:r>
                      </a:p>
                    </a:txBody>
                    <a:tcPr marL="23890" marR="23890" marT="15926" marB="15926" anchor="b"/>
                  </a:tc>
                  <a:tc>
                    <a:txBody>
                      <a:bodyPr/>
                      <a:lstStyle/>
                      <a:p>
                        <a:pPr algn="ctr" rtl="0" fontAlgn="b"/>
                        <a:r>
                          <a:rPr lang="en-IN" sz="2000" dirty="0">
                            <a:effectLst/>
                          </a:rPr>
                          <a:t>Conversion</a:t>
                        </a:r>
                      </a:p>
                    </a:txBody>
                    <a:tcPr marL="23890" marR="23890" marT="15926" marB="15926" anchor="b"/>
                  </a:tc>
                  <a:tc>
                    <a:txBody>
                      <a:bodyPr/>
                      <a:lstStyle/>
                      <a:p>
                        <a:pPr algn="ctr" rtl="0" fontAlgn="b"/>
                        <a:r>
                          <a:rPr lang="en-IN" sz="2000" dirty="0" err="1">
                            <a:effectLst/>
                          </a:rPr>
                          <a:t>Conversion_rate</a:t>
                        </a:r>
                        <a:endParaRPr lang="en-IN" sz="2000" dirty="0">
                          <a:effectLst/>
                        </a:endParaRPr>
                      </a:p>
                    </a:txBody>
                    <a:tcPr marL="23890" marR="23890" marT="15926" marB="15926" anchor="b"/>
                  </a:tc>
                  <a:extLst>
                    <a:ext uri="{0D108BD9-81ED-4DB2-BD59-A6C34878D82A}">
                      <a16:rowId xmlns:a16="http://schemas.microsoft.com/office/drawing/2014/main" val="3347337390"/>
                    </a:ext>
                  </a:extLst>
                </a:tr>
                <a:tr h="421733">
                  <a:tc>
                    <a:txBody>
                      <a:bodyPr/>
                      <a:lstStyle/>
                      <a:p>
                        <a:pPr rtl="0" fontAlgn="b"/>
                        <a:r>
                          <a:rPr lang="en-IN" sz="2000" b="1" dirty="0">
                            <a:effectLst/>
                          </a:rPr>
                          <a:t>Group A</a:t>
                        </a:r>
                      </a:p>
                    </a:txBody>
                    <a:tcPr marL="23890" marR="23890" marT="15926" marB="15926" anchor="b"/>
                  </a:tc>
                  <a:tc>
                    <a:txBody>
                      <a:bodyPr/>
                      <a:lstStyle/>
                      <a:p>
                        <a:pPr algn="ctr" rtl="0" fontAlgn="b"/>
                        <a:r>
                          <a:rPr lang="en-IN" sz="2000" dirty="0">
                            <a:effectLst/>
                          </a:rPr>
                          <a:t>24343</a:t>
                        </a:r>
                      </a:p>
                    </a:txBody>
                    <a:tcPr marL="23890" marR="23890" marT="15926" marB="15926" anchor="b"/>
                  </a:tc>
                  <a:tc>
                    <a:txBody>
                      <a:bodyPr/>
                      <a:lstStyle/>
                      <a:p>
                        <a:pPr algn="ctr" rtl="0" fontAlgn="b"/>
                        <a:r>
                          <a:rPr lang="en-IN" sz="2000" dirty="0">
                            <a:effectLst/>
                          </a:rPr>
                          <a:t>955</a:t>
                        </a:r>
                      </a:p>
                    </a:txBody>
                    <a:tcPr marL="23890" marR="23890" marT="15926" marB="15926" anchor="b"/>
                  </a:tc>
                  <a:tc>
                    <a:txBody>
                      <a:bodyPr/>
                      <a:lstStyle/>
                      <a:p>
                        <a:pPr algn="ctr" rtl="0" fontAlgn="b"/>
                        <a:r>
                          <a:rPr lang="en-IN" sz="2000" dirty="0">
                            <a:effectLst/>
                          </a:rPr>
                          <a:t>3.92</a:t>
                        </a:r>
                      </a:p>
                    </a:txBody>
                    <a:tcPr marL="23890" marR="23890" marT="15926" marB="15926" anchor="b"/>
                  </a:tc>
                  <a:extLst>
                    <a:ext uri="{0D108BD9-81ED-4DB2-BD59-A6C34878D82A}">
                      <a16:rowId xmlns:a16="http://schemas.microsoft.com/office/drawing/2014/main" val="2699315971"/>
                    </a:ext>
                  </a:extLst>
                </a:tr>
                <a:tr h="421733">
                  <a:tc>
                    <a:txBody>
                      <a:bodyPr/>
                      <a:lstStyle/>
                      <a:p>
                        <a:pPr rtl="0" fontAlgn="b"/>
                        <a:r>
                          <a:rPr lang="en-IN" sz="2000" b="1" dirty="0">
                            <a:effectLst/>
                          </a:rPr>
                          <a:t>Group B</a:t>
                        </a:r>
                      </a:p>
                    </a:txBody>
                    <a:tcPr marL="23890" marR="23890" marT="15926" marB="15926" anchor="b"/>
                  </a:tc>
                  <a:tc>
                    <a:txBody>
                      <a:bodyPr/>
                      <a:lstStyle/>
                      <a:p>
                        <a:pPr algn="ctr" rtl="0" fontAlgn="b"/>
                        <a:r>
                          <a:rPr lang="en-IN" sz="2000" dirty="0">
                            <a:effectLst/>
                          </a:rPr>
                          <a:t>24600</a:t>
                        </a:r>
                      </a:p>
                    </a:txBody>
                    <a:tcPr marL="23890" marR="23890" marT="15926" marB="15926" anchor="b"/>
                  </a:tc>
                  <a:tc>
                    <a:txBody>
                      <a:bodyPr/>
                      <a:lstStyle/>
                      <a:p>
                        <a:pPr algn="ctr" rtl="0" fontAlgn="b"/>
                        <a:r>
                          <a:rPr lang="en-IN" sz="2000" dirty="0">
                            <a:effectLst/>
                          </a:rPr>
                          <a:t>1139</a:t>
                        </a:r>
                      </a:p>
                    </a:txBody>
                    <a:tcPr marL="23890" marR="23890" marT="15926" marB="15926" anchor="b"/>
                  </a:tc>
                  <a:tc>
                    <a:txBody>
                      <a:bodyPr/>
                      <a:lstStyle/>
                      <a:p>
                        <a:pPr algn="ctr" rtl="0" fontAlgn="b"/>
                        <a:r>
                          <a:rPr lang="en-IN" sz="2000" dirty="0">
                            <a:effectLst/>
                          </a:rPr>
                          <a:t>4.63</a:t>
                        </a:r>
                      </a:p>
                    </a:txBody>
                    <a:tcPr marL="23890" marR="23890" marT="15926" marB="15926" anchor="b"/>
                  </a:tc>
                  <a:extLst>
                    <a:ext uri="{0D108BD9-81ED-4DB2-BD59-A6C34878D82A}">
                      <a16:rowId xmlns:a16="http://schemas.microsoft.com/office/drawing/2014/main" val="1174428024"/>
                    </a:ext>
                  </a:extLst>
                </a:tr>
              </a:tbl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2A6B87-DF43-4D9B-6120-7799066E6B2F}"/>
                </a:ext>
              </a:extLst>
            </p:cNvPr>
            <p:cNvSpPr txBox="1"/>
            <p:nvPr/>
          </p:nvSpPr>
          <p:spPr>
            <a:xfrm>
              <a:off x="5617029" y="3222171"/>
              <a:ext cx="1850571" cy="160921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78861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18D7-460B-F8E7-0AEF-14B92089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5334000" cy="1708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 the Difference Meaningful?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F5CF86-4F0C-5360-55A1-ABF1772575E7}"/>
              </a:ext>
            </a:extLst>
          </p:cNvPr>
          <p:cNvSpPr txBox="1"/>
          <p:nvPr/>
        </p:nvSpPr>
        <p:spPr>
          <a:xfrm>
            <a:off x="217709" y="6096002"/>
            <a:ext cx="5334006" cy="927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en-US" sz="2000" b="0" i="0" dirty="0"/>
              <a:t>*p-value 0.00011. </a:t>
            </a:r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-1"/>
            <a:ext cx="541020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90D04D-D2E4-9EA5-C35E-82C1562267D1}"/>
              </a:ext>
            </a:extLst>
          </p:cNvPr>
          <p:cNvGrpSpPr/>
          <p:nvPr/>
        </p:nvGrpSpPr>
        <p:grpSpPr>
          <a:xfrm>
            <a:off x="7607878" y="879335"/>
            <a:ext cx="3758045" cy="5096786"/>
            <a:chOff x="8559800" y="1544167"/>
            <a:chExt cx="3309258" cy="44881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F56B23C-00A5-E29A-ABCF-383C40BF9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59800" y="1544167"/>
              <a:ext cx="3309258" cy="4488126"/>
            </a:xfrm>
            <a:prstGeom prst="rect">
              <a:avLst/>
            </a:prstGeom>
          </p:spPr>
        </p:pic>
        <p:sp>
          <p:nvSpPr>
            <p:cNvPr id="9" name="Arrow: Bent 8">
              <a:extLst>
                <a:ext uri="{FF2B5EF4-FFF2-40B4-BE49-F238E27FC236}">
                  <a16:creationId xmlns:a16="http://schemas.microsoft.com/office/drawing/2014/main" id="{A49BC2C8-87CE-394E-321C-2651C245359C}"/>
                </a:ext>
              </a:extLst>
            </p:cNvPr>
            <p:cNvSpPr/>
            <p:nvPr/>
          </p:nvSpPr>
          <p:spPr>
            <a:xfrm>
              <a:off x="9938657" y="1915883"/>
              <a:ext cx="264886" cy="553601"/>
            </a:xfrm>
            <a:prstGeom prst="ben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41E8520-C551-DDD5-D7BB-7F9F23A92397}"/>
              </a:ext>
            </a:extLst>
          </p:cNvPr>
          <p:cNvSpPr txBox="1"/>
          <p:nvPr/>
        </p:nvSpPr>
        <p:spPr>
          <a:xfrm>
            <a:off x="424542" y="3057436"/>
            <a:ext cx="5334000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dirty="0"/>
              <a:t>Our statistical analysis reveals that the difference in </a:t>
            </a:r>
            <a:r>
              <a:rPr lang="en-IN" sz="1900" b="1" dirty="0">
                <a:solidFill>
                  <a:schemeClr val="accent2">
                    <a:lumMod val="50000"/>
                  </a:schemeClr>
                </a:solidFill>
              </a:rPr>
              <a:t>conversion rates </a:t>
            </a:r>
            <a:r>
              <a:rPr lang="en-IN" sz="1900" dirty="0"/>
              <a:t>between the two </a:t>
            </a:r>
            <a:r>
              <a:rPr lang="en-IN" sz="1900" b="1" dirty="0">
                <a:solidFill>
                  <a:schemeClr val="accent2">
                    <a:lumMod val="50000"/>
                  </a:schemeClr>
                </a:solidFill>
              </a:rPr>
              <a:t>groups is highly significant</a:t>
            </a:r>
            <a:r>
              <a:rPr lang="en-IN" sz="1900" dirty="0"/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900" dirty="0"/>
              <a:t>This means that chances of this difference occurring by random chance are extremely low</a:t>
            </a:r>
          </a:p>
        </p:txBody>
      </p:sp>
    </p:spTree>
    <p:extLst>
      <p:ext uri="{BB962C8B-B14F-4D97-AF65-F5344CB8AC3E}">
        <p14:creationId xmlns:p14="http://schemas.microsoft.com/office/powerpoint/2010/main" val="277977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870</Words>
  <Application>Microsoft Office PowerPoint</Application>
  <PresentationFormat>Widescreen</PresentationFormat>
  <Paragraphs>97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Freight</vt:lpstr>
      <vt:lpstr>Söhne</vt:lpstr>
      <vt:lpstr>Wingdings</vt:lpstr>
      <vt:lpstr>Office Theme</vt:lpstr>
      <vt:lpstr>The Globox Homepage Revamp</vt:lpstr>
      <vt:lpstr>GloBox - An E-commerce Company</vt:lpstr>
      <vt:lpstr>Expanding Food and Drink Offerings for Revenue Growth </vt:lpstr>
      <vt:lpstr>Globox’s Current Objective</vt:lpstr>
      <vt:lpstr>A/B Testing</vt:lpstr>
      <vt:lpstr>Study Design </vt:lpstr>
      <vt:lpstr>Questions Answered in this Study</vt:lpstr>
      <vt:lpstr>Is There a Difference in the Conversion Rate Between the Two Groups?</vt:lpstr>
      <vt:lpstr>Is the Difference Meaningful?</vt:lpstr>
      <vt:lpstr>New Homepage Doesn’t Impact the Average Spending </vt:lpstr>
      <vt:lpstr>Impact of device type on conversion rate</vt:lpstr>
      <vt:lpstr>Impact of User’s Gender on Conversion</vt:lpstr>
      <vt:lpstr>Conversion Rates by Country</vt:lpstr>
      <vt:lpstr>Key Takeaways</vt:lpstr>
      <vt:lpstr>What's Next for GloBox?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A/B Test Results</dc:title>
  <dc:creator>Ruchika Pandey</dc:creator>
  <cp:lastModifiedBy>Ruchika Pandey</cp:lastModifiedBy>
  <cp:revision>3</cp:revision>
  <dcterms:created xsi:type="dcterms:W3CDTF">2023-10-21T22:34:38Z</dcterms:created>
  <dcterms:modified xsi:type="dcterms:W3CDTF">2025-01-27T16:26:44Z</dcterms:modified>
</cp:coreProperties>
</file>