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4"/>
  </p:sldMasterIdLst>
  <p:sldIdLst>
    <p:sldId id="260" r:id="rId5"/>
    <p:sldId id="258" r:id="rId6"/>
    <p:sldId id="262" r:id="rId7"/>
    <p:sldId id="261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7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1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7495-0637-405E-AE64-5CC7506D51F5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8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1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2884F1-FFEA-405F-9602-3DCA865EDA4E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8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FC1B6BDF-D39F-17A6-7811-21DE0B1C1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31029"/>
            <a:ext cx="12192000" cy="35269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37A4A5-703C-1FD1-1C73-AEBB5F785676}"/>
              </a:ext>
            </a:extLst>
          </p:cNvPr>
          <p:cNvSpPr/>
          <p:nvPr/>
        </p:nvSpPr>
        <p:spPr>
          <a:xfrm>
            <a:off x="1359993" y="1222512"/>
            <a:ext cx="9472014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IAM </a:t>
            </a:r>
            <a:r>
              <a:rPr lang="en-US" sz="60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Platform</a:t>
            </a:r>
            <a:r>
              <a:rPr lang="en-US" sz="54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 Implementation Plan for </a:t>
            </a:r>
            <a:r>
              <a:rPr lang="en-US" sz="5400" b="1" i="0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TechCorp</a:t>
            </a:r>
            <a:endParaRPr lang="en-IN" sz="5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7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9DD9-E11C-D7AD-4289-5BDF34EA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Footlight MT Light" panose="0204060206030A020304" pitchFamily="18" charset="0"/>
              </a:rPr>
              <a:t>Alignment with Business Goals</a:t>
            </a:r>
            <a:endParaRPr lang="en-IN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078D-D800-A12A-666F-96985BD9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41" y="1909909"/>
            <a:ext cx="11029615" cy="36783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Enhanced Security: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The IAM platform will strengthen security by enforcing access control policies and mitigating risks associated with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Operational Efficiency: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Streamlined user provisioning and access management processes will improve operational efficiency and reduce administrative overhead.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Regulatory Compliance: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The IAM platform will help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TechCorp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maintain compliance with regulatory requirements by enforcing access control and auditing user activities.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5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963B7-8C96-4857-2028-C4BB93EE7953}"/>
              </a:ext>
            </a:extLst>
          </p:cNvPr>
          <p:cNvSpPr txBox="1"/>
          <p:nvPr/>
        </p:nvSpPr>
        <p:spPr>
          <a:xfrm>
            <a:off x="886408" y="2733870"/>
            <a:ext cx="1019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By following this comprehensive IAM platform implementation plan,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TechCorp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will achieve its goals of enhancing security, streamlining operations, and ensuring regulatory compliance.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9013B-146C-CB6F-8CBE-2124ABAED745}"/>
              </a:ext>
            </a:extLst>
          </p:cNvPr>
          <p:cNvSpPr txBox="1"/>
          <p:nvPr/>
        </p:nvSpPr>
        <p:spPr>
          <a:xfrm>
            <a:off x="727788" y="1744824"/>
            <a:ext cx="101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Footlight MT Light" panose="0204060206030A020304" pitchFamily="18" charset="0"/>
              </a:rPr>
              <a:t>CONCLUSION</a:t>
            </a:r>
            <a:endParaRPr lang="en-IN" sz="36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B83B4-255A-EF17-575F-68186FDD9B3C}"/>
              </a:ext>
            </a:extLst>
          </p:cNvPr>
          <p:cNvSpPr txBox="1"/>
          <p:nvPr/>
        </p:nvSpPr>
        <p:spPr>
          <a:xfrm>
            <a:off x="1418253" y="2286000"/>
            <a:ext cx="962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35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Footlight MT Light" panose="0204060206030A020304" pitchFamily="18" charset="0"/>
              </a:rPr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51C7C-C25B-112A-EC48-D950B2F7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02" y="1944411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 err="1">
                <a:solidFill>
                  <a:srgbClr val="0D0D0D"/>
                </a:solidFill>
                <a:effectLst/>
                <a:latin typeface="Baskerville Old Face" panose="02020602080505020303" pitchFamily="18" charset="0"/>
                <a:ea typeface="Cambria" panose="02040503050406030204" pitchFamily="18" charset="0"/>
              </a:rPr>
              <a:t>TechCorp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ea typeface="Cambria" panose="02040503050406030204" pitchFamily="18" charset="0"/>
              </a:rPr>
              <a:t> is embarking on an Identity and Access Management (IAM) platform implementation project to enhance security, streamline access control, and ensure regulatory compliance. This comprehensive plan outlines the step-by-step process, milestones, timelines, and resource requirements for the successful implementation of the IAM platform.</a:t>
            </a:r>
            <a:endParaRPr lang="en-IN" sz="3200" dirty="0">
              <a:latin typeface="Baskerville Old Face" panose="020206020805050203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AAAD-332C-ED9C-EC49-0C821CC8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Footlight MT Light" panose="0204060206030A020304" pitchFamily="18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733F-7724-A4A2-F5D0-B6E1CF94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Ensure smooth implementation of the IAM platform without disrupting daily operations.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Navigate integration challenges including connectivity with legacy systems, third-party applications, and cloud services.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Address issues related to user provisioning, authentication, and access control for secure and efficient access to enterprise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6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AD314-0FE1-4492-0F99-03B51B58B7C2}"/>
              </a:ext>
            </a:extLst>
          </p:cNvPr>
          <p:cNvSpPr txBox="1"/>
          <p:nvPr/>
        </p:nvSpPr>
        <p:spPr>
          <a:xfrm>
            <a:off x="242596" y="998376"/>
            <a:ext cx="113926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1.Project Initiation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Define project scope, objectives, and success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Identify stakeholders and establish communication channels.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Allocate project resources including personnel, budget, and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Project initiation completed.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2. Requirements Gathering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Gather comprehensive requirements for the IAM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Conduct assessments of current IAM processes, systems, and challenges.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Gather requirements from key stakeholders including IT, security, and business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Requirements gathering completed.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6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70302-F614-5D34-A4B2-EAEF3DECBF93}"/>
              </a:ext>
            </a:extLst>
          </p:cNvPr>
          <p:cNvSpPr txBox="1"/>
          <p:nvPr/>
        </p:nvSpPr>
        <p:spPr>
          <a:xfrm>
            <a:off x="410547" y="951722"/>
            <a:ext cx="114859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3. Solution Design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Develop a high-level architecture for the IAM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Design IAM workflows for user provisioning, authentication, and access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Select appropriate IAM technologies and vendors.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Solution design finalized.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4. Development and Configuration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Customize and configure IAM platform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Develop connectors and integrations for legacy systems, third-party applications, and cloud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Implement RBAC and access management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Development and configuration completed.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4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86605-BFFC-CC41-D7EA-4B06E2A6A31D}"/>
              </a:ext>
            </a:extLst>
          </p:cNvPr>
          <p:cNvSpPr txBox="1"/>
          <p:nvPr/>
        </p:nvSpPr>
        <p:spPr>
          <a:xfrm>
            <a:off x="587829" y="989045"/>
            <a:ext cx="1122472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Baskerville Old Face" panose="02020602080505020303" pitchFamily="18" charset="0"/>
              </a:rPr>
              <a:t>5.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Testing and Quality Assurance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Ensure the functionality, security, and performance of the IAM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Conduct comprehensive testing including functional, security, and performance testing.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Perform user acceptance testing (UAT) with key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Testing and quality assurance completed.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6. Deployment and Integration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Deploy the IAM platform and integrate it with existing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Plan and execute deployment in a phased approach to minimize disruption.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Integrate IAM platform with existing infrastructure and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Deployment and integration completed.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4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00B12-42CE-1698-6DF5-AF34779F7644}"/>
              </a:ext>
            </a:extLst>
          </p:cNvPr>
          <p:cNvSpPr txBox="1"/>
          <p:nvPr/>
        </p:nvSpPr>
        <p:spPr>
          <a:xfrm>
            <a:off x="578498" y="849086"/>
            <a:ext cx="110940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7. Monitoring and Optimization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Monitor IAM platform performance and optimize configurations.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Implement monitoring tools and processes.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Continuously optimize IAM configurations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Monitoring and optimization implemented.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8. Training and Documentation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Objective: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Provide training to end-users and IT administrators.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Key Activities:</a:t>
            </a:r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Develop training materials and conduct training sessions.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Document IAM procedures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Milestones: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Training and documentation completed.</a:t>
            </a:r>
          </a:p>
          <a:p>
            <a:br>
              <a:rPr lang="en-US" sz="2400" dirty="0">
                <a:latin typeface="Baskerville Old Face" panose="02020602080505020303" pitchFamily="18" charset="0"/>
              </a:rPr>
            </a:b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6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5465-0808-1585-1683-4844CC77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Footlight MT Light" panose="0204060206030A020304" pitchFamily="18" charset="0"/>
              </a:rPr>
              <a:t>Integration Challenges</a:t>
            </a:r>
            <a:endParaRPr lang="en-IN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562F1-A76B-402A-11E2-7658EC0588E0}"/>
              </a:ext>
            </a:extLst>
          </p:cNvPr>
          <p:cNvSpPr txBox="1"/>
          <p:nvPr/>
        </p:nvSpPr>
        <p:spPr>
          <a:xfrm>
            <a:off x="494522" y="2164702"/>
            <a:ext cx="11299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Legacy Systems: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Develop custom connectors or leverage middleware solutions for seamless integration with legacy systems.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Third-party Applications: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Utilize APIs and standardized protocols (such as SAML, OAuth) for integration with third-party applications.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Cloud Services: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Leverage cloud-native IAM solutions or deploy IAM components in cloud environments for integration with cloud services.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Security: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Implement secure authentication mechanisms (e.g., multi-factor authentication) and encryption protocols to ensure secure access to enterprise resources.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0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D010-6391-DA84-D217-EB5FBDF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Footlight MT Light" panose="0204060206030A020304" pitchFamily="18" charset="0"/>
              </a:rPr>
              <a:t>Visual Aids</a:t>
            </a:r>
            <a:endParaRPr lang="en-IN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1CBE-E1B9-A8A8-7432-EDEE15A9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41" y="1956562"/>
            <a:ext cx="11029615" cy="367830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IAM Platform Architecture Diagram: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Illustrate the high-level architecture of the IAM platform, including components and their interactions.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Integration Workflow Diagram: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Visualize the integration workflows with legacy systems, third-party applications, and cloud services.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Timeline Chart: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</a:rPr>
              <a:t> Display the timeline for each phase of the implementation plan, highlighting key milestones.</a:t>
            </a: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978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</TotalTime>
  <Words>717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Centaur</vt:lpstr>
      <vt:lpstr>Footlight MT Light</vt:lpstr>
      <vt:lpstr>Gill Sans MT</vt:lpstr>
      <vt:lpstr>Wingdings 2</vt:lpstr>
      <vt:lpstr>Dividend</vt:lpstr>
      <vt:lpstr>PowerPoint Presentation</vt:lpstr>
      <vt:lpstr>PROJECT OVERVIEW</vt:lpstr>
      <vt:lpstr>PROJECT GOALS</vt:lpstr>
      <vt:lpstr>PowerPoint Presentation</vt:lpstr>
      <vt:lpstr>PowerPoint Presentation</vt:lpstr>
      <vt:lpstr>PowerPoint Presentation</vt:lpstr>
      <vt:lpstr>PowerPoint Presentation</vt:lpstr>
      <vt:lpstr>Integration Challenges</vt:lpstr>
      <vt:lpstr>Visual Aids</vt:lpstr>
      <vt:lpstr>Alignment with Business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Kumari</dc:creator>
  <cp:lastModifiedBy>Ruchika Kumari</cp:lastModifiedBy>
  <cp:revision>1</cp:revision>
  <dcterms:created xsi:type="dcterms:W3CDTF">2024-03-30T07:17:03Z</dcterms:created>
  <dcterms:modified xsi:type="dcterms:W3CDTF">2024-03-30T08:03:57Z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