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7"/>
  </p:notesMasterIdLst>
  <p:sldIdLst>
    <p:sldId id="256" r:id="rId2"/>
    <p:sldId id="257" r:id="rId3"/>
    <p:sldId id="259" r:id="rId4"/>
    <p:sldId id="258" r:id="rId5"/>
    <p:sldId id="260" r:id="rId6"/>
    <p:sldId id="261" r:id="rId7"/>
    <p:sldId id="267" r:id="rId8"/>
    <p:sldId id="268" r:id="rId9"/>
    <p:sldId id="269" r:id="rId10"/>
    <p:sldId id="270" r:id="rId11"/>
    <p:sldId id="271" r:id="rId12"/>
    <p:sldId id="272" r:id="rId13"/>
    <p:sldId id="273" r:id="rId14"/>
    <p:sldId id="265" r:id="rId15"/>
    <p:sldId id="266" r:id="rId16"/>
  </p:sldIdLst>
  <p:sldSz cx="12192000" cy="6858000"/>
  <p:notesSz cx="6858000" cy="9144000"/>
  <p:embeddedFontLst>
    <p:embeddedFont>
      <p:font typeface="Tw Cen MT" panose="020B0602020104020603" pitchFamily="34" charset="0"/>
      <p:regular r:id="rId18"/>
      <p:bold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sai554@gmail.com" userId="8bfbc5ad3d7f13de" providerId="LiveId" clId="{E1013B76-8C20-472D-A48A-0550F059AD1B}"/>
    <pc:docChg chg="undo custSel addSld modSld">
      <pc:chgData name="adithyasai554@gmail.com" userId="8bfbc5ad3d7f13de" providerId="LiveId" clId="{E1013B76-8C20-472D-A48A-0550F059AD1B}" dt="2024-07-06T19:42:19.760" v="7233" actId="27636"/>
      <pc:docMkLst>
        <pc:docMk/>
      </pc:docMkLst>
      <pc:sldChg chg="addSp delSp modSp mod">
        <pc:chgData name="adithyasai554@gmail.com" userId="8bfbc5ad3d7f13de" providerId="LiveId" clId="{E1013B76-8C20-472D-A48A-0550F059AD1B}" dt="2024-07-06T14:22:11.888" v="1416" actId="1076"/>
        <pc:sldMkLst>
          <pc:docMk/>
          <pc:sldMk cId="0" sldId="258"/>
        </pc:sldMkLst>
        <pc:spChg chg="del mod">
          <ac:chgData name="adithyasai554@gmail.com" userId="8bfbc5ad3d7f13de" providerId="LiveId" clId="{E1013B76-8C20-472D-A48A-0550F059AD1B}" dt="2024-07-06T14:21:30.676" v="1409" actId="478"/>
          <ac:spMkLst>
            <pc:docMk/>
            <pc:sldMk cId="0" sldId="258"/>
            <ac:spMk id="3" creationId="{164DA6B9-4A00-3B5B-2F17-496B47A775AB}"/>
          </ac:spMkLst>
        </pc:spChg>
        <pc:spChg chg="del mod">
          <ac:chgData name="adithyasai554@gmail.com" userId="8bfbc5ad3d7f13de" providerId="LiveId" clId="{E1013B76-8C20-472D-A48A-0550F059AD1B}" dt="2024-07-06T13:18:38.503" v="160" actId="478"/>
          <ac:spMkLst>
            <pc:docMk/>
            <pc:sldMk cId="0" sldId="258"/>
            <ac:spMk id="4" creationId="{BB50CF66-0313-88B7-FBD1-C3588A618C6E}"/>
          </ac:spMkLst>
        </pc:spChg>
        <pc:spChg chg="add del mod">
          <ac:chgData name="adithyasai554@gmail.com" userId="8bfbc5ad3d7f13de" providerId="LiveId" clId="{E1013B76-8C20-472D-A48A-0550F059AD1B}" dt="2024-07-06T13:18:30.862" v="158" actId="478"/>
          <ac:spMkLst>
            <pc:docMk/>
            <pc:sldMk cId="0" sldId="258"/>
            <ac:spMk id="6" creationId="{7EF26D24-4473-54D5-5AFC-0C2C993A250F}"/>
          </ac:spMkLst>
        </pc:spChg>
        <pc:spChg chg="add del mod">
          <ac:chgData name="adithyasai554@gmail.com" userId="8bfbc5ad3d7f13de" providerId="LiveId" clId="{E1013B76-8C20-472D-A48A-0550F059AD1B}" dt="2024-07-06T13:19:06.662" v="167"/>
          <ac:spMkLst>
            <pc:docMk/>
            <pc:sldMk cId="0" sldId="258"/>
            <ac:spMk id="9" creationId="{CA26C813-26A1-8377-C6EB-08AB2EB285F6}"/>
          </ac:spMkLst>
        </pc:spChg>
        <pc:spChg chg="add mod">
          <ac:chgData name="adithyasai554@gmail.com" userId="8bfbc5ad3d7f13de" providerId="LiveId" clId="{E1013B76-8C20-472D-A48A-0550F059AD1B}" dt="2024-07-06T14:21:38.487" v="1413" actId="20577"/>
          <ac:spMkLst>
            <pc:docMk/>
            <pc:sldMk cId="0" sldId="258"/>
            <ac:spMk id="10" creationId="{FF974B57-F55D-4E13-33C0-C74E4FAFD354}"/>
          </ac:spMkLst>
        </pc:spChg>
        <pc:spChg chg="add mod">
          <ac:chgData name="adithyasai554@gmail.com" userId="8bfbc5ad3d7f13de" providerId="LiveId" clId="{E1013B76-8C20-472D-A48A-0550F059AD1B}" dt="2024-07-06T14:22:11.888" v="1416" actId="1076"/>
          <ac:spMkLst>
            <pc:docMk/>
            <pc:sldMk cId="0" sldId="258"/>
            <ac:spMk id="11" creationId="{145B846F-2AED-57A1-5DE5-7AA137F72850}"/>
          </ac:spMkLst>
        </pc:spChg>
        <pc:picChg chg="del mod">
          <ac:chgData name="adithyasai554@gmail.com" userId="8bfbc5ad3d7f13de" providerId="LiveId" clId="{E1013B76-8C20-472D-A48A-0550F059AD1B}" dt="2024-07-06T13:16:46.893" v="104" actId="478"/>
          <ac:picMkLst>
            <pc:docMk/>
            <pc:sldMk cId="0" sldId="258"/>
            <ac:picMk id="2" creationId="{79589B19-B78E-3B94-83B5-0EA05A875199}"/>
          </ac:picMkLst>
        </pc:picChg>
        <pc:picChg chg="add mod modCrop">
          <ac:chgData name="adithyasai554@gmail.com" userId="8bfbc5ad3d7f13de" providerId="LiveId" clId="{E1013B76-8C20-472D-A48A-0550F059AD1B}" dt="2024-07-06T14:21:49.466" v="1415" actId="14100"/>
          <ac:picMkLst>
            <pc:docMk/>
            <pc:sldMk cId="0" sldId="258"/>
            <ac:picMk id="8" creationId="{1D7B15A2-1CD3-93EB-05D0-7B88E6F61996}"/>
          </ac:picMkLst>
        </pc:picChg>
      </pc:sldChg>
      <pc:sldChg chg="addSp delSp modSp mod">
        <pc:chgData name="adithyasai554@gmail.com" userId="8bfbc5ad3d7f13de" providerId="LiveId" clId="{E1013B76-8C20-472D-A48A-0550F059AD1B}" dt="2024-07-06T15:25:56.216" v="2810" actId="14100"/>
        <pc:sldMkLst>
          <pc:docMk/>
          <pc:sldMk cId="0" sldId="260"/>
        </pc:sldMkLst>
        <pc:spChg chg="mod">
          <ac:chgData name="adithyasai554@gmail.com" userId="8bfbc5ad3d7f13de" providerId="LiveId" clId="{E1013B76-8C20-472D-A48A-0550F059AD1B}" dt="2024-07-06T15:25:56.216" v="2810" actId="14100"/>
          <ac:spMkLst>
            <pc:docMk/>
            <pc:sldMk cId="0" sldId="260"/>
            <ac:spMk id="3" creationId="{B4D54FEE-4C27-B2D1-CF6F-CD3BCE0CEC4B}"/>
          </ac:spMkLst>
        </pc:spChg>
        <pc:spChg chg="add del mod">
          <ac:chgData name="adithyasai554@gmail.com" userId="8bfbc5ad3d7f13de" providerId="LiveId" clId="{E1013B76-8C20-472D-A48A-0550F059AD1B}" dt="2024-07-06T14:19:25.052" v="1389"/>
          <ac:spMkLst>
            <pc:docMk/>
            <pc:sldMk cId="0" sldId="260"/>
            <ac:spMk id="5" creationId="{7499DB0E-34E4-56A7-B73D-25D2DC7242E5}"/>
          </ac:spMkLst>
        </pc:spChg>
        <pc:spChg chg="add del mod">
          <ac:chgData name="adithyasai554@gmail.com" userId="8bfbc5ad3d7f13de" providerId="LiveId" clId="{E1013B76-8C20-472D-A48A-0550F059AD1B}" dt="2024-07-06T14:22:55.201" v="1421"/>
          <ac:spMkLst>
            <pc:docMk/>
            <pc:sldMk cId="0" sldId="260"/>
            <ac:spMk id="6" creationId="{C4BCB69B-48A1-EF38-3D3F-A1803F8BA7E5}"/>
          </ac:spMkLst>
        </pc:spChg>
        <pc:spChg chg="add del mod">
          <ac:chgData name="adithyasai554@gmail.com" userId="8bfbc5ad3d7f13de" providerId="LiveId" clId="{E1013B76-8C20-472D-A48A-0550F059AD1B}" dt="2024-07-06T15:24:34.681" v="2792" actId="20577"/>
          <ac:spMkLst>
            <pc:docMk/>
            <pc:sldMk cId="0" sldId="260"/>
            <ac:spMk id="7" creationId="{98D81A40-91F4-5C92-4382-6524D5EED46A}"/>
          </ac:spMkLst>
        </pc:spChg>
        <pc:picChg chg="add mod modCrop">
          <ac:chgData name="adithyasai554@gmail.com" userId="8bfbc5ad3d7f13de" providerId="LiveId" clId="{E1013B76-8C20-472D-A48A-0550F059AD1B}" dt="2024-07-06T14:17:13.469" v="1385" actId="1076"/>
          <ac:picMkLst>
            <pc:docMk/>
            <pc:sldMk cId="0" sldId="260"/>
            <ac:picMk id="4" creationId="{07BA31AC-91E9-15ED-022D-0177711CF059}"/>
          </ac:picMkLst>
        </pc:picChg>
      </pc:sldChg>
      <pc:sldChg chg="addSp modSp mod">
        <pc:chgData name="adithyasai554@gmail.com" userId="8bfbc5ad3d7f13de" providerId="LiveId" clId="{E1013B76-8C20-472D-A48A-0550F059AD1B}" dt="2024-07-06T15:44:27.357" v="3494" actId="14100"/>
        <pc:sldMkLst>
          <pc:docMk/>
          <pc:sldMk cId="0" sldId="261"/>
        </pc:sldMkLst>
        <pc:spChg chg="add mod">
          <ac:chgData name="adithyasai554@gmail.com" userId="8bfbc5ad3d7f13de" providerId="LiveId" clId="{E1013B76-8C20-472D-A48A-0550F059AD1B}" dt="2024-07-06T15:44:27.357" v="3494" actId="14100"/>
          <ac:spMkLst>
            <pc:docMk/>
            <pc:sldMk cId="0" sldId="261"/>
            <ac:spMk id="3" creationId="{70E163A3-9422-7019-03F0-2EA121DD567D}"/>
          </ac:spMkLst>
        </pc:spChg>
        <pc:spChg chg="mod">
          <ac:chgData name="adithyasai554@gmail.com" userId="8bfbc5ad3d7f13de" providerId="LiveId" clId="{E1013B76-8C20-472D-A48A-0550F059AD1B}" dt="2024-07-06T15:31:25.669" v="2830" actId="14100"/>
          <ac:spMkLst>
            <pc:docMk/>
            <pc:sldMk cId="0" sldId="261"/>
            <ac:spMk id="165" creationId="{00000000-0000-0000-0000-000000000000}"/>
          </ac:spMkLst>
        </pc:spChg>
        <pc:picChg chg="add mod">
          <ac:chgData name="adithyasai554@gmail.com" userId="8bfbc5ad3d7f13de" providerId="LiveId" clId="{E1013B76-8C20-472D-A48A-0550F059AD1B}" dt="2024-07-06T15:31:16.766" v="2828" actId="1076"/>
          <ac:picMkLst>
            <pc:docMk/>
            <pc:sldMk cId="0" sldId="261"/>
            <ac:picMk id="2" creationId="{79AC1387-FC98-52A6-1261-A829E6123D0F}"/>
          </ac:picMkLst>
        </pc:picChg>
      </pc:sldChg>
      <pc:sldChg chg="addSp delSp modSp new mod">
        <pc:chgData name="adithyasai554@gmail.com" userId="8bfbc5ad3d7f13de" providerId="LiveId" clId="{E1013B76-8C20-472D-A48A-0550F059AD1B}" dt="2024-07-06T16:48:02.930" v="4281" actId="20577"/>
        <pc:sldMkLst>
          <pc:docMk/>
          <pc:sldMk cId="3675836624" sldId="267"/>
        </pc:sldMkLst>
        <pc:spChg chg="del mod">
          <ac:chgData name="adithyasai554@gmail.com" userId="8bfbc5ad3d7f13de" providerId="LiveId" clId="{E1013B76-8C20-472D-A48A-0550F059AD1B}" dt="2024-07-06T15:44:56.369" v="3498" actId="478"/>
          <ac:spMkLst>
            <pc:docMk/>
            <pc:sldMk cId="3675836624" sldId="267"/>
            <ac:spMk id="2" creationId="{37DEC5F3-9387-9CDB-6C50-F8C767160D7D}"/>
          </ac:spMkLst>
        </pc:spChg>
        <pc:spChg chg="mod">
          <ac:chgData name="adithyasai554@gmail.com" userId="8bfbc5ad3d7f13de" providerId="LiveId" clId="{E1013B76-8C20-472D-A48A-0550F059AD1B}" dt="2024-07-06T14:28:01.684" v="1489" actId="20577"/>
          <ac:spMkLst>
            <pc:docMk/>
            <pc:sldMk cId="3675836624" sldId="267"/>
            <ac:spMk id="3" creationId="{395E2ABF-9D16-09DF-D28A-C9783F644E12}"/>
          </ac:spMkLst>
        </pc:spChg>
        <pc:spChg chg="add del mod">
          <ac:chgData name="adithyasai554@gmail.com" userId="8bfbc5ad3d7f13de" providerId="LiveId" clId="{E1013B76-8C20-472D-A48A-0550F059AD1B}" dt="2024-07-06T15:44:47.313" v="3496" actId="478"/>
          <ac:spMkLst>
            <pc:docMk/>
            <pc:sldMk cId="3675836624" sldId="267"/>
            <ac:spMk id="5" creationId="{5104D577-BAEA-15BA-DEA9-E95949C5288A}"/>
          </ac:spMkLst>
        </pc:spChg>
        <pc:spChg chg="add del mod">
          <ac:chgData name="adithyasai554@gmail.com" userId="8bfbc5ad3d7f13de" providerId="LiveId" clId="{E1013B76-8C20-472D-A48A-0550F059AD1B}" dt="2024-07-06T15:45:23.090" v="3501"/>
          <ac:spMkLst>
            <pc:docMk/>
            <pc:sldMk cId="3675836624" sldId="267"/>
            <ac:spMk id="6" creationId="{136774D0-2C5A-95D6-B110-D3742A73F9AC}"/>
          </ac:spMkLst>
        </pc:spChg>
        <pc:spChg chg="add mod">
          <ac:chgData name="adithyasai554@gmail.com" userId="8bfbc5ad3d7f13de" providerId="LiveId" clId="{E1013B76-8C20-472D-A48A-0550F059AD1B}" dt="2024-07-06T16:48:02.930" v="4281" actId="20577"/>
          <ac:spMkLst>
            <pc:docMk/>
            <pc:sldMk cId="3675836624" sldId="267"/>
            <ac:spMk id="7" creationId="{6A0F4073-32B0-0D90-F188-6527D19E1792}"/>
          </ac:spMkLst>
        </pc:spChg>
        <pc:picChg chg="add mod">
          <ac:chgData name="adithyasai554@gmail.com" userId="8bfbc5ad3d7f13de" providerId="LiveId" clId="{E1013B76-8C20-472D-A48A-0550F059AD1B}" dt="2024-07-06T13:48:53.622" v="793" actId="14100"/>
          <ac:picMkLst>
            <pc:docMk/>
            <pc:sldMk cId="3675836624" sldId="267"/>
            <ac:picMk id="4" creationId="{AF834768-7AE0-6883-7219-4FD931926207}"/>
          </ac:picMkLst>
        </pc:picChg>
      </pc:sldChg>
      <pc:sldChg chg="addSp delSp modSp new mod">
        <pc:chgData name="adithyasai554@gmail.com" userId="8bfbc5ad3d7f13de" providerId="LiveId" clId="{E1013B76-8C20-472D-A48A-0550F059AD1B}" dt="2024-07-06T19:42:19.760" v="7233" actId="27636"/>
        <pc:sldMkLst>
          <pc:docMk/>
          <pc:sldMk cId="1849133699" sldId="268"/>
        </pc:sldMkLst>
        <pc:spChg chg="del">
          <ac:chgData name="adithyasai554@gmail.com" userId="8bfbc5ad3d7f13de" providerId="LiveId" clId="{E1013B76-8C20-472D-A48A-0550F059AD1B}" dt="2024-07-06T18:25:53.482" v="4282" actId="478"/>
          <ac:spMkLst>
            <pc:docMk/>
            <pc:sldMk cId="1849133699" sldId="268"/>
            <ac:spMk id="2" creationId="{88D3F59B-5E89-79F4-6E95-0DECBFA265B9}"/>
          </ac:spMkLst>
        </pc:spChg>
        <pc:spChg chg="mod">
          <ac:chgData name="adithyasai554@gmail.com" userId="8bfbc5ad3d7f13de" providerId="LiveId" clId="{E1013B76-8C20-472D-A48A-0550F059AD1B}" dt="2024-07-06T19:42:19.760" v="7233" actId="27636"/>
          <ac:spMkLst>
            <pc:docMk/>
            <pc:sldMk cId="1849133699" sldId="268"/>
            <ac:spMk id="3" creationId="{151FBC63-0C69-4B70-27D3-0DD0B2D809DD}"/>
          </ac:spMkLst>
        </pc:spChg>
        <pc:spChg chg="add mod">
          <ac:chgData name="adithyasai554@gmail.com" userId="8bfbc5ad3d7f13de" providerId="LiveId" clId="{E1013B76-8C20-472D-A48A-0550F059AD1B}" dt="2024-07-06T19:42:12.390" v="7229" actId="20577"/>
          <ac:spMkLst>
            <pc:docMk/>
            <pc:sldMk cId="1849133699" sldId="268"/>
            <ac:spMk id="5" creationId="{E0F3373C-7BC9-738E-F43D-96566F03245D}"/>
          </ac:spMkLst>
        </pc:spChg>
        <pc:picChg chg="add mod">
          <ac:chgData name="adithyasai554@gmail.com" userId="8bfbc5ad3d7f13de" providerId="LiveId" clId="{E1013B76-8C20-472D-A48A-0550F059AD1B}" dt="2024-07-06T14:37:55.704" v="1493" actId="1076"/>
          <ac:picMkLst>
            <pc:docMk/>
            <pc:sldMk cId="1849133699" sldId="268"/>
            <ac:picMk id="4" creationId="{CA90593C-554B-381E-09F8-126AD2443807}"/>
          </ac:picMkLst>
        </pc:picChg>
      </pc:sldChg>
      <pc:sldChg chg="addSp delSp modSp new mod">
        <pc:chgData name="adithyasai554@gmail.com" userId="8bfbc5ad3d7f13de" providerId="LiveId" clId="{E1013B76-8C20-472D-A48A-0550F059AD1B}" dt="2024-07-06T14:48:50.571" v="1637" actId="1076"/>
        <pc:sldMkLst>
          <pc:docMk/>
          <pc:sldMk cId="50010662" sldId="269"/>
        </pc:sldMkLst>
        <pc:spChg chg="del mod">
          <ac:chgData name="adithyasai554@gmail.com" userId="8bfbc5ad3d7f13de" providerId="LiveId" clId="{E1013B76-8C20-472D-A48A-0550F059AD1B}" dt="2024-07-06T13:51:07.150" v="929" actId="478"/>
          <ac:spMkLst>
            <pc:docMk/>
            <pc:sldMk cId="50010662" sldId="269"/>
            <ac:spMk id="2" creationId="{B9983628-CA8C-DB11-858C-C41CD4EA136F}"/>
          </ac:spMkLst>
        </pc:spChg>
        <pc:spChg chg="mod">
          <ac:chgData name="adithyasai554@gmail.com" userId="8bfbc5ad3d7f13de" providerId="LiveId" clId="{E1013B76-8C20-472D-A48A-0550F059AD1B}" dt="2024-07-06T14:48:13.301" v="1633" actId="27636"/>
          <ac:spMkLst>
            <pc:docMk/>
            <pc:sldMk cId="50010662" sldId="269"/>
            <ac:spMk id="3" creationId="{7A182021-5CBA-A2A8-7AB9-7E1633F4FB3A}"/>
          </ac:spMkLst>
        </pc:spChg>
        <pc:spChg chg="add del mod">
          <ac:chgData name="adithyasai554@gmail.com" userId="8bfbc5ad3d7f13de" providerId="LiveId" clId="{E1013B76-8C20-472D-A48A-0550F059AD1B}" dt="2024-07-06T14:48:25.989" v="1636"/>
          <ac:spMkLst>
            <pc:docMk/>
            <pc:sldMk cId="50010662" sldId="269"/>
            <ac:spMk id="5" creationId="{7AD6FDB4-8B17-5F31-ADEB-F179D959A322}"/>
          </ac:spMkLst>
        </pc:spChg>
        <pc:spChg chg="add mod">
          <ac:chgData name="adithyasai554@gmail.com" userId="8bfbc5ad3d7f13de" providerId="LiveId" clId="{E1013B76-8C20-472D-A48A-0550F059AD1B}" dt="2024-07-06T14:48:50.571" v="1637" actId="1076"/>
          <ac:spMkLst>
            <pc:docMk/>
            <pc:sldMk cId="50010662" sldId="269"/>
            <ac:spMk id="6" creationId="{7FDA66C2-924D-476A-DE21-EE810625D72C}"/>
          </ac:spMkLst>
        </pc:spChg>
        <pc:picChg chg="add mod">
          <ac:chgData name="adithyasai554@gmail.com" userId="8bfbc5ad3d7f13de" providerId="LiveId" clId="{E1013B76-8C20-472D-A48A-0550F059AD1B}" dt="2024-07-06T14:48:24.730" v="1634" actId="14100"/>
          <ac:picMkLst>
            <pc:docMk/>
            <pc:sldMk cId="50010662" sldId="269"/>
            <ac:picMk id="4" creationId="{32C9F810-85DE-997A-85CA-C4438397EF68}"/>
          </ac:picMkLst>
        </pc:picChg>
      </pc:sldChg>
      <pc:sldChg chg="addSp delSp modSp new mod">
        <pc:chgData name="adithyasai554@gmail.com" userId="8bfbc5ad3d7f13de" providerId="LiveId" clId="{E1013B76-8C20-472D-A48A-0550F059AD1B}" dt="2024-07-06T19:23:20.234" v="5999" actId="20577"/>
        <pc:sldMkLst>
          <pc:docMk/>
          <pc:sldMk cId="3038314445" sldId="270"/>
        </pc:sldMkLst>
        <pc:spChg chg="del">
          <ac:chgData name="adithyasai554@gmail.com" userId="8bfbc5ad3d7f13de" providerId="LiveId" clId="{E1013B76-8C20-472D-A48A-0550F059AD1B}" dt="2024-07-06T14:02:40.499" v="1268" actId="478"/>
          <ac:spMkLst>
            <pc:docMk/>
            <pc:sldMk cId="3038314445" sldId="270"/>
            <ac:spMk id="2" creationId="{DA8406BC-B76C-CD31-8444-363A9644CC8C}"/>
          </ac:spMkLst>
        </pc:spChg>
        <pc:spChg chg="mod">
          <ac:chgData name="adithyasai554@gmail.com" userId="8bfbc5ad3d7f13de" providerId="LiveId" clId="{E1013B76-8C20-472D-A48A-0550F059AD1B}" dt="2024-07-06T14:56:21.501" v="1719" actId="20577"/>
          <ac:spMkLst>
            <pc:docMk/>
            <pc:sldMk cId="3038314445" sldId="270"/>
            <ac:spMk id="3" creationId="{E5B8A123-16CE-C0E4-D856-22DDC27BA5C7}"/>
          </ac:spMkLst>
        </pc:spChg>
        <pc:spChg chg="add del mod">
          <ac:chgData name="adithyasai554@gmail.com" userId="8bfbc5ad3d7f13de" providerId="LiveId" clId="{E1013B76-8C20-472D-A48A-0550F059AD1B}" dt="2024-07-06T14:02:52.476" v="1271"/>
          <ac:spMkLst>
            <pc:docMk/>
            <pc:sldMk cId="3038314445" sldId="270"/>
            <ac:spMk id="5" creationId="{1E076DB5-16A8-D3B9-05F1-42E19798E5D8}"/>
          </ac:spMkLst>
        </pc:spChg>
        <pc:spChg chg="add mod">
          <ac:chgData name="adithyasai554@gmail.com" userId="8bfbc5ad3d7f13de" providerId="LiveId" clId="{E1013B76-8C20-472D-A48A-0550F059AD1B}" dt="2024-07-06T19:23:20.234" v="5999" actId="20577"/>
          <ac:spMkLst>
            <pc:docMk/>
            <pc:sldMk cId="3038314445" sldId="270"/>
            <ac:spMk id="6" creationId="{3734F2B7-72CF-7E9F-2E2E-5DD7FAEAFF56}"/>
          </ac:spMkLst>
        </pc:spChg>
        <pc:picChg chg="add mod">
          <ac:chgData name="adithyasai554@gmail.com" userId="8bfbc5ad3d7f13de" providerId="LiveId" clId="{E1013B76-8C20-472D-A48A-0550F059AD1B}" dt="2024-07-06T19:16:45.511" v="5733" actId="14100"/>
          <ac:picMkLst>
            <pc:docMk/>
            <pc:sldMk cId="3038314445" sldId="270"/>
            <ac:picMk id="4" creationId="{88FBDC5F-499B-6AA1-AE17-7CEE67838821}"/>
          </ac:picMkLst>
        </pc:picChg>
      </pc:sldChg>
      <pc:sldChg chg="addSp delSp modSp new mod">
        <pc:chgData name="adithyasai554@gmail.com" userId="8bfbc5ad3d7f13de" providerId="LiveId" clId="{E1013B76-8C20-472D-A48A-0550F059AD1B}" dt="2024-07-06T19:35:29.716" v="6537" actId="20577"/>
        <pc:sldMkLst>
          <pc:docMk/>
          <pc:sldMk cId="3807262167" sldId="271"/>
        </pc:sldMkLst>
        <pc:spChg chg="del">
          <ac:chgData name="adithyasai554@gmail.com" userId="8bfbc5ad3d7f13de" providerId="LiveId" clId="{E1013B76-8C20-472D-A48A-0550F059AD1B}" dt="2024-07-06T14:02:57.098" v="1272" actId="478"/>
          <ac:spMkLst>
            <pc:docMk/>
            <pc:sldMk cId="3807262167" sldId="271"/>
            <ac:spMk id="2" creationId="{FAE8A05A-3623-F668-FE82-51F047AF6647}"/>
          </ac:spMkLst>
        </pc:spChg>
        <pc:spChg chg="mod">
          <ac:chgData name="adithyasai554@gmail.com" userId="8bfbc5ad3d7f13de" providerId="LiveId" clId="{E1013B76-8C20-472D-A48A-0550F059AD1B}" dt="2024-07-06T14:57:03.276" v="1795" actId="14100"/>
          <ac:spMkLst>
            <pc:docMk/>
            <pc:sldMk cId="3807262167" sldId="271"/>
            <ac:spMk id="3" creationId="{6F6AA186-B132-A583-0F7D-7826FE14F3AD}"/>
          </ac:spMkLst>
        </pc:spChg>
        <pc:spChg chg="add mod">
          <ac:chgData name="adithyasai554@gmail.com" userId="8bfbc5ad3d7f13de" providerId="LiveId" clId="{E1013B76-8C20-472D-A48A-0550F059AD1B}" dt="2024-07-06T19:35:29.716" v="6537" actId="20577"/>
          <ac:spMkLst>
            <pc:docMk/>
            <pc:sldMk cId="3807262167" sldId="271"/>
            <ac:spMk id="5" creationId="{4E7D1E7D-8914-38C0-1935-5517866651F0}"/>
          </ac:spMkLst>
        </pc:spChg>
        <pc:picChg chg="add mod">
          <ac:chgData name="adithyasai554@gmail.com" userId="8bfbc5ad3d7f13de" providerId="LiveId" clId="{E1013B76-8C20-472D-A48A-0550F059AD1B}" dt="2024-07-06T14:03:38.368" v="1289" actId="1076"/>
          <ac:picMkLst>
            <pc:docMk/>
            <pc:sldMk cId="3807262167" sldId="271"/>
            <ac:picMk id="4" creationId="{1CBD3BB9-4796-4985-69CB-7FA6B56843D5}"/>
          </ac:picMkLst>
        </pc:picChg>
      </pc:sldChg>
      <pc:sldChg chg="addSp delSp modSp new mod">
        <pc:chgData name="adithyasai554@gmail.com" userId="8bfbc5ad3d7f13de" providerId="LiveId" clId="{E1013B76-8C20-472D-A48A-0550F059AD1B}" dt="2024-07-06T19:40:38.067" v="7036" actId="27636"/>
        <pc:sldMkLst>
          <pc:docMk/>
          <pc:sldMk cId="770742273" sldId="272"/>
        </pc:sldMkLst>
        <pc:spChg chg="del">
          <ac:chgData name="adithyasai554@gmail.com" userId="8bfbc5ad3d7f13de" providerId="LiveId" clId="{E1013B76-8C20-472D-A48A-0550F059AD1B}" dt="2024-07-06T14:04:00.277" v="1292" actId="478"/>
          <ac:spMkLst>
            <pc:docMk/>
            <pc:sldMk cId="770742273" sldId="272"/>
            <ac:spMk id="2" creationId="{B5F30A56-03E1-C009-0FD5-2D48B5B80045}"/>
          </ac:spMkLst>
        </pc:spChg>
        <pc:spChg chg="mod">
          <ac:chgData name="adithyasai554@gmail.com" userId="8bfbc5ad3d7f13de" providerId="LiveId" clId="{E1013B76-8C20-472D-A48A-0550F059AD1B}" dt="2024-07-06T19:40:38.067" v="7036" actId="27636"/>
          <ac:spMkLst>
            <pc:docMk/>
            <pc:sldMk cId="770742273" sldId="272"/>
            <ac:spMk id="3" creationId="{56A093ED-06CB-4CE6-2B7D-96B0BC5BDEEE}"/>
          </ac:spMkLst>
        </pc:spChg>
        <pc:spChg chg="add del mod">
          <ac:chgData name="adithyasai554@gmail.com" userId="8bfbc5ad3d7f13de" providerId="LiveId" clId="{E1013B76-8C20-472D-A48A-0550F059AD1B}" dt="2024-07-06T15:26:35.750" v="2818"/>
          <ac:spMkLst>
            <pc:docMk/>
            <pc:sldMk cId="770742273" sldId="272"/>
            <ac:spMk id="5" creationId="{F3BB0C34-036A-8309-2B82-28604CC5B4D1}"/>
          </ac:spMkLst>
        </pc:spChg>
        <pc:spChg chg="add mod">
          <ac:chgData name="adithyasai554@gmail.com" userId="8bfbc5ad3d7f13de" providerId="LiveId" clId="{E1013B76-8C20-472D-A48A-0550F059AD1B}" dt="2024-07-06T19:40:25.954" v="7033" actId="20577"/>
          <ac:spMkLst>
            <pc:docMk/>
            <pc:sldMk cId="770742273" sldId="272"/>
            <ac:spMk id="6" creationId="{0FC23201-E2B5-255E-0F08-56F91E1ED3C5}"/>
          </ac:spMkLst>
        </pc:spChg>
        <pc:picChg chg="add mod">
          <ac:chgData name="adithyasai554@gmail.com" userId="8bfbc5ad3d7f13de" providerId="LiveId" clId="{E1013B76-8C20-472D-A48A-0550F059AD1B}" dt="2024-07-06T19:35:36.463" v="6538" actId="14100"/>
          <ac:picMkLst>
            <pc:docMk/>
            <pc:sldMk cId="770742273" sldId="272"/>
            <ac:picMk id="4" creationId="{F767FA2A-E10D-0818-5309-979667A20C78}"/>
          </ac:picMkLst>
        </pc:picChg>
      </pc:sldChg>
      <pc:sldChg chg="addSp delSp modSp new mod">
        <pc:chgData name="adithyasai554@gmail.com" userId="8bfbc5ad3d7f13de" providerId="LiveId" clId="{E1013B76-8C20-472D-A48A-0550F059AD1B}" dt="2024-07-06T19:14:14.744" v="5538" actId="20577"/>
        <pc:sldMkLst>
          <pc:docMk/>
          <pc:sldMk cId="3615663039" sldId="273"/>
        </pc:sldMkLst>
        <pc:spChg chg="del">
          <ac:chgData name="adithyasai554@gmail.com" userId="8bfbc5ad3d7f13de" providerId="LiveId" clId="{E1013B76-8C20-472D-A48A-0550F059AD1B}" dt="2024-07-06T14:04:40.387" v="1308" actId="478"/>
          <ac:spMkLst>
            <pc:docMk/>
            <pc:sldMk cId="3615663039" sldId="273"/>
            <ac:spMk id="2" creationId="{AE35956F-ADBC-B438-8EC5-CEC37E4D8117}"/>
          </ac:spMkLst>
        </pc:spChg>
        <pc:spChg chg="mod">
          <ac:chgData name="adithyasai554@gmail.com" userId="8bfbc5ad3d7f13de" providerId="LiveId" clId="{E1013B76-8C20-472D-A48A-0550F059AD1B}" dt="2024-07-06T14:59:58.789" v="1938" actId="20577"/>
          <ac:spMkLst>
            <pc:docMk/>
            <pc:sldMk cId="3615663039" sldId="273"/>
            <ac:spMk id="3" creationId="{00D50227-F5D9-5C42-88E1-7974B23AB26A}"/>
          </ac:spMkLst>
        </pc:spChg>
        <pc:spChg chg="add mod">
          <ac:chgData name="adithyasai554@gmail.com" userId="8bfbc5ad3d7f13de" providerId="LiveId" clId="{E1013B76-8C20-472D-A48A-0550F059AD1B}" dt="2024-07-06T19:14:14.744" v="5538" actId="20577"/>
          <ac:spMkLst>
            <pc:docMk/>
            <pc:sldMk cId="3615663039" sldId="273"/>
            <ac:spMk id="5" creationId="{2D62FF68-72F6-D9C2-07FD-819EBE67D6B9}"/>
          </ac:spMkLst>
        </pc:spChg>
        <pc:picChg chg="add mod">
          <ac:chgData name="adithyasai554@gmail.com" userId="8bfbc5ad3d7f13de" providerId="LiveId" clId="{E1013B76-8C20-472D-A48A-0550F059AD1B}" dt="2024-07-06T14:04:47.845" v="1311" actId="1076"/>
          <ac:picMkLst>
            <pc:docMk/>
            <pc:sldMk cId="3615663039" sldId="273"/>
            <ac:picMk id="4" creationId="{0FCB3817-292F-C64C-BD7D-A50618D9BE0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CD0FFD-EEF5-47A8-A0BB-CEAD8718EC6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051320B1-743D-49E0-946D-B2CBE4170EFE}">
      <dgm:prSet phldrT="[Text]"/>
      <dgm:spPr/>
      <dgm:t>
        <a:bodyPr/>
        <a:lstStyle/>
        <a:p>
          <a:r>
            <a:rPr lang="en-US" dirty="0"/>
            <a:t>Dataset stored in Excel sheet</a:t>
          </a:r>
          <a:endParaRPr lang="en-IN" dirty="0"/>
        </a:p>
      </dgm:t>
    </dgm:pt>
    <dgm:pt modelId="{4DD3C743-8B0E-45B3-B61E-2B0E6627EB42}" type="parTrans" cxnId="{EF7BE5A8-3DAB-42C6-B9AA-6E368E119D90}">
      <dgm:prSet/>
      <dgm:spPr/>
      <dgm:t>
        <a:bodyPr/>
        <a:lstStyle/>
        <a:p>
          <a:endParaRPr lang="en-IN"/>
        </a:p>
      </dgm:t>
    </dgm:pt>
    <dgm:pt modelId="{E7BA8A2A-FA57-4AC0-A2BE-BD85985C5799}" type="sibTrans" cxnId="{EF7BE5A8-3DAB-42C6-B9AA-6E368E119D90}">
      <dgm:prSet/>
      <dgm:spPr/>
      <dgm:t>
        <a:bodyPr/>
        <a:lstStyle/>
        <a:p>
          <a:endParaRPr lang="en-IN"/>
        </a:p>
      </dgm:t>
    </dgm:pt>
    <dgm:pt modelId="{88D260C6-A326-42B0-886A-E6B6875BCF01}">
      <dgm:prSet phldrT="[Text]"/>
      <dgm:spPr/>
      <dgm:t>
        <a:bodyPr/>
        <a:lstStyle/>
        <a:p>
          <a:r>
            <a:rPr lang="en-US" dirty="0"/>
            <a:t>Load csv file to </a:t>
          </a:r>
          <a:r>
            <a:rPr lang="en-US" dirty="0" err="1"/>
            <a:t>Jupyter</a:t>
          </a:r>
          <a:r>
            <a:rPr lang="en-US" dirty="0"/>
            <a:t> notebook</a:t>
          </a:r>
          <a:endParaRPr lang="en-IN" dirty="0"/>
        </a:p>
      </dgm:t>
    </dgm:pt>
    <dgm:pt modelId="{E9B223FC-EEF8-471A-8104-86948C2DE8D4}" type="parTrans" cxnId="{838C3652-7373-4284-B6AE-11DBAE512C26}">
      <dgm:prSet/>
      <dgm:spPr/>
      <dgm:t>
        <a:bodyPr/>
        <a:lstStyle/>
        <a:p>
          <a:endParaRPr lang="en-IN"/>
        </a:p>
      </dgm:t>
    </dgm:pt>
    <dgm:pt modelId="{DD60832A-CBDD-4534-83D1-A340B00FF356}" type="sibTrans" cxnId="{838C3652-7373-4284-B6AE-11DBAE512C26}">
      <dgm:prSet/>
      <dgm:spPr/>
      <dgm:t>
        <a:bodyPr/>
        <a:lstStyle/>
        <a:p>
          <a:endParaRPr lang="en-IN"/>
        </a:p>
      </dgm:t>
    </dgm:pt>
    <dgm:pt modelId="{2492AF43-2902-41DC-9DEB-8F098573BD1E}">
      <dgm:prSet phldrT="[Text]"/>
      <dgm:spPr/>
      <dgm:t>
        <a:bodyPr/>
        <a:lstStyle/>
        <a:p>
          <a:r>
            <a:rPr lang="en-US" dirty="0"/>
            <a:t>Perform Data Cleaning and Preprocessing</a:t>
          </a:r>
          <a:endParaRPr lang="en-IN" dirty="0"/>
        </a:p>
      </dgm:t>
    </dgm:pt>
    <dgm:pt modelId="{28004B64-717F-45F3-B4D5-D9E8D14A3C0B}" type="parTrans" cxnId="{9F8A209B-7EF3-4212-9C0D-731CA748B2B7}">
      <dgm:prSet/>
      <dgm:spPr/>
      <dgm:t>
        <a:bodyPr/>
        <a:lstStyle/>
        <a:p>
          <a:endParaRPr lang="en-IN"/>
        </a:p>
      </dgm:t>
    </dgm:pt>
    <dgm:pt modelId="{37466319-D133-4E93-8928-47F2BE4BFFEB}" type="sibTrans" cxnId="{9F8A209B-7EF3-4212-9C0D-731CA748B2B7}">
      <dgm:prSet/>
      <dgm:spPr/>
      <dgm:t>
        <a:bodyPr/>
        <a:lstStyle/>
        <a:p>
          <a:endParaRPr lang="en-IN"/>
        </a:p>
      </dgm:t>
    </dgm:pt>
    <dgm:pt modelId="{54DC9AA4-D9C0-4912-AF8B-6ABE463A9E2D}">
      <dgm:prSet/>
      <dgm:spPr/>
      <dgm:t>
        <a:bodyPr/>
        <a:lstStyle/>
        <a:p>
          <a:r>
            <a:rPr lang="en-US" dirty="0"/>
            <a:t>Exploratory Data Analysis</a:t>
          </a:r>
          <a:endParaRPr lang="en-IN" dirty="0"/>
        </a:p>
      </dgm:t>
    </dgm:pt>
    <dgm:pt modelId="{F1813701-0F1B-4070-9643-3DCCFAE5943D}" type="parTrans" cxnId="{6020B867-114B-4677-809C-2C31DA1F4B75}">
      <dgm:prSet/>
      <dgm:spPr/>
      <dgm:t>
        <a:bodyPr/>
        <a:lstStyle/>
        <a:p>
          <a:endParaRPr lang="en-IN"/>
        </a:p>
      </dgm:t>
    </dgm:pt>
    <dgm:pt modelId="{ABDB4BA9-4321-4FB5-A153-08125FA13C46}" type="sibTrans" cxnId="{6020B867-114B-4677-809C-2C31DA1F4B75}">
      <dgm:prSet/>
      <dgm:spPr/>
      <dgm:t>
        <a:bodyPr/>
        <a:lstStyle/>
        <a:p>
          <a:endParaRPr lang="en-IN"/>
        </a:p>
      </dgm:t>
    </dgm:pt>
    <dgm:pt modelId="{15EC1D8C-1FA8-4495-B5DF-B6B82988A209}">
      <dgm:prSet/>
      <dgm:spPr/>
      <dgm:t>
        <a:bodyPr/>
        <a:lstStyle/>
        <a:p>
          <a:r>
            <a:rPr lang="en-US" dirty="0"/>
            <a:t>Load Data in Tableau</a:t>
          </a:r>
          <a:endParaRPr lang="en-IN" dirty="0"/>
        </a:p>
      </dgm:t>
    </dgm:pt>
    <dgm:pt modelId="{88B89C35-DA4C-4592-A70A-742044E4E5D0}" type="parTrans" cxnId="{7974ED99-171F-4CF1-80EA-DE60089BDE8B}">
      <dgm:prSet/>
      <dgm:spPr/>
      <dgm:t>
        <a:bodyPr/>
        <a:lstStyle/>
        <a:p>
          <a:endParaRPr lang="en-IN"/>
        </a:p>
      </dgm:t>
    </dgm:pt>
    <dgm:pt modelId="{1B5993FC-CAB3-4E5B-B2FC-333B4E25B3B5}" type="sibTrans" cxnId="{7974ED99-171F-4CF1-80EA-DE60089BDE8B}">
      <dgm:prSet/>
      <dgm:spPr/>
      <dgm:t>
        <a:bodyPr/>
        <a:lstStyle/>
        <a:p>
          <a:endParaRPr lang="en-IN"/>
        </a:p>
      </dgm:t>
    </dgm:pt>
    <dgm:pt modelId="{CB49BE9E-8A0A-41D0-8042-5A8AC20C1854}">
      <dgm:prSet/>
      <dgm:spPr/>
      <dgm:t>
        <a:bodyPr/>
        <a:lstStyle/>
        <a:p>
          <a:r>
            <a:rPr lang="en-US" dirty="0"/>
            <a:t>Create visualizations</a:t>
          </a:r>
        </a:p>
        <a:p>
          <a:endParaRPr lang="en-IN" dirty="0"/>
        </a:p>
      </dgm:t>
    </dgm:pt>
    <dgm:pt modelId="{A2D6B260-2653-4EAF-A78C-91E8589502F6}" type="parTrans" cxnId="{36DDD986-75FD-4B6D-AAAA-8BDA06431920}">
      <dgm:prSet/>
      <dgm:spPr/>
      <dgm:t>
        <a:bodyPr/>
        <a:lstStyle/>
        <a:p>
          <a:endParaRPr lang="en-IN"/>
        </a:p>
      </dgm:t>
    </dgm:pt>
    <dgm:pt modelId="{0BE61576-0ECE-46C6-B7C0-9FA3FF76BA89}" type="sibTrans" cxnId="{36DDD986-75FD-4B6D-AAAA-8BDA06431920}">
      <dgm:prSet/>
      <dgm:spPr/>
      <dgm:t>
        <a:bodyPr/>
        <a:lstStyle/>
        <a:p>
          <a:endParaRPr lang="en-IN"/>
        </a:p>
      </dgm:t>
    </dgm:pt>
    <dgm:pt modelId="{F4F139E1-8B10-4C5D-A1AC-C2D13A481C5D}" type="pres">
      <dgm:prSet presAssocID="{1ACD0FFD-EEF5-47A8-A0BB-CEAD8718EC67}" presName="Name0" presStyleCnt="0">
        <dgm:presLayoutVars>
          <dgm:dir/>
          <dgm:resizeHandles val="exact"/>
        </dgm:presLayoutVars>
      </dgm:prSet>
      <dgm:spPr/>
    </dgm:pt>
    <dgm:pt modelId="{B17CECFF-FAF3-45FA-8923-67E6F89F63F2}" type="pres">
      <dgm:prSet presAssocID="{051320B1-743D-49E0-946D-B2CBE4170EFE}" presName="node" presStyleLbl="node1" presStyleIdx="0" presStyleCnt="6" custLinFactY="-7248" custLinFactNeighborX="41428" custLinFactNeighborY="-100000">
        <dgm:presLayoutVars>
          <dgm:bulletEnabled val="1"/>
        </dgm:presLayoutVars>
      </dgm:prSet>
      <dgm:spPr/>
    </dgm:pt>
    <dgm:pt modelId="{4F027ED4-03DC-4BCC-8AD7-ECB131DA2473}" type="pres">
      <dgm:prSet presAssocID="{E7BA8A2A-FA57-4AC0-A2BE-BD85985C5799}" presName="sibTrans" presStyleLbl="sibTrans2D1" presStyleIdx="0" presStyleCnt="5"/>
      <dgm:spPr/>
    </dgm:pt>
    <dgm:pt modelId="{05672331-D389-4595-9C38-027370CF158D}" type="pres">
      <dgm:prSet presAssocID="{E7BA8A2A-FA57-4AC0-A2BE-BD85985C5799}" presName="connectorText" presStyleLbl="sibTrans2D1" presStyleIdx="0" presStyleCnt="5"/>
      <dgm:spPr/>
    </dgm:pt>
    <dgm:pt modelId="{6A9E4D63-ECD1-4063-BEE3-E38760E91E0D}" type="pres">
      <dgm:prSet presAssocID="{88D260C6-A326-42B0-886A-E6B6875BCF01}" presName="node" presStyleLbl="node1" presStyleIdx="1" presStyleCnt="6" custLinFactY="-7248" custLinFactNeighborX="68881" custLinFactNeighborY="-100000">
        <dgm:presLayoutVars>
          <dgm:bulletEnabled val="1"/>
        </dgm:presLayoutVars>
      </dgm:prSet>
      <dgm:spPr/>
    </dgm:pt>
    <dgm:pt modelId="{3A54212C-40E6-4DF5-AD55-8DB26307757F}" type="pres">
      <dgm:prSet presAssocID="{DD60832A-CBDD-4534-83D1-A340B00FF356}" presName="sibTrans" presStyleLbl="sibTrans2D1" presStyleIdx="1" presStyleCnt="5"/>
      <dgm:spPr/>
    </dgm:pt>
    <dgm:pt modelId="{EE27858D-7F5F-4AE2-B0E5-476335C97CA4}" type="pres">
      <dgm:prSet presAssocID="{DD60832A-CBDD-4534-83D1-A340B00FF356}" presName="connectorText" presStyleLbl="sibTrans2D1" presStyleIdx="1" presStyleCnt="5"/>
      <dgm:spPr/>
    </dgm:pt>
    <dgm:pt modelId="{0641116B-F0AA-4DD0-B337-18C7A849C723}" type="pres">
      <dgm:prSet presAssocID="{2492AF43-2902-41DC-9DEB-8F098573BD1E}" presName="node" presStyleLbl="node1" presStyleIdx="2" presStyleCnt="6" custLinFactX="11488" custLinFactY="-7248" custLinFactNeighborX="100000" custLinFactNeighborY="-100000">
        <dgm:presLayoutVars>
          <dgm:bulletEnabled val="1"/>
        </dgm:presLayoutVars>
      </dgm:prSet>
      <dgm:spPr/>
    </dgm:pt>
    <dgm:pt modelId="{BCD1DE97-190E-4484-B0D0-635A9CF122B8}" type="pres">
      <dgm:prSet presAssocID="{37466319-D133-4E93-8928-47F2BE4BFFEB}" presName="sibTrans" presStyleLbl="sibTrans2D1" presStyleIdx="2" presStyleCnt="5"/>
      <dgm:spPr/>
    </dgm:pt>
    <dgm:pt modelId="{5188092D-B39A-425E-9179-AF88B0278C8B}" type="pres">
      <dgm:prSet presAssocID="{37466319-D133-4E93-8928-47F2BE4BFFEB}" presName="connectorText" presStyleLbl="sibTrans2D1" presStyleIdx="2" presStyleCnt="5"/>
      <dgm:spPr/>
    </dgm:pt>
    <dgm:pt modelId="{E9D7549A-3B4D-4B7D-80E8-AE46ADD53123}" type="pres">
      <dgm:prSet presAssocID="{54DC9AA4-D9C0-4912-AF8B-6ABE463A9E2D}" presName="node" presStyleLbl="node1" presStyleIdx="3" presStyleCnt="6" custLinFactX="36207" custLinFactY="-7248" custLinFactNeighborX="100000" custLinFactNeighborY="-100000">
        <dgm:presLayoutVars>
          <dgm:bulletEnabled val="1"/>
        </dgm:presLayoutVars>
      </dgm:prSet>
      <dgm:spPr/>
    </dgm:pt>
    <dgm:pt modelId="{C75D9DB6-A121-41B2-8B2E-30EBD48A6374}" type="pres">
      <dgm:prSet presAssocID="{ABDB4BA9-4321-4FB5-A153-08125FA13C46}" presName="sibTrans" presStyleLbl="sibTrans2D1" presStyleIdx="3" presStyleCnt="5"/>
      <dgm:spPr/>
    </dgm:pt>
    <dgm:pt modelId="{C27B0670-95D4-47F2-8202-7FBD89ED989A}" type="pres">
      <dgm:prSet presAssocID="{ABDB4BA9-4321-4FB5-A153-08125FA13C46}" presName="connectorText" presStyleLbl="sibTrans2D1" presStyleIdx="3" presStyleCnt="5"/>
      <dgm:spPr/>
    </dgm:pt>
    <dgm:pt modelId="{D80D0AAD-A36D-4121-8088-A87BE496DC04}" type="pres">
      <dgm:prSet presAssocID="{15EC1D8C-1FA8-4495-B5DF-B6B82988A209}" presName="node" presStyleLbl="node1" presStyleIdx="4" presStyleCnt="6" custLinFactX="57344" custLinFactY="-7248" custLinFactNeighborX="100000" custLinFactNeighborY="-100000">
        <dgm:presLayoutVars>
          <dgm:bulletEnabled val="1"/>
        </dgm:presLayoutVars>
      </dgm:prSet>
      <dgm:spPr/>
    </dgm:pt>
    <dgm:pt modelId="{4D045DD4-7DF1-4654-B853-62DAC8104664}" type="pres">
      <dgm:prSet presAssocID="{1B5993FC-CAB3-4E5B-B2FC-333B4E25B3B5}" presName="sibTrans" presStyleLbl="sibTrans2D1" presStyleIdx="4" presStyleCnt="5"/>
      <dgm:spPr/>
    </dgm:pt>
    <dgm:pt modelId="{C5AF26FE-3FAF-45CC-A9C3-0B74BA8A6F70}" type="pres">
      <dgm:prSet presAssocID="{1B5993FC-CAB3-4E5B-B2FC-333B4E25B3B5}" presName="connectorText" presStyleLbl="sibTrans2D1" presStyleIdx="4" presStyleCnt="5"/>
      <dgm:spPr/>
    </dgm:pt>
    <dgm:pt modelId="{D59C6F7F-EF67-4F77-A47C-B86082A407DD}" type="pres">
      <dgm:prSet presAssocID="{CB49BE9E-8A0A-41D0-8042-5A8AC20C1854}" presName="node" presStyleLbl="node1" presStyleIdx="5" presStyleCnt="6" custLinFactX="-2656" custLinFactNeighborX="-100000" custLinFactNeighborY="74957">
        <dgm:presLayoutVars>
          <dgm:bulletEnabled val="1"/>
        </dgm:presLayoutVars>
      </dgm:prSet>
      <dgm:spPr/>
    </dgm:pt>
  </dgm:ptLst>
  <dgm:cxnLst>
    <dgm:cxn modelId="{F9F1B80C-B240-45E4-977E-80E696D6EAE3}" type="presOf" srcId="{DD60832A-CBDD-4534-83D1-A340B00FF356}" destId="{EE27858D-7F5F-4AE2-B0E5-476335C97CA4}" srcOrd="1" destOrd="0" presId="urn:microsoft.com/office/officeart/2005/8/layout/process1"/>
    <dgm:cxn modelId="{E236F417-7C16-4515-9A85-F20B63C9F048}" type="presOf" srcId="{54DC9AA4-D9C0-4912-AF8B-6ABE463A9E2D}" destId="{E9D7549A-3B4D-4B7D-80E8-AE46ADD53123}" srcOrd="0" destOrd="0" presId="urn:microsoft.com/office/officeart/2005/8/layout/process1"/>
    <dgm:cxn modelId="{E7A5DE32-BBA2-4137-9648-5B175BFAFF3C}" type="presOf" srcId="{88D260C6-A326-42B0-886A-E6B6875BCF01}" destId="{6A9E4D63-ECD1-4063-BEE3-E38760E91E0D}" srcOrd="0" destOrd="0" presId="urn:microsoft.com/office/officeart/2005/8/layout/process1"/>
    <dgm:cxn modelId="{587D6E37-A67D-477A-92BD-F88C79A1AF76}" type="presOf" srcId="{2492AF43-2902-41DC-9DEB-8F098573BD1E}" destId="{0641116B-F0AA-4DD0-B337-18C7A849C723}" srcOrd="0" destOrd="0" presId="urn:microsoft.com/office/officeart/2005/8/layout/process1"/>
    <dgm:cxn modelId="{5D63713B-DF7C-4A24-B25A-D895C594C9CD}" type="presOf" srcId="{CB49BE9E-8A0A-41D0-8042-5A8AC20C1854}" destId="{D59C6F7F-EF67-4F77-A47C-B86082A407DD}" srcOrd="0" destOrd="0" presId="urn:microsoft.com/office/officeart/2005/8/layout/process1"/>
    <dgm:cxn modelId="{6020B867-114B-4677-809C-2C31DA1F4B75}" srcId="{1ACD0FFD-EEF5-47A8-A0BB-CEAD8718EC67}" destId="{54DC9AA4-D9C0-4912-AF8B-6ABE463A9E2D}" srcOrd="3" destOrd="0" parTransId="{F1813701-0F1B-4070-9643-3DCCFAE5943D}" sibTransId="{ABDB4BA9-4321-4FB5-A153-08125FA13C46}"/>
    <dgm:cxn modelId="{A3E9F247-A75C-439D-A923-B894916F2C92}" type="presOf" srcId="{ABDB4BA9-4321-4FB5-A153-08125FA13C46}" destId="{C27B0670-95D4-47F2-8202-7FBD89ED989A}" srcOrd="1" destOrd="0" presId="urn:microsoft.com/office/officeart/2005/8/layout/process1"/>
    <dgm:cxn modelId="{5A125048-003C-4E45-82E8-375F26EECC50}" type="presOf" srcId="{15EC1D8C-1FA8-4495-B5DF-B6B82988A209}" destId="{D80D0AAD-A36D-4121-8088-A87BE496DC04}" srcOrd="0" destOrd="0" presId="urn:microsoft.com/office/officeart/2005/8/layout/process1"/>
    <dgm:cxn modelId="{33647869-0536-4110-83C1-A9935FAE6A7D}" type="presOf" srcId="{ABDB4BA9-4321-4FB5-A153-08125FA13C46}" destId="{C75D9DB6-A121-41B2-8B2E-30EBD48A6374}" srcOrd="0" destOrd="0" presId="urn:microsoft.com/office/officeart/2005/8/layout/process1"/>
    <dgm:cxn modelId="{838C3652-7373-4284-B6AE-11DBAE512C26}" srcId="{1ACD0FFD-EEF5-47A8-A0BB-CEAD8718EC67}" destId="{88D260C6-A326-42B0-886A-E6B6875BCF01}" srcOrd="1" destOrd="0" parTransId="{E9B223FC-EEF8-471A-8104-86948C2DE8D4}" sibTransId="{DD60832A-CBDD-4534-83D1-A340B00FF356}"/>
    <dgm:cxn modelId="{73E73383-4707-4D0E-857E-71D5D0567560}" type="presOf" srcId="{DD60832A-CBDD-4534-83D1-A340B00FF356}" destId="{3A54212C-40E6-4DF5-AD55-8DB26307757F}" srcOrd="0" destOrd="0" presId="urn:microsoft.com/office/officeart/2005/8/layout/process1"/>
    <dgm:cxn modelId="{36DDD986-75FD-4B6D-AAAA-8BDA06431920}" srcId="{1ACD0FFD-EEF5-47A8-A0BB-CEAD8718EC67}" destId="{CB49BE9E-8A0A-41D0-8042-5A8AC20C1854}" srcOrd="5" destOrd="0" parTransId="{A2D6B260-2653-4EAF-A78C-91E8589502F6}" sibTransId="{0BE61576-0ECE-46C6-B7C0-9FA3FF76BA89}"/>
    <dgm:cxn modelId="{1EE83599-F20B-4FC0-BD8F-D76EF24BDCFF}" type="presOf" srcId="{1B5993FC-CAB3-4E5B-B2FC-333B4E25B3B5}" destId="{C5AF26FE-3FAF-45CC-A9C3-0B74BA8A6F70}" srcOrd="1" destOrd="0" presId="urn:microsoft.com/office/officeart/2005/8/layout/process1"/>
    <dgm:cxn modelId="{7974ED99-171F-4CF1-80EA-DE60089BDE8B}" srcId="{1ACD0FFD-EEF5-47A8-A0BB-CEAD8718EC67}" destId="{15EC1D8C-1FA8-4495-B5DF-B6B82988A209}" srcOrd="4" destOrd="0" parTransId="{88B89C35-DA4C-4592-A70A-742044E4E5D0}" sibTransId="{1B5993FC-CAB3-4E5B-B2FC-333B4E25B3B5}"/>
    <dgm:cxn modelId="{9F8A209B-7EF3-4212-9C0D-731CA748B2B7}" srcId="{1ACD0FFD-EEF5-47A8-A0BB-CEAD8718EC67}" destId="{2492AF43-2902-41DC-9DEB-8F098573BD1E}" srcOrd="2" destOrd="0" parTransId="{28004B64-717F-45F3-B4D5-D9E8D14A3C0B}" sibTransId="{37466319-D133-4E93-8928-47F2BE4BFFEB}"/>
    <dgm:cxn modelId="{EF7BE5A8-3DAB-42C6-B9AA-6E368E119D90}" srcId="{1ACD0FFD-EEF5-47A8-A0BB-CEAD8718EC67}" destId="{051320B1-743D-49E0-946D-B2CBE4170EFE}" srcOrd="0" destOrd="0" parTransId="{4DD3C743-8B0E-45B3-B61E-2B0E6627EB42}" sibTransId="{E7BA8A2A-FA57-4AC0-A2BE-BD85985C5799}"/>
    <dgm:cxn modelId="{543163B5-7F71-4426-AAFB-323B639857B9}" type="presOf" srcId="{1ACD0FFD-EEF5-47A8-A0BB-CEAD8718EC67}" destId="{F4F139E1-8B10-4C5D-A1AC-C2D13A481C5D}" srcOrd="0" destOrd="0" presId="urn:microsoft.com/office/officeart/2005/8/layout/process1"/>
    <dgm:cxn modelId="{6267B6BF-7FC5-4D70-BC38-7FA73D1F154A}" type="presOf" srcId="{1B5993FC-CAB3-4E5B-B2FC-333B4E25B3B5}" destId="{4D045DD4-7DF1-4654-B853-62DAC8104664}" srcOrd="0" destOrd="0" presId="urn:microsoft.com/office/officeart/2005/8/layout/process1"/>
    <dgm:cxn modelId="{EB23E6C3-C508-465E-BABA-0D43E062BDC3}" type="presOf" srcId="{051320B1-743D-49E0-946D-B2CBE4170EFE}" destId="{B17CECFF-FAF3-45FA-8923-67E6F89F63F2}" srcOrd="0" destOrd="0" presId="urn:microsoft.com/office/officeart/2005/8/layout/process1"/>
    <dgm:cxn modelId="{8A0279DB-DCCB-47C8-92F9-3996E95716CE}" type="presOf" srcId="{E7BA8A2A-FA57-4AC0-A2BE-BD85985C5799}" destId="{05672331-D389-4595-9C38-027370CF158D}" srcOrd="1" destOrd="0" presId="urn:microsoft.com/office/officeart/2005/8/layout/process1"/>
    <dgm:cxn modelId="{4225E0E3-AB4E-4E01-B0F3-B3B58A325ECA}" type="presOf" srcId="{37466319-D133-4E93-8928-47F2BE4BFFEB}" destId="{BCD1DE97-190E-4484-B0D0-635A9CF122B8}" srcOrd="0" destOrd="0" presId="urn:microsoft.com/office/officeart/2005/8/layout/process1"/>
    <dgm:cxn modelId="{469167EF-D39A-4DB2-A532-870CDE03814E}" type="presOf" srcId="{E7BA8A2A-FA57-4AC0-A2BE-BD85985C5799}" destId="{4F027ED4-03DC-4BCC-8AD7-ECB131DA2473}" srcOrd="0" destOrd="0" presId="urn:microsoft.com/office/officeart/2005/8/layout/process1"/>
    <dgm:cxn modelId="{5BEE81F9-0F27-423C-A9CC-5E66BD2DD3E6}" type="presOf" srcId="{37466319-D133-4E93-8928-47F2BE4BFFEB}" destId="{5188092D-B39A-425E-9179-AF88B0278C8B}" srcOrd="1" destOrd="0" presId="urn:microsoft.com/office/officeart/2005/8/layout/process1"/>
    <dgm:cxn modelId="{361BBB21-CBE5-4CA2-83E3-BDB5EBCE5FB5}" type="presParOf" srcId="{F4F139E1-8B10-4C5D-A1AC-C2D13A481C5D}" destId="{B17CECFF-FAF3-45FA-8923-67E6F89F63F2}" srcOrd="0" destOrd="0" presId="urn:microsoft.com/office/officeart/2005/8/layout/process1"/>
    <dgm:cxn modelId="{F744F35E-E09C-4570-B15F-7608BFE1B09F}" type="presParOf" srcId="{F4F139E1-8B10-4C5D-A1AC-C2D13A481C5D}" destId="{4F027ED4-03DC-4BCC-8AD7-ECB131DA2473}" srcOrd="1" destOrd="0" presId="urn:microsoft.com/office/officeart/2005/8/layout/process1"/>
    <dgm:cxn modelId="{620668A5-2683-48A5-B309-FECC3A56EF6F}" type="presParOf" srcId="{4F027ED4-03DC-4BCC-8AD7-ECB131DA2473}" destId="{05672331-D389-4595-9C38-027370CF158D}" srcOrd="0" destOrd="0" presId="urn:microsoft.com/office/officeart/2005/8/layout/process1"/>
    <dgm:cxn modelId="{E34B3D5E-B4DF-45C5-AC67-E02B2A6A8875}" type="presParOf" srcId="{F4F139E1-8B10-4C5D-A1AC-C2D13A481C5D}" destId="{6A9E4D63-ECD1-4063-BEE3-E38760E91E0D}" srcOrd="2" destOrd="0" presId="urn:microsoft.com/office/officeart/2005/8/layout/process1"/>
    <dgm:cxn modelId="{D6549840-4D4F-4F8E-A6E3-6B4A691BE8D9}" type="presParOf" srcId="{F4F139E1-8B10-4C5D-A1AC-C2D13A481C5D}" destId="{3A54212C-40E6-4DF5-AD55-8DB26307757F}" srcOrd="3" destOrd="0" presId="urn:microsoft.com/office/officeart/2005/8/layout/process1"/>
    <dgm:cxn modelId="{E3379FB0-36B9-4C81-AFD5-AE837680B3A2}" type="presParOf" srcId="{3A54212C-40E6-4DF5-AD55-8DB26307757F}" destId="{EE27858D-7F5F-4AE2-B0E5-476335C97CA4}" srcOrd="0" destOrd="0" presId="urn:microsoft.com/office/officeart/2005/8/layout/process1"/>
    <dgm:cxn modelId="{66A5D1F7-B513-4ABA-9CF7-60820E75BDDF}" type="presParOf" srcId="{F4F139E1-8B10-4C5D-A1AC-C2D13A481C5D}" destId="{0641116B-F0AA-4DD0-B337-18C7A849C723}" srcOrd="4" destOrd="0" presId="urn:microsoft.com/office/officeart/2005/8/layout/process1"/>
    <dgm:cxn modelId="{679ACD93-D7A1-4B0F-A5F5-3C70F645CFD9}" type="presParOf" srcId="{F4F139E1-8B10-4C5D-A1AC-C2D13A481C5D}" destId="{BCD1DE97-190E-4484-B0D0-635A9CF122B8}" srcOrd="5" destOrd="0" presId="urn:microsoft.com/office/officeart/2005/8/layout/process1"/>
    <dgm:cxn modelId="{F8A1D154-3F8D-4E9A-AB88-2C329E0C05B7}" type="presParOf" srcId="{BCD1DE97-190E-4484-B0D0-635A9CF122B8}" destId="{5188092D-B39A-425E-9179-AF88B0278C8B}" srcOrd="0" destOrd="0" presId="urn:microsoft.com/office/officeart/2005/8/layout/process1"/>
    <dgm:cxn modelId="{DB497E45-47CB-4B87-B24C-9B2025DA0CE3}" type="presParOf" srcId="{F4F139E1-8B10-4C5D-A1AC-C2D13A481C5D}" destId="{E9D7549A-3B4D-4B7D-80E8-AE46ADD53123}" srcOrd="6" destOrd="0" presId="urn:microsoft.com/office/officeart/2005/8/layout/process1"/>
    <dgm:cxn modelId="{C0EC78B5-CA98-4A5A-9935-FE8FF4E37970}" type="presParOf" srcId="{F4F139E1-8B10-4C5D-A1AC-C2D13A481C5D}" destId="{C75D9DB6-A121-41B2-8B2E-30EBD48A6374}" srcOrd="7" destOrd="0" presId="urn:microsoft.com/office/officeart/2005/8/layout/process1"/>
    <dgm:cxn modelId="{ECD297DE-9FDB-4295-995A-18F037BB8653}" type="presParOf" srcId="{C75D9DB6-A121-41B2-8B2E-30EBD48A6374}" destId="{C27B0670-95D4-47F2-8202-7FBD89ED989A}" srcOrd="0" destOrd="0" presId="urn:microsoft.com/office/officeart/2005/8/layout/process1"/>
    <dgm:cxn modelId="{B5335F74-EABF-4F1A-AE93-9146DB8E0AFA}" type="presParOf" srcId="{F4F139E1-8B10-4C5D-A1AC-C2D13A481C5D}" destId="{D80D0AAD-A36D-4121-8088-A87BE496DC04}" srcOrd="8" destOrd="0" presId="urn:microsoft.com/office/officeart/2005/8/layout/process1"/>
    <dgm:cxn modelId="{30C1B511-A2B6-4F4A-AFCB-FA86A44BFB06}" type="presParOf" srcId="{F4F139E1-8B10-4C5D-A1AC-C2D13A481C5D}" destId="{4D045DD4-7DF1-4654-B853-62DAC8104664}" srcOrd="9" destOrd="0" presId="urn:microsoft.com/office/officeart/2005/8/layout/process1"/>
    <dgm:cxn modelId="{5D482BB2-12FC-4F1A-B97A-CF2758A5225F}" type="presParOf" srcId="{4D045DD4-7DF1-4654-B853-62DAC8104664}" destId="{C5AF26FE-3FAF-45CC-A9C3-0B74BA8A6F70}" srcOrd="0" destOrd="0" presId="urn:microsoft.com/office/officeart/2005/8/layout/process1"/>
    <dgm:cxn modelId="{0F1ADAE3-6ABD-421F-8557-3E637E5444C0}" type="presParOf" srcId="{F4F139E1-8B10-4C5D-A1AC-C2D13A481C5D}" destId="{D59C6F7F-EF67-4F77-A47C-B86082A407DD}"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CECFF-FAF3-45FA-8923-67E6F89F63F2}">
      <dsp:nvSpPr>
        <dsp:cNvPr id="0" name=""/>
        <dsp:cNvSpPr/>
      </dsp:nvSpPr>
      <dsp:spPr>
        <a:xfrm>
          <a:off x="168363" y="1705816"/>
          <a:ext cx="1016000" cy="6381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Dataset stored in Excel sheet</a:t>
          </a:r>
          <a:endParaRPr lang="en-IN" sz="1200" kern="1200" dirty="0"/>
        </a:p>
      </dsp:txBody>
      <dsp:txXfrm>
        <a:off x="187055" y="1724508"/>
        <a:ext cx="978616" cy="600791"/>
      </dsp:txXfrm>
    </dsp:sp>
    <dsp:sp modelId="{4F027ED4-03DC-4BCC-8AD7-ECB131DA2473}">
      <dsp:nvSpPr>
        <dsp:cNvPr id="0" name=""/>
        <dsp:cNvSpPr/>
      </dsp:nvSpPr>
      <dsp:spPr>
        <a:xfrm>
          <a:off x="1313855" y="1898919"/>
          <a:ext cx="274523" cy="251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313855" y="1949313"/>
        <a:ext cx="198933" cy="151180"/>
      </dsp:txXfrm>
    </dsp:sp>
    <dsp:sp modelId="{6A9E4D63-ECD1-4063-BEE3-E38760E91E0D}">
      <dsp:nvSpPr>
        <dsp:cNvPr id="0" name=""/>
        <dsp:cNvSpPr/>
      </dsp:nvSpPr>
      <dsp:spPr>
        <a:xfrm>
          <a:off x="1702332" y="1705816"/>
          <a:ext cx="1016000" cy="6381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Load csv file to </a:t>
          </a:r>
          <a:r>
            <a:rPr lang="en-US" sz="1200" kern="1200" dirty="0" err="1"/>
            <a:t>Jupyter</a:t>
          </a:r>
          <a:r>
            <a:rPr lang="en-US" sz="1200" kern="1200" dirty="0"/>
            <a:t> notebook</a:t>
          </a:r>
          <a:endParaRPr lang="en-IN" sz="1200" kern="1200" dirty="0"/>
        </a:p>
      </dsp:txBody>
      <dsp:txXfrm>
        <a:off x="1721024" y="1724508"/>
        <a:ext cx="978616" cy="600791"/>
      </dsp:txXfrm>
    </dsp:sp>
    <dsp:sp modelId="{3A54212C-40E6-4DF5-AD55-8DB26307757F}">
      <dsp:nvSpPr>
        <dsp:cNvPr id="0" name=""/>
        <dsp:cNvSpPr/>
      </dsp:nvSpPr>
      <dsp:spPr>
        <a:xfrm>
          <a:off x="2880728" y="1898919"/>
          <a:ext cx="344280" cy="251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880728" y="1949313"/>
        <a:ext cx="268690" cy="151180"/>
      </dsp:txXfrm>
    </dsp:sp>
    <dsp:sp modelId="{0641116B-F0AA-4DD0-B337-18C7A849C723}">
      <dsp:nvSpPr>
        <dsp:cNvPr id="0" name=""/>
        <dsp:cNvSpPr/>
      </dsp:nvSpPr>
      <dsp:spPr>
        <a:xfrm>
          <a:off x="3367918" y="1705816"/>
          <a:ext cx="1016000" cy="6381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Perform Data Cleaning and Preprocessing</a:t>
          </a:r>
          <a:endParaRPr lang="en-IN" sz="1200" kern="1200" dirty="0"/>
        </a:p>
      </dsp:txBody>
      <dsp:txXfrm>
        <a:off x="3386610" y="1724508"/>
        <a:ext cx="978616" cy="600791"/>
      </dsp:txXfrm>
    </dsp:sp>
    <dsp:sp modelId="{BCD1DE97-190E-4484-B0D0-635A9CF122B8}">
      <dsp:nvSpPr>
        <dsp:cNvPr id="0" name=""/>
        <dsp:cNvSpPr/>
      </dsp:nvSpPr>
      <dsp:spPr>
        <a:xfrm>
          <a:off x="4548304" y="1898919"/>
          <a:ext cx="348498" cy="251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548304" y="1949313"/>
        <a:ext cx="272908" cy="151180"/>
      </dsp:txXfrm>
    </dsp:sp>
    <dsp:sp modelId="{E9D7549A-3B4D-4B7D-80E8-AE46ADD53123}">
      <dsp:nvSpPr>
        <dsp:cNvPr id="0" name=""/>
        <dsp:cNvSpPr/>
      </dsp:nvSpPr>
      <dsp:spPr>
        <a:xfrm>
          <a:off x="5041463" y="1705816"/>
          <a:ext cx="1016000" cy="6381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Exploratory Data Analysis</a:t>
          </a:r>
          <a:endParaRPr lang="en-IN" sz="1200" kern="1200" dirty="0"/>
        </a:p>
      </dsp:txBody>
      <dsp:txXfrm>
        <a:off x="5060155" y="1724508"/>
        <a:ext cx="978616" cy="600791"/>
      </dsp:txXfrm>
    </dsp:sp>
    <dsp:sp modelId="{C75D9DB6-A121-41B2-8B2E-30EBD48A6374}">
      <dsp:nvSpPr>
        <dsp:cNvPr id="0" name=""/>
        <dsp:cNvSpPr/>
      </dsp:nvSpPr>
      <dsp:spPr>
        <a:xfrm>
          <a:off x="6212751" y="1898919"/>
          <a:ext cx="329210" cy="251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6212751" y="1949313"/>
        <a:ext cx="253620" cy="151180"/>
      </dsp:txXfrm>
    </dsp:sp>
    <dsp:sp modelId="{D80D0AAD-A36D-4121-8088-A87BE496DC04}">
      <dsp:nvSpPr>
        <dsp:cNvPr id="0" name=""/>
        <dsp:cNvSpPr/>
      </dsp:nvSpPr>
      <dsp:spPr>
        <a:xfrm>
          <a:off x="6678615" y="1705816"/>
          <a:ext cx="1016000" cy="6381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Load Data in Tableau</a:t>
          </a:r>
          <a:endParaRPr lang="en-IN" sz="1200" kern="1200" dirty="0"/>
        </a:p>
      </dsp:txBody>
      <dsp:txXfrm>
        <a:off x="6697307" y="1724508"/>
        <a:ext cx="978616" cy="600791"/>
      </dsp:txXfrm>
    </dsp:sp>
    <dsp:sp modelId="{4D045DD4-7DF1-4654-B853-62DAC8104664}">
      <dsp:nvSpPr>
        <dsp:cNvPr id="0" name=""/>
        <dsp:cNvSpPr/>
      </dsp:nvSpPr>
      <dsp:spPr>
        <a:xfrm rot="5400000">
          <a:off x="7047592" y="2488182"/>
          <a:ext cx="278044" cy="2519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7085387" y="2500781"/>
        <a:ext cx="202454" cy="151180"/>
      </dsp:txXfrm>
    </dsp:sp>
    <dsp:sp modelId="{D59C6F7F-EF67-4F77-A47C-B86082A407DD}">
      <dsp:nvSpPr>
        <dsp:cNvPr id="0" name=""/>
        <dsp:cNvSpPr/>
      </dsp:nvSpPr>
      <dsp:spPr>
        <a:xfrm>
          <a:off x="6678615" y="2868602"/>
          <a:ext cx="1016000" cy="63817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visualizations</a:t>
          </a:r>
        </a:p>
        <a:p>
          <a:pPr marL="0" lvl="0" indent="0" algn="ctr" defTabSz="533400">
            <a:lnSpc>
              <a:spcPct val="90000"/>
            </a:lnSpc>
            <a:spcBef>
              <a:spcPct val="0"/>
            </a:spcBef>
            <a:spcAft>
              <a:spcPct val="35000"/>
            </a:spcAft>
            <a:buNone/>
          </a:pPr>
          <a:endParaRPr lang="en-IN" sz="1200" kern="1200" dirty="0"/>
        </a:p>
      </dsp:txBody>
      <dsp:txXfrm>
        <a:off x="6697307" y="2887294"/>
        <a:ext cx="978616" cy="6007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970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79308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30219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22434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82240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48953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24146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4170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233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183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616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26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4601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8505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668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2445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401382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2975092"/>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1" y="2547412"/>
            <a:ext cx="9435833" cy="32540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Amazon Sales Data Analysis</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8A123-16CE-C0E4-D856-22DDC27BA5C7}"/>
              </a:ext>
            </a:extLst>
          </p:cNvPr>
          <p:cNvSpPr>
            <a:spLocks noGrp="1"/>
          </p:cNvSpPr>
          <p:nvPr>
            <p:ph idx="1"/>
          </p:nvPr>
        </p:nvSpPr>
        <p:spPr>
          <a:xfrm>
            <a:off x="1141413" y="5239819"/>
            <a:ext cx="8166706" cy="551381"/>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Figure 2a- Sales quantity and Sales Margin amount variation over time.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8FBDC5F-499B-6AA1-AE17-7CEE678388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733" t="23463" b="7346"/>
          <a:stretch/>
        </p:blipFill>
        <p:spPr bwMode="auto">
          <a:xfrm>
            <a:off x="1141412" y="618518"/>
            <a:ext cx="7540251" cy="4621302"/>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3734F2B7-72CF-7E9F-2E2E-5DD7FAEAFF56}"/>
              </a:ext>
            </a:extLst>
          </p:cNvPr>
          <p:cNvSpPr txBox="1"/>
          <p:nvPr/>
        </p:nvSpPr>
        <p:spPr>
          <a:xfrm>
            <a:off x="8681663" y="618518"/>
            <a:ext cx="2681555" cy="5355312"/>
          </a:xfrm>
          <a:prstGeom prst="rect">
            <a:avLst/>
          </a:prstGeom>
          <a:noFill/>
        </p:spPr>
        <p:txBody>
          <a:bodyPr wrap="square" rtlCol="0">
            <a:spAutoFit/>
          </a:bodyPr>
          <a:lstStyle/>
          <a:p>
            <a:r>
              <a:rPr lang="en-US" dirty="0"/>
              <a:t>The line charts shown in Figure 2a illustrate the fluctuations in Sales quantity and sales margin over time. The following insights are presented:</a:t>
            </a:r>
          </a:p>
          <a:p>
            <a:pPr marL="342900" indent="-342900">
              <a:buFont typeface="+mj-lt"/>
              <a:buAutoNum type="arabicPeriod"/>
            </a:pPr>
            <a:r>
              <a:rPr lang="en-US" dirty="0"/>
              <a:t>The sales quantity and sales margin dips significantly in 3</a:t>
            </a:r>
            <a:r>
              <a:rPr lang="en-US" baseline="30000" dirty="0"/>
              <a:t>rd</a:t>
            </a:r>
            <a:r>
              <a:rPr lang="en-US" dirty="0"/>
              <a:t> quarter of 2019.</a:t>
            </a:r>
          </a:p>
          <a:p>
            <a:pPr marL="342900" indent="-342900">
              <a:buFont typeface="+mj-lt"/>
              <a:buAutoNum type="arabicPeriod"/>
            </a:pPr>
            <a:r>
              <a:rPr lang="en-US" dirty="0"/>
              <a:t>Typically June sees higher sales quantity every year.</a:t>
            </a:r>
          </a:p>
          <a:p>
            <a:pPr marL="342900" indent="-342900">
              <a:buFont typeface="+mj-lt"/>
              <a:buAutoNum type="arabicPeriod"/>
            </a:pPr>
            <a:r>
              <a:rPr lang="en-US" dirty="0"/>
              <a:t>In both 2017 and 2019 the month of December has seen lower sales quantity.</a:t>
            </a:r>
          </a:p>
          <a:p>
            <a:pPr marL="342900" indent="-342900">
              <a:buFont typeface="+mj-lt"/>
              <a:buAutoNum type="arabicPeriod"/>
            </a:pPr>
            <a:endParaRPr lang="en-US" dirty="0"/>
          </a:p>
          <a:p>
            <a:pPr marL="342900" indent="-342900">
              <a:buFont typeface="+mj-lt"/>
              <a:buAutoNum type="arabicPeriod"/>
            </a:pPr>
            <a:endParaRPr lang="en-IN" dirty="0"/>
          </a:p>
        </p:txBody>
      </p:sp>
    </p:spTree>
    <p:extLst>
      <p:ext uri="{BB962C8B-B14F-4D97-AF65-F5344CB8AC3E}">
        <p14:creationId xmlns:p14="http://schemas.microsoft.com/office/powerpoint/2010/main" val="303831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AA186-B132-A583-0F7D-7826FE14F3AD}"/>
              </a:ext>
            </a:extLst>
          </p:cNvPr>
          <p:cNvSpPr>
            <a:spLocks noGrp="1"/>
          </p:cNvSpPr>
          <p:nvPr>
            <p:ph idx="1"/>
          </p:nvPr>
        </p:nvSpPr>
        <p:spPr>
          <a:xfrm>
            <a:off x="1141413" y="4777482"/>
            <a:ext cx="7838202" cy="602752"/>
          </a:xfrm>
        </p:spPr>
        <p:txBody>
          <a:bodyPr/>
          <a:lstStyle/>
          <a:p>
            <a:r>
              <a:rPr lang="en-US" dirty="0">
                <a:latin typeface="Times New Roman" panose="02020603050405020304" pitchFamily="18" charset="0"/>
                <a:cs typeface="Times New Roman" panose="02020603050405020304" pitchFamily="18" charset="0"/>
              </a:rPr>
              <a:t>Figure 2b- Change in Sales Amount over time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BD3BB9-4796-4985-69CB-7FA6B56843D5}"/>
              </a:ext>
            </a:extLst>
          </p:cNvPr>
          <p:cNvPicPr>
            <a:picLocks noChangeAspect="1"/>
          </p:cNvPicPr>
          <p:nvPr/>
        </p:nvPicPr>
        <p:blipFill rotWithShape="1">
          <a:blip r:embed="rId2"/>
          <a:srcRect l="29055" t="20484" b="14144"/>
          <a:stretch/>
        </p:blipFill>
        <p:spPr bwMode="auto">
          <a:xfrm>
            <a:off x="1141412" y="689895"/>
            <a:ext cx="7838202" cy="4087587"/>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4E7D1E7D-8914-38C0-1935-5517866651F0}"/>
              </a:ext>
            </a:extLst>
          </p:cNvPr>
          <p:cNvSpPr txBox="1"/>
          <p:nvPr/>
        </p:nvSpPr>
        <p:spPr>
          <a:xfrm>
            <a:off x="9051533" y="689895"/>
            <a:ext cx="2301411" cy="5355312"/>
          </a:xfrm>
          <a:prstGeom prst="rect">
            <a:avLst/>
          </a:prstGeom>
          <a:noFill/>
        </p:spPr>
        <p:txBody>
          <a:bodyPr wrap="square" rtlCol="0">
            <a:spAutoFit/>
          </a:bodyPr>
          <a:lstStyle/>
          <a:p>
            <a:r>
              <a:rPr lang="en-US" dirty="0"/>
              <a:t>The line chart in Figure 2b shows the trends in sales amount over the months in all the 3 years. It conveys the following insights:</a:t>
            </a:r>
          </a:p>
          <a:p>
            <a:pPr marL="342900" indent="-342900">
              <a:buFont typeface="+mj-lt"/>
              <a:buAutoNum type="arabicPeriod"/>
            </a:pPr>
            <a:r>
              <a:rPr lang="en-US" dirty="0"/>
              <a:t>Each year the sales amount at the beginning has been dropping which implies that sales amount has been reducing over the years.</a:t>
            </a:r>
          </a:p>
          <a:p>
            <a:pPr marL="342900" indent="-342900">
              <a:buFont typeface="+mj-lt"/>
              <a:buAutoNum type="arabicPeriod"/>
            </a:pPr>
            <a:r>
              <a:rPr lang="en-US" dirty="0"/>
              <a:t>In both 2017 and 2019, the sales amount has picked up in the months of June and August.</a:t>
            </a:r>
          </a:p>
        </p:txBody>
      </p:sp>
    </p:spTree>
    <p:extLst>
      <p:ext uri="{BB962C8B-B14F-4D97-AF65-F5344CB8AC3E}">
        <p14:creationId xmlns:p14="http://schemas.microsoft.com/office/powerpoint/2010/main" val="380726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093ED-06CB-4CE6-2B7D-96B0BC5BDEEE}"/>
              </a:ext>
            </a:extLst>
          </p:cNvPr>
          <p:cNvSpPr>
            <a:spLocks noGrp="1"/>
          </p:cNvSpPr>
          <p:nvPr>
            <p:ph idx="1"/>
          </p:nvPr>
        </p:nvSpPr>
        <p:spPr>
          <a:xfrm>
            <a:off x="1141412" y="5106256"/>
            <a:ext cx="7694363" cy="482886"/>
          </a:xfrm>
        </p:spPr>
        <p:txBody>
          <a:bodyPr>
            <a:normAutofit fontScale="92500"/>
          </a:bodyPr>
          <a:lstStyle/>
          <a:p>
            <a:r>
              <a:rPr lang="en-US" dirty="0">
                <a:latin typeface="Times New Roman" panose="02020603050405020304" pitchFamily="18" charset="0"/>
                <a:cs typeface="Times New Roman" panose="02020603050405020304" pitchFamily="18" charset="0"/>
              </a:rPr>
              <a:t>Figure 2c- Number of new and existing customers in each year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67FA2A-E10D-0818-5309-979667A20C78}"/>
              </a:ext>
            </a:extLst>
          </p:cNvPr>
          <p:cNvPicPr>
            <a:picLocks noChangeAspect="1"/>
          </p:cNvPicPr>
          <p:nvPr/>
        </p:nvPicPr>
        <p:blipFill rotWithShape="1">
          <a:blip r:embed="rId2"/>
          <a:srcRect l="29456" t="20128" b="13965"/>
          <a:stretch/>
        </p:blipFill>
        <p:spPr bwMode="auto">
          <a:xfrm>
            <a:off x="1141412" y="665443"/>
            <a:ext cx="7694363" cy="4368894"/>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0FC23201-E2B5-255E-0F08-56F91E1ED3C5}"/>
              </a:ext>
            </a:extLst>
          </p:cNvPr>
          <p:cNvSpPr txBox="1"/>
          <p:nvPr/>
        </p:nvSpPr>
        <p:spPr>
          <a:xfrm>
            <a:off x="8959065" y="657546"/>
            <a:ext cx="2332234" cy="5909310"/>
          </a:xfrm>
          <a:prstGeom prst="rect">
            <a:avLst/>
          </a:prstGeom>
          <a:noFill/>
        </p:spPr>
        <p:txBody>
          <a:bodyPr wrap="square" rtlCol="0">
            <a:spAutoFit/>
          </a:bodyPr>
          <a:lstStyle/>
          <a:p>
            <a:r>
              <a:rPr lang="en-US" dirty="0"/>
              <a:t>The bar chart in Figure 2c shows the number of new and existing customers in each year. It conveys the following insights:</a:t>
            </a:r>
          </a:p>
          <a:p>
            <a:pPr marL="342900" indent="-342900">
              <a:buFont typeface="+mj-lt"/>
              <a:buAutoNum type="arabicPeriod"/>
            </a:pPr>
            <a:r>
              <a:rPr lang="en-US" dirty="0"/>
              <a:t>The year 2017 saw orders placed by 30 thousand new customers.</a:t>
            </a:r>
          </a:p>
          <a:p>
            <a:pPr marL="342900" indent="-342900">
              <a:buFont typeface="+mj-lt"/>
              <a:buAutoNum type="arabicPeriod"/>
            </a:pPr>
            <a:r>
              <a:rPr lang="en-US" dirty="0"/>
              <a:t>2018 and 2019 saw a stagnation in growth of customer base with less than 5K orders placed by new customers.</a:t>
            </a:r>
          </a:p>
          <a:p>
            <a:pPr marL="342900" indent="-342900">
              <a:buFont typeface="+mj-lt"/>
              <a:buAutoNum type="arabicPeriod"/>
            </a:pPr>
            <a:r>
              <a:rPr lang="en-US" dirty="0"/>
              <a:t>In the year 2019, more old customers placed orders than in the year 2018.</a:t>
            </a:r>
          </a:p>
          <a:p>
            <a:pPr marL="342900" indent="-342900">
              <a:buFont typeface="+mj-lt"/>
              <a:buAutoNum type="arabicPeriod"/>
            </a:pPr>
            <a:endParaRPr lang="en-IN" dirty="0"/>
          </a:p>
        </p:txBody>
      </p:sp>
    </p:spTree>
    <p:extLst>
      <p:ext uri="{BB962C8B-B14F-4D97-AF65-F5344CB8AC3E}">
        <p14:creationId xmlns:p14="http://schemas.microsoft.com/office/powerpoint/2010/main" val="77074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50227-F5D9-5C42-88E1-7974B23AB26A}"/>
              </a:ext>
            </a:extLst>
          </p:cNvPr>
          <p:cNvSpPr>
            <a:spLocks noGrp="1"/>
          </p:cNvSpPr>
          <p:nvPr>
            <p:ph idx="1"/>
          </p:nvPr>
        </p:nvSpPr>
        <p:spPr>
          <a:xfrm>
            <a:off x="1141412" y="5173431"/>
            <a:ext cx="9905999" cy="559549"/>
          </a:xfrm>
        </p:spPr>
        <p:txBody>
          <a:bodyPr/>
          <a:lstStyle/>
          <a:p>
            <a:r>
              <a:rPr lang="en-US" dirty="0">
                <a:latin typeface="Times New Roman" panose="02020603050405020304" pitchFamily="18" charset="0"/>
                <a:cs typeface="Times New Roman" panose="02020603050405020304" pitchFamily="18" charset="0"/>
              </a:rPr>
              <a:t>Figure 2d- Spending and order patterns of all customers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CB3817-292F-C64C-BD7D-A50618D9BE0F}"/>
              </a:ext>
            </a:extLst>
          </p:cNvPr>
          <p:cNvPicPr>
            <a:picLocks noChangeAspect="1"/>
          </p:cNvPicPr>
          <p:nvPr/>
        </p:nvPicPr>
        <p:blipFill rotWithShape="1">
          <a:blip r:embed="rId2"/>
          <a:srcRect l="29055" t="30638" r="30167" b="14677"/>
          <a:stretch/>
        </p:blipFill>
        <p:spPr bwMode="auto">
          <a:xfrm>
            <a:off x="1141412" y="678721"/>
            <a:ext cx="7456488" cy="449471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2D62FF68-72F6-D9C2-07FD-819EBE67D6B9}"/>
              </a:ext>
            </a:extLst>
          </p:cNvPr>
          <p:cNvSpPr txBox="1"/>
          <p:nvPr/>
        </p:nvSpPr>
        <p:spPr>
          <a:xfrm>
            <a:off x="8743308" y="678721"/>
            <a:ext cx="2517168" cy="5078313"/>
          </a:xfrm>
          <a:prstGeom prst="rect">
            <a:avLst/>
          </a:prstGeom>
          <a:noFill/>
        </p:spPr>
        <p:txBody>
          <a:bodyPr wrap="square" rtlCol="0">
            <a:spAutoFit/>
          </a:bodyPr>
          <a:lstStyle/>
          <a:p>
            <a:r>
              <a:rPr lang="en-US" dirty="0"/>
              <a:t>The table shown in figure 2d illustrates the historical spending patterns of customers. By  identifying which year they placed their first order, the average amount spent per order, number of orders per month and the average spending per month, it becomes clear how often and for how long the customer has been contributing and in turn can help identify how many regular, long time customers contribute.</a:t>
            </a:r>
            <a:endParaRPr lang="en-IN" dirty="0"/>
          </a:p>
        </p:txBody>
      </p:sp>
    </p:spTree>
    <p:extLst>
      <p:ext uri="{BB962C8B-B14F-4D97-AF65-F5344CB8AC3E}">
        <p14:creationId xmlns:p14="http://schemas.microsoft.com/office/powerpoint/2010/main" val="3615663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is sourced from the dataset provided by </a:t>
            </a:r>
            <a:r>
              <a:rPr lang="en-US" dirty="0" err="1">
                <a:solidFill>
                  <a:schemeClr val="lt1"/>
                </a:solidFill>
                <a:latin typeface="Times New Roman"/>
                <a:ea typeface="Times New Roman"/>
                <a:cs typeface="Times New Roman"/>
                <a:sym typeface="Times New Roman"/>
              </a:rPr>
              <a:t>Ineuron</a:t>
            </a:r>
            <a:r>
              <a:rPr lang="en-US" dirty="0">
                <a:solidFill>
                  <a:schemeClr val="lt1"/>
                </a:solidFill>
                <a:latin typeface="Times New Roman"/>
                <a:ea typeface="Times New Roman"/>
                <a:cs typeface="Times New Roman"/>
                <a:sym typeface="Times New Roman"/>
              </a:rPr>
              <a:t> in the project description.</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3</a:t>
            </a:r>
            <a:r>
              <a:rPr lang="en-US" baseline="30000" dirty="0">
                <a:solidFill>
                  <a:schemeClr val="lt1"/>
                </a:solidFill>
                <a:latin typeface="Times New Roman"/>
                <a:ea typeface="Times New Roman"/>
                <a:cs typeface="Times New Roman"/>
                <a:sym typeface="Times New Roman"/>
              </a:rPr>
              <a:t>rd</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Creating new calculations or fields which may be useful for further analysis</a:t>
            </a:r>
          </a:p>
          <a:p>
            <a:pPr marL="742950" lvl="1" indent="-285750" algn="l" rtl="0">
              <a:spcBef>
                <a:spcPts val="960"/>
              </a:spcBef>
              <a:spcAft>
                <a:spcPts val="0"/>
              </a:spcAft>
              <a:buSzPts val="1440"/>
              <a:buChar char="▶"/>
            </a:pPr>
            <a:r>
              <a:rPr lang="en-US" dirty="0">
                <a:solidFill>
                  <a:schemeClr val="lt1"/>
                </a:solidFill>
                <a:latin typeface="Times New Roman"/>
                <a:cs typeface="Times New Roman"/>
                <a:sym typeface="Times New Roman"/>
              </a:rPr>
              <a:t>Editing the names of columns to make them more clear to the audience when presented through visualizations</a:t>
            </a:r>
            <a:endParaRPr dirty="0"/>
          </a:p>
          <a:p>
            <a:pPr marL="457200" lvl="1" indent="0" algn="l" rtl="0">
              <a:spcBef>
                <a:spcPts val="960"/>
              </a:spcBef>
              <a:spcAft>
                <a:spcPts val="0"/>
              </a:spcAft>
              <a:buSzPts val="1440"/>
              <a:buNone/>
            </a:pP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Performing analysis of Sales data and identifying key performance indicators and other insights which can aid decision making and help to further optimize sales. These findings must be presented in a clear, instructive manner in the form of dashboards to easily convey the underlying information to stakeholders.</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Optimizing sales.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 preference.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identifying high performing products and employees.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understanding past performances over time.</a:t>
            </a: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graphicFrame>
        <p:nvGraphicFramePr>
          <p:cNvPr id="2" name="Diagram 1">
            <a:extLst>
              <a:ext uri="{FF2B5EF4-FFF2-40B4-BE49-F238E27FC236}">
                <a16:creationId xmlns:a16="http://schemas.microsoft.com/office/drawing/2014/main" id="{E0CCC141-F8BC-5CFC-A129-45591301BE1D}"/>
              </a:ext>
            </a:extLst>
          </p:cNvPr>
          <p:cNvGraphicFramePr/>
          <p:nvPr>
            <p:extLst>
              <p:ext uri="{D42A27DB-BD31-4B8C-83A1-F6EECF244321}">
                <p14:modId xmlns:p14="http://schemas.microsoft.com/office/powerpoint/2010/main" val="230816492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ABADA154-DD21-EFC5-00B7-8D77167786DE}"/>
              </a:ext>
            </a:extLst>
          </p:cNvPr>
          <p:cNvSpPr/>
          <p:nvPr/>
        </p:nvSpPr>
        <p:spPr>
          <a:xfrm>
            <a:off x="7119991" y="3513762"/>
            <a:ext cx="1037690" cy="719191"/>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Publish Dashboard Online</a:t>
            </a:r>
            <a:endParaRPr lang="en-IN" sz="1200" dirty="0"/>
          </a:p>
        </p:txBody>
      </p:sp>
      <p:sp>
        <p:nvSpPr>
          <p:cNvPr id="4" name="Arrow: Right 3">
            <a:extLst>
              <a:ext uri="{FF2B5EF4-FFF2-40B4-BE49-F238E27FC236}">
                <a16:creationId xmlns:a16="http://schemas.microsoft.com/office/drawing/2014/main" id="{A4C21D35-620A-2157-31A7-F64F60E35E0F}"/>
              </a:ext>
            </a:extLst>
          </p:cNvPr>
          <p:cNvSpPr/>
          <p:nvPr/>
        </p:nvSpPr>
        <p:spPr>
          <a:xfrm rot="10800000">
            <a:off x="8270697" y="3739791"/>
            <a:ext cx="297950" cy="273939"/>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39C43F9B-450C-5530-9288-666A496B2F29}"/>
              </a:ext>
            </a:extLst>
          </p:cNvPr>
          <p:cNvSpPr/>
          <p:nvPr/>
        </p:nvSpPr>
        <p:spPr>
          <a:xfrm>
            <a:off x="5408407" y="3513762"/>
            <a:ext cx="1037690" cy="719191"/>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Reporting</a:t>
            </a:r>
            <a:endParaRPr lang="en-IN" sz="1200" dirty="0"/>
          </a:p>
        </p:txBody>
      </p:sp>
      <p:sp>
        <p:nvSpPr>
          <p:cNvPr id="6" name="Arrow: Right 5">
            <a:extLst>
              <a:ext uri="{FF2B5EF4-FFF2-40B4-BE49-F238E27FC236}">
                <a16:creationId xmlns:a16="http://schemas.microsoft.com/office/drawing/2014/main" id="{BCA16649-0431-1D66-F715-66B6423D9DAC}"/>
              </a:ext>
            </a:extLst>
          </p:cNvPr>
          <p:cNvSpPr/>
          <p:nvPr/>
        </p:nvSpPr>
        <p:spPr>
          <a:xfrm rot="10800000">
            <a:off x="6583840" y="3736387"/>
            <a:ext cx="297950" cy="273939"/>
          </a:xfrm>
          <a:prstGeom prst="right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8" name="Picture 7">
            <a:extLst>
              <a:ext uri="{FF2B5EF4-FFF2-40B4-BE49-F238E27FC236}">
                <a16:creationId xmlns:a16="http://schemas.microsoft.com/office/drawing/2014/main" id="{1D7B15A2-1CD3-93EB-05D0-7B88E6F61996}"/>
              </a:ext>
            </a:extLst>
          </p:cNvPr>
          <p:cNvPicPr>
            <a:picLocks noChangeAspect="1"/>
          </p:cNvPicPr>
          <p:nvPr/>
        </p:nvPicPr>
        <p:blipFill rotWithShape="1">
          <a:blip r:embed="rId3"/>
          <a:srcRect l="16603" t="12024" r="31766" b="15596"/>
          <a:stretch/>
        </p:blipFill>
        <p:spPr>
          <a:xfrm>
            <a:off x="924675" y="678094"/>
            <a:ext cx="6729572" cy="4428162"/>
          </a:xfrm>
          <a:prstGeom prst="rect">
            <a:avLst/>
          </a:prstGeom>
        </p:spPr>
      </p:pic>
      <p:sp>
        <p:nvSpPr>
          <p:cNvPr id="10" name="TextBox 9">
            <a:extLst>
              <a:ext uri="{FF2B5EF4-FFF2-40B4-BE49-F238E27FC236}">
                <a16:creationId xmlns:a16="http://schemas.microsoft.com/office/drawing/2014/main" id="{FF974B57-F55D-4E13-33C0-C74E4FAFD354}"/>
              </a:ext>
            </a:extLst>
          </p:cNvPr>
          <p:cNvSpPr txBox="1"/>
          <p:nvPr/>
        </p:nvSpPr>
        <p:spPr>
          <a:xfrm>
            <a:off x="924675" y="5167901"/>
            <a:ext cx="654463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1- Sales analysis dashboard</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45B846F-2AED-57A1-5DE5-7AA137F72850}"/>
              </a:ext>
            </a:extLst>
          </p:cNvPr>
          <p:cNvSpPr txBox="1"/>
          <p:nvPr/>
        </p:nvSpPr>
        <p:spPr>
          <a:xfrm>
            <a:off x="7654247" y="678094"/>
            <a:ext cx="3411020"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sales analysis dashboard presented in Figure 1 illustrates various information which has been uncovered from the data. Some of them are: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Sales Quantity by item</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Contribution of the top items to the overall sales quantity.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Sale amount and sales quantity contributed by the top sales reps.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Sales margin percentage of top sales reps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will dive deeper into each of these aspects in further slides.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54FEE-4C27-B2D1-CF6F-CD3BCE0CEC4B}"/>
              </a:ext>
            </a:extLst>
          </p:cNvPr>
          <p:cNvSpPr>
            <a:spLocks noGrp="1"/>
          </p:cNvSpPr>
          <p:nvPr>
            <p:ph idx="1"/>
          </p:nvPr>
        </p:nvSpPr>
        <p:spPr>
          <a:xfrm>
            <a:off x="1141411" y="5393934"/>
            <a:ext cx="10160162" cy="667819"/>
          </a:xfrm>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Figure 1a- Share of Sales margin amounts of various items in the total Sales Margin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BA31AC-91E9-15ED-022D-0177711CF059}"/>
              </a:ext>
            </a:extLst>
          </p:cNvPr>
          <p:cNvPicPr>
            <a:picLocks noChangeAspect="1"/>
          </p:cNvPicPr>
          <p:nvPr/>
        </p:nvPicPr>
        <p:blipFill rotWithShape="1">
          <a:blip r:embed="rId3"/>
          <a:srcRect l="39944" t="20674" b="30487"/>
          <a:stretch/>
        </p:blipFill>
        <p:spPr>
          <a:xfrm>
            <a:off x="1141411" y="1001695"/>
            <a:ext cx="6809323" cy="4392238"/>
          </a:xfrm>
          <a:prstGeom prst="rect">
            <a:avLst/>
          </a:prstGeom>
        </p:spPr>
      </p:pic>
      <p:sp>
        <p:nvSpPr>
          <p:cNvPr id="7" name="TextBox 6">
            <a:extLst>
              <a:ext uri="{FF2B5EF4-FFF2-40B4-BE49-F238E27FC236}">
                <a16:creationId xmlns:a16="http://schemas.microsoft.com/office/drawing/2014/main" id="{98D81A40-91F4-5C92-4382-6524D5EED46A}"/>
              </a:ext>
            </a:extLst>
          </p:cNvPr>
          <p:cNvSpPr txBox="1"/>
          <p:nvPr/>
        </p:nvSpPr>
        <p:spPr>
          <a:xfrm>
            <a:off x="8034391" y="1001695"/>
            <a:ext cx="3647326" cy="3970318"/>
          </a:xfrm>
          <a:prstGeom prst="rect">
            <a:avLst/>
          </a:prstGeom>
          <a:noFill/>
        </p:spPr>
        <p:txBody>
          <a:bodyPr wrap="square" rtlCol="0">
            <a:spAutoFit/>
          </a:bodyPr>
          <a:lstStyle/>
          <a:p>
            <a:r>
              <a:rPr lang="en-US" dirty="0"/>
              <a:t>Figure 1a makes use of a pie chart to illustrate the share of Sales margin of the top 15 items in the total Sales margin amount from all sales. It conveys the following information:</a:t>
            </a:r>
          </a:p>
          <a:p>
            <a:pPr marL="342900" indent="-342900">
              <a:buFont typeface="+mj-lt"/>
              <a:buAutoNum type="arabicPeriod"/>
            </a:pPr>
            <a:r>
              <a:rPr lang="en-US" dirty="0"/>
              <a:t>Almost 30%(28.19%) of the Total Sales margin comes from the sale of just 15 items.</a:t>
            </a:r>
          </a:p>
          <a:p>
            <a:pPr marL="342900" indent="-342900">
              <a:buFont typeface="+mj-lt"/>
              <a:buAutoNum type="arabicPeriod"/>
            </a:pPr>
            <a:r>
              <a:rPr lang="en-US" dirty="0"/>
              <a:t>The top 2 items contribute 10% of Total Sales margin.</a:t>
            </a:r>
          </a:p>
          <a:p>
            <a:pPr marL="342900" indent="-342900">
              <a:buFont typeface="+mj-lt"/>
              <a:buAutoNum type="arabicPeriod"/>
            </a:pPr>
            <a:r>
              <a:rPr lang="en-US" dirty="0"/>
              <a:t>Making use of Year and Month slicers can give us the break of Sales margin amount in each year.</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1021163" y="5252639"/>
            <a:ext cx="7311177" cy="470065"/>
          </a:xfrm>
          <a:prstGeom prst="rect">
            <a:avLst/>
          </a:prstGeom>
          <a:noFill/>
          <a:ln>
            <a:noFill/>
          </a:ln>
        </p:spPr>
        <p:txBody>
          <a:bodyPr spcFirstLastPara="1" wrap="square" lIns="91425" tIns="45700" rIns="91425" bIns="45700" anchor="ctr" anchorCtr="0">
            <a:noAutofit/>
          </a:bodyPr>
          <a:lstStyle/>
          <a:p>
            <a:pPr marL="285750" lvl="0" indent="-184150" algn="l" rtl="0">
              <a:spcBef>
                <a:spcPts val="1000"/>
              </a:spcBef>
              <a:spcAft>
                <a:spcPts val="0"/>
              </a:spcAft>
              <a:buSzPts val="1600"/>
              <a:buNone/>
            </a:pPr>
            <a:r>
              <a:rPr lang="en-US" dirty="0">
                <a:latin typeface="Times New Roman"/>
                <a:ea typeface="Times New Roman"/>
                <a:cs typeface="Times New Roman"/>
                <a:sym typeface="Times New Roman"/>
              </a:rPr>
              <a:t>Figure 1b- Sales quantity by item</a:t>
            </a:r>
            <a:endParaRPr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79AC1387-FC98-52A6-1261-A829E6123D0F}"/>
              </a:ext>
            </a:extLst>
          </p:cNvPr>
          <p:cNvPicPr>
            <a:picLocks noChangeAspect="1"/>
          </p:cNvPicPr>
          <p:nvPr/>
        </p:nvPicPr>
        <p:blipFill rotWithShape="1">
          <a:blip r:embed="rId3">
            <a:extLst>
              <a:ext uri="{28A0092B-C50C-407E-A947-70E740481C1C}">
                <a14:useLocalDpi xmlns:a14="http://schemas.microsoft.com/office/drawing/2010/main" val="0"/>
              </a:ext>
            </a:extLst>
          </a:blip>
          <a:srcRect l="29253" t="19813" r="13056" b="37433"/>
          <a:stretch/>
        </p:blipFill>
        <p:spPr bwMode="auto">
          <a:xfrm>
            <a:off x="1021164" y="832185"/>
            <a:ext cx="7393370" cy="4420455"/>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70E163A3-9422-7019-03F0-2EA121DD567D}"/>
              </a:ext>
            </a:extLst>
          </p:cNvPr>
          <p:cNvSpPr txBox="1"/>
          <p:nvPr/>
        </p:nvSpPr>
        <p:spPr>
          <a:xfrm>
            <a:off x="8414534" y="832185"/>
            <a:ext cx="2969232" cy="5355312"/>
          </a:xfrm>
          <a:prstGeom prst="rect">
            <a:avLst/>
          </a:prstGeom>
          <a:noFill/>
        </p:spPr>
        <p:txBody>
          <a:bodyPr wrap="square" rtlCol="0">
            <a:spAutoFit/>
          </a:bodyPr>
          <a:lstStyle/>
          <a:p>
            <a:r>
              <a:rPr lang="en-US" dirty="0"/>
              <a:t>Figure 1b uses a bar chart to illustrate Sales quantity of all the items. This gives the viewer an idea of the items which are most purchased and most popular. Further the following information is conveyed:</a:t>
            </a:r>
          </a:p>
          <a:p>
            <a:pPr marL="342900" indent="-342900">
              <a:buFont typeface="+mj-lt"/>
              <a:buAutoNum type="arabicPeriod"/>
            </a:pPr>
            <a:r>
              <a:rPr lang="en-US" dirty="0"/>
              <a:t>Only the top 5 items have more than 150K sales.</a:t>
            </a:r>
          </a:p>
          <a:p>
            <a:pPr marL="342900" indent="-342900">
              <a:buFont typeface="+mj-lt"/>
              <a:buAutoNum type="arabicPeriod"/>
            </a:pPr>
            <a:r>
              <a:rPr lang="en-US" dirty="0"/>
              <a:t>The top selling item has almost double the sales of the 2</a:t>
            </a:r>
            <a:r>
              <a:rPr lang="en-US" baseline="30000" dirty="0"/>
              <a:t>nd</a:t>
            </a:r>
            <a:r>
              <a:rPr lang="en-US" dirty="0"/>
              <a:t> item.</a:t>
            </a:r>
          </a:p>
          <a:p>
            <a:pPr marL="342900" indent="-342900">
              <a:buFont typeface="+mj-lt"/>
              <a:buAutoNum type="arabicPeriod"/>
            </a:pPr>
            <a:r>
              <a:rPr lang="en-US" dirty="0"/>
              <a:t>All the top 5 items are required for cooking which explains the high demand. Therefore focusing on the cooking items segment will result in higher sales for the company.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E2ABF-9D16-09DF-D28A-C9783F644E12}"/>
              </a:ext>
            </a:extLst>
          </p:cNvPr>
          <p:cNvSpPr>
            <a:spLocks noGrp="1"/>
          </p:cNvSpPr>
          <p:nvPr>
            <p:ph idx="1"/>
          </p:nvPr>
        </p:nvSpPr>
        <p:spPr>
          <a:xfrm>
            <a:off x="1141412" y="5165725"/>
            <a:ext cx="9905999" cy="625476"/>
          </a:xfrm>
        </p:spPr>
        <p:txBody>
          <a:bodyPr/>
          <a:lstStyle/>
          <a:p>
            <a:pPr marL="0" indent="0">
              <a:buNone/>
            </a:pPr>
            <a:r>
              <a:rPr lang="en-US" dirty="0"/>
              <a:t>Figure 1c- Top sales representatives</a:t>
            </a:r>
            <a:endParaRPr lang="en-IN" dirty="0"/>
          </a:p>
        </p:txBody>
      </p:sp>
      <p:pic>
        <p:nvPicPr>
          <p:cNvPr id="4" name="Picture 3">
            <a:extLst>
              <a:ext uri="{FF2B5EF4-FFF2-40B4-BE49-F238E27FC236}">
                <a16:creationId xmlns:a16="http://schemas.microsoft.com/office/drawing/2014/main" id="{AF834768-7AE0-6883-7219-4FD931926207}"/>
              </a:ext>
            </a:extLst>
          </p:cNvPr>
          <p:cNvPicPr>
            <a:picLocks noChangeAspect="1"/>
          </p:cNvPicPr>
          <p:nvPr/>
        </p:nvPicPr>
        <p:blipFill rotWithShape="1">
          <a:blip r:embed="rId2"/>
          <a:srcRect l="29156" t="21196" r="44695" b="14144"/>
          <a:stretch/>
        </p:blipFill>
        <p:spPr bwMode="auto">
          <a:xfrm>
            <a:off x="1141412" y="370129"/>
            <a:ext cx="7560799" cy="4795596"/>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6A0F4073-32B0-0D90-F188-6527D19E1792}"/>
              </a:ext>
            </a:extLst>
          </p:cNvPr>
          <p:cNvSpPr txBox="1"/>
          <p:nvPr/>
        </p:nvSpPr>
        <p:spPr>
          <a:xfrm>
            <a:off x="8702211" y="370129"/>
            <a:ext cx="2784297"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table in Figure 1c shows the top sales representatives employed by the company. Some key information conveyed is as follows: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top 9 Sales Representatives have sold items worth over 5 million in total.</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top 3 sales reps breach the 10 million mark in terms of sales amount.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This would provide useful information to the organization about its best employees.</a:t>
            </a:r>
          </a:p>
        </p:txBody>
      </p:sp>
    </p:spTree>
    <p:extLst>
      <p:ext uri="{BB962C8B-B14F-4D97-AF65-F5344CB8AC3E}">
        <p14:creationId xmlns:p14="http://schemas.microsoft.com/office/powerpoint/2010/main" val="367583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FBC63-0C69-4B70-27D3-0DD0B2D809DD}"/>
              </a:ext>
            </a:extLst>
          </p:cNvPr>
          <p:cNvSpPr>
            <a:spLocks noGrp="1"/>
          </p:cNvSpPr>
          <p:nvPr>
            <p:ph idx="1"/>
          </p:nvPr>
        </p:nvSpPr>
        <p:spPr>
          <a:xfrm>
            <a:off x="1141413" y="5311738"/>
            <a:ext cx="7262848" cy="843235"/>
          </a:xfrm>
        </p:spPr>
        <p:txBody>
          <a:bodyPr>
            <a:normAutofit fontScale="92500" lnSpcReduction="10000"/>
          </a:bodyPr>
          <a:lstStyle/>
          <a:p>
            <a:pPr marL="0" indent="0">
              <a:buNone/>
            </a:pPr>
            <a:r>
              <a:rPr lang="en-US" dirty="0"/>
              <a:t>Figure 1d- Percentage of total sales margin contributed by the top sales reps </a:t>
            </a:r>
          </a:p>
          <a:p>
            <a:pPr marL="0" indent="0">
              <a:buNone/>
            </a:pPr>
            <a:endParaRPr lang="en-IN" dirty="0"/>
          </a:p>
        </p:txBody>
      </p:sp>
      <p:pic>
        <p:nvPicPr>
          <p:cNvPr id="4" name="Picture 3">
            <a:extLst>
              <a:ext uri="{FF2B5EF4-FFF2-40B4-BE49-F238E27FC236}">
                <a16:creationId xmlns:a16="http://schemas.microsoft.com/office/drawing/2014/main" id="{CA90593C-554B-381E-09F8-126AD2443807}"/>
              </a:ext>
            </a:extLst>
          </p:cNvPr>
          <p:cNvPicPr>
            <a:picLocks noChangeAspect="1"/>
          </p:cNvPicPr>
          <p:nvPr/>
        </p:nvPicPr>
        <p:blipFill rotWithShape="1">
          <a:blip r:embed="rId2">
            <a:extLst>
              <a:ext uri="{28A0092B-C50C-407E-A947-70E740481C1C}">
                <a14:useLocalDpi xmlns:a14="http://schemas.microsoft.com/office/drawing/2010/main" val="0"/>
              </a:ext>
            </a:extLst>
          </a:blip>
          <a:srcRect l="29938" t="25549" r="42676" b="15183"/>
          <a:stretch/>
        </p:blipFill>
        <p:spPr bwMode="auto">
          <a:xfrm>
            <a:off x="1141412" y="522663"/>
            <a:ext cx="7262848" cy="4789076"/>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E0F3373C-7BC9-738E-F43D-96566F03245D}"/>
              </a:ext>
            </a:extLst>
          </p:cNvPr>
          <p:cNvSpPr txBox="1"/>
          <p:nvPr/>
        </p:nvSpPr>
        <p:spPr>
          <a:xfrm>
            <a:off x="8404260" y="522663"/>
            <a:ext cx="3123344" cy="5632311"/>
          </a:xfrm>
          <a:prstGeom prst="rect">
            <a:avLst/>
          </a:prstGeom>
          <a:noFill/>
        </p:spPr>
        <p:txBody>
          <a:bodyPr wrap="square" rtlCol="0">
            <a:spAutoFit/>
          </a:bodyPr>
          <a:lstStyle/>
          <a:p>
            <a:r>
              <a:rPr lang="en-US" dirty="0"/>
              <a:t>Figure 1d shows the contributions of the top 15 sales reps(in percentage terms) to the total sales margin amount of all sales put together. The following actionable insights can be drawn from the visualization:</a:t>
            </a:r>
          </a:p>
          <a:p>
            <a:pPr marL="342900" indent="-342900">
              <a:buFont typeface="+mj-lt"/>
              <a:buAutoNum type="arabicPeriod"/>
            </a:pPr>
            <a:r>
              <a:rPr lang="en-US" dirty="0"/>
              <a:t>The top 4 out of the top 15 sales reps bring in more than 50% of the total sales margin amount. Clearly the organization can reward these high-performing employees.</a:t>
            </a:r>
          </a:p>
          <a:p>
            <a:pPr marL="342900" indent="-342900">
              <a:buFont typeface="+mj-lt"/>
              <a:buAutoNum type="arabicPeriod"/>
            </a:pPr>
            <a:r>
              <a:rPr lang="en-US" dirty="0"/>
              <a:t>It is clear that bulk of the sales margin amount is being added by the top sales reps. Therefore the organization needs to improve efficiency.</a:t>
            </a:r>
          </a:p>
        </p:txBody>
      </p:sp>
    </p:spTree>
    <p:extLst>
      <p:ext uri="{BB962C8B-B14F-4D97-AF65-F5344CB8AC3E}">
        <p14:creationId xmlns:p14="http://schemas.microsoft.com/office/powerpoint/2010/main" val="184913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82021-5CBA-A2A8-7AB9-7E1633F4FB3A}"/>
              </a:ext>
            </a:extLst>
          </p:cNvPr>
          <p:cNvSpPr>
            <a:spLocks noGrp="1"/>
          </p:cNvSpPr>
          <p:nvPr>
            <p:ph idx="1"/>
          </p:nvPr>
        </p:nvSpPr>
        <p:spPr>
          <a:xfrm>
            <a:off x="1232899" y="5239819"/>
            <a:ext cx="9814512" cy="551381"/>
          </a:xfrm>
        </p:spPr>
        <p:txBody>
          <a:bodyPr>
            <a:normAutofit lnSpcReduction="10000"/>
          </a:bodyPr>
          <a:lstStyle/>
          <a:p>
            <a:pPr marL="0" indent="0">
              <a:buNone/>
            </a:pPr>
            <a:r>
              <a:rPr lang="en-US" sz="2600" dirty="0">
                <a:latin typeface="Times New Roman" panose="02020603050405020304" pitchFamily="18" charset="0"/>
                <a:cs typeface="Times New Roman" panose="02020603050405020304" pitchFamily="18" charset="0"/>
              </a:rPr>
              <a:t>Figure 2- </a:t>
            </a:r>
            <a:r>
              <a:rPr lang="en-US" sz="2600" b="1" dirty="0">
                <a:latin typeface="Times New Roman" panose="02020603050405020304" pitchFamily="18" charset="0"/>
                <a:cs typeface="Times New Roman" panose="02020603050405020304" pitchFamily="18" charset="0"/>
              </a:rPr>
              <a:t>Time series analysis dashboard</a:t>
            </a:r>
            <a:endParaRPr lang="en-US" sz="26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32C9F810-85DE-997A-85CA-C4438397EF68}"/>
              </a:ext>
            </a:extLst>
          </p:cNvPr>
          <p:cNvPicPr>
            <a:picLocks noChangeAspect="1"/>
          </p:cNvPicPr>
          <p:nvPr/>
        </p:nvPicPr>
        <p:blipFill rotWithShape="1">
          <a:blip r:embed="rId2"/>
          <a:srcRect l="16335" t="12863" r="30835" b="13423"/>
          <a:stretch/>
        </p:blipFill>
        <p:spPr bwMode="auto">
          <a:xfrm>
            <a:off x="1232899" y="791110"/>
            <a:ext cx="7156878" cy="436494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FDA66C2-924D-476A-DE21-EE810625D72C}"/>
              </a:ext>
            </a:extLst>
          </p:cNvPr>
          <p:cNvSpPr txBox="1"/>
          <p:nvPr/>
        </p:nvSpPr>
        <p:spPr>
          <a:xfrm>
            <a:off x="8468597" y="791110"/>
            <a:ext cx="2578814" cy="5078313"/>
          </a:xfrm>
          <a:prstGeom prst="rect">
            <a:avLst/>
          </a:prstGeom>
          <a:noFill/>
        </p:spPr>
        <p:txBody>
          <a:bodyPr wrap="square" rtlCol="0">
            <a:spAutoFit/>
          </a:bodyPr>
          <a:lstStyle/>
          <a:p>
            <a:r>
              <a:rPr lang="en-US" dirty="0"/>
              <a:t>The time series analysis dashboard presented in Figure 2 illustrates various information which has been uncovered from the data. Some of them are:</a:t>
            </a:r>
          </a:p>
          <a:p>
            <a:pPr marL="342900" indent="-342900">
              <a:buFont typeface="+mj-lt"/>
              <a:buAutoNum type="arabicPeriod"/>
            </a:pPr>
            <a:r>
              <a:rPr lang="en-US" dirty="0"/>
              <a:t>Number of new and existing customers in each year.</a:t>
            </a:r>
          </a:p>
          <a:p>
            <a:pPr marL="342900" indent="-342900">
              <a:buFont typeface="+mj-lt"/>
              <a:buAutoNum type="arabicPeriod"/>
            </a:pPr>
            <a:r>
              <a:rPr lang="en-US" dirty="0"/>
              <a:t>Sales amount over the years.</a:t>
            </a:r>
          </a:p>
          <a:p>
            <a:pPr marL="342900" indent="-342900">
              <a:buFont typeface="+mj-lt"/>
              <a:buAutoNum type="arabicPeriod"/>
            </a:pPr>
            <a:r>
              <a:rPr lang="en-US" dirty="0"/>
              <a:t>Sales quantity and Sales margin over time.</a:t>
            </a:r>
          </a:p>
          <a:p>
            <a:endParaRPr lang="en-US" dirty="0"/>
          </a:p>
          <a:p>
            <a:r>
              <a:rPr lang="en-US" dirty="0"/>
              <a:t>We will dive deeper into each of these aspects in further slides.</a:t>
            </a:r>
          </a:p>
        </p:txBody>
      </p:sp>
    </p:spTree>
    <p:extLst>
      <p:ext uri="{BB962C8B-B14F-4D97-AF65-F5344CB8AC3E}">
        <p14:creationId xmlns:p14="http://schemas.microsoft.com/office/powerpoint/2010/main" val="50010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395</TotalTime>
  <Words>1116</Words>
  <Application>Microsoft Office PowerPoint</Application>
  <PresentationFormat>Widescreen</PresentationFormat>
  <Paragraphs>85</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Noto Sans Symbols</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Windows 10</dc:creator>
  <cp:lastModifiedBy>adithyasai554@gmail.com</cp:lastModifiedBy>
  <cp:revision>1</cp:revision>
  <dcterms:created xsi:type="dcterms:W3CDTF">2021-06-19T13:01:53Z</dcterms:created>
  <dcterms:modified xsi:type="dcterms:W3CDTF">2024-07-06T19:42:37Z</dcterms:modified>
</cp:coreProperties>
</file>