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Plan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 &amp; GitHub link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Demo</a:t>
          </a:r>
          <a:br>
            <a:rPr lang="en-GB" sz="1600" dirty="0"/>
          </a:br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US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US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Plan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 &amp; GitHub link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Demo</a:t>
          </a:r>
          <a:br>
            <a:rPr lang="en-GB" sz="1600" kern="1200" dirty="0"/>
          </a:b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352500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232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Dev Shinde</cp:lastModifiedBy>
  <cp:revision>223</cp:revision>
  <dcterms:created xsi:type="dcterms:W3CDTF">2023-07-15T03:43:48Z</dcterms:created>
  <dcterms:modified xsi:type="dcterms:W3CDTF">2024-09-02T09:57:18Z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