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cd89d2e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cd89d2e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cd89d2e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cd89d2e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COUNSELLO </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Based </a:t>
            </a:r>
            <a:r>
              <a:rPr lang="en"/>
              <a:t>Counselor at your rescue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Lockdown</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Staying at home all day, away from friends and school/ colleges affect the mental health of students. An increase in the number of Depression and Stress cases were found recently due to lockdown.</a:t>
            </a:r>
            <a:endParaRPr sz="15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Personality</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There are very few </a:t>
            </a:r>
            <a:r>
              <a:rPr lang="en" sz="1600"/>
              <a:t>reliable</a:t>
            </a:r>
            <a:r>
              <a:rPr lang="en" sz="1600"/>
              <a:t> options when it comes to </a:t>
            </a:r>
            <a:r>
              <a:rPr lang="en" sz="1600"/>
              <a:t>psychometric</a:t>
            </a:r>
            <a:r>
              <a:rPr lang="en" sz="1600"/>
              <a:t> evaluations to predict personality traits. Users also seek personalised advice based on their persona</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Virtual Friend</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Sure we do have Siri and alexa, but when we feel low, we need someone to share what we feel or what we are going through, and expect it to resolve our issues, by providing </a:t>
            </a:r>
            <a:r>
              <a:rPr lang="en" sz="1600"/>
              <a:t>personalised</a:t>
            </a:r>
            <a:r>
              <a:rPr lang="en" sz="1600"/>
              <a:t> solution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Counsello Features</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Feature</a:t>
            </a:r>
            <a:r>
              <a:rPr lang="en">
                <a:solidFill>
                  <a:schemeClr val="lt1"/>
                </a:solidFill>
              </a:rPr>
              <a:t> 1</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AI Powered </a:t>
            </a:r>
            <a:r>
              <a:rPr b="1" lang="en" sz="1600"/>
              <a:t>Psychometric</a:t>
            </a:r>
            <a:r>
              <a:rPr b="1" lang="en" sz="1600"/>
              <a:t> Evaluation</a:t>
            </a:r>
            <a:endParaRPr b="1" sz="1600"/>
          </a:p>
          <a:p>
            <a:pPr indent="0" lvl="0" marL="0" rtl="0" algn="l">
              <a:spcBef>
                <a:spcPts val="800"/>
              </a:spcBef>
              <a:spcAft>
                <a:spcPts val="800"/>
              </a:spcAft>
              <a:buNone/>
            </a:pPr>
            <a:r>
              <a:rPr lang="en" sz="1600"/>
              <a:t>Counsello asks a set of 50 Questions, selected from research </a:t>
            </a:r>
            <a:r>
              <a:rPr lang="en" sz="1600"/>
              <a:t>standard</a:t>
            </a:r>
            <a:r>
              <a:rPr lang="en" sz="1600"/>
              <a:t> databases. Our AI model, then classifies the user based</a:t>
            </a:r>
            <a:r>
              <a:rPr lang="en" sz="1600"/>
              <a:t> on his/her answers</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Feature </a:t>
            </a:r>
            <a:r>
              <a:rPr lang="en">
                <a:solidFill>
                  <a:schemeClr val="lt1"/>
                </a:solidFill>
              </a:rPr>
              <a:t>2</a:t>
            </a:r>
            <a:endParaRPr>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AI Powered Emotional Analysis</a:t>
            </a:r>
            <a:endParaRPr b="1" sz="1600"/>
          </a:p>
          <a:p>
            <a:pPr indent="0" lvl="0" marL="0" rtl="0" algn="l">
              <a:spcBef>
                <a:spcPts val="800"/>
              </a:spcBef>
              <a:spcAft>
                <a:spcPts val="800"/>
              </a:spcAft>
              <a:buNone/>
            </a:pPr>
            <a:r>
              <a:rPr lang="en" sz="1600"/>
              <a:t>In addition to Psychometric Evaluation, Counsello also monitors facial emotions, during test and Emotional analysis report is generated</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Chat Bot and UI</a:t>
            </a:r>
            <a:endParaRPr b="1" sz="1600"/>
          </a:p>
          <a:p>
            <a:pPr indent="0" lvl="0" marL="0" rtl="0" algn="l">
              <a:spcBef>
                <a:spcPts val="800"/>
              </a:spcBef>
              <a:spcAft>
                <a:spcPts val="800"/>
              </a:spcAft>
              <a:buNone/>
            </a:pPr>
            <a:r>
              <a:rPr lang="en" sz="1600"/>
              <a:t>Counsello has easy-to-use User Interface, with all important information available on the tips. Counsello also supports an A.I. Powered Chat Bot to help stressed and depressed people.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Counsello Implementation</a:t>
            </a:r>
            <a:endParaRPr/>
          </a:p>
          <a:p>
            <a:pPr indent="0" lvl="0" marL="0" rtl="0" algn="l">
              <a:spcBef>
                <a:spcPts val="0"/>
              </a:spcBef>
              <a:spcAft>
                <a:spcPts val="0"/>
              </a:spcAft>
              <a:buNone/>
            </a:pPr>
            <a:r>
              <a:t/>
            </a:r>
            <a:endParaRPr/>
          </a:p>
        </p:txBody>
      </p:sp>
      <p:pic>
        <p:nvPicPr>
          <p:cNvPr id="126" name="Google Shape;126;p16"/>
          <p:cNvPicPr preferRelativeResize="0"/>
          <p:nvPr/>
        </p:nvPicPr>
        <p:blipFill>
          <a:blip r:embed="rId3">
            <a:alphaModFix/>
          </a:blip>
          <a:stretch>
            <a:fillRect/>
          </a:stretch>
        </p:blipFill>
        <p:spPr>
          <a:xfrm>
            <a:off x="522375" y="1099900"/>
            <a:ext cx="7986499"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311700" y="2630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Upcoming Features</a:t>
            </a:r>
            <a:endParaRPr/>
          </a:p>
        </p:txBody>
      </p:sp>
      <p:sp>
        <p:nvSpPr>
          <p:cNvPr id="132" name="Google Shape;132;p17"/>
          <p:cNvSpPr txBox="1"/>
          <p:nvPr/>
        </p:nvSpPr>
        <p:spPr>
          <a:xfrm>
            <a:off x="411900" y="3315150"/>
            <a:ext cx="5786400" cy="160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Deployment of Azure Face Vision Service for Emotional Analysis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More Questions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More Personality Traits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Better Chatbot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Improved UI/UX</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Cost Optimised Solutions</a:t>
            </a:r>
            <a:endParaRPr>
              <a:latin typeface="Roboto"/>
              <a:ea typeface="Roboto"/>
              <a:cs typeface="Roboto"/>
              <a:sym typeface="Roboto"/>
            </a:endParaRPr>
          </a:p>
        </p:txBody>
      </p:sp>
      <p:sp>
        <p:nvSpPr>
          <p:cNvPr id="133" name="Google Shape;133;p17"/>
          <p:cNvSpPr txBox="1"/>
          <p:nvPr>
            <p:ph type="title"/>
          </p:nvPr>
        </p:nvSpPr>
        <p:spPr>
          <a:xfrm>
            <a:off x="311700" y="291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34" name="Google Shape;134;p17"/>
          <p:cNvSpPr txBox="1"/>
          <p:nvPr/>
        </p:nvSpPr>
        <p:spPr>
          <a:xfrm>
            <a:off x="411900" y="1041563"/>
            <a:ext cx="5786400" cy="1446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Usable as an advanced </a:t>
            </a:r>
            <a:r>
              <a:rPr lang="en">
                <a:latin typeface="Roboto"/>
                <a:ea typeface="Roboto"/>
                <a:cs typeface="Roboto"/>
                <a:sym typeface="Roboto"/>
              </a:rPr>
              <a:t>Psychometric</a:t>
            </a:r>
            <a:r>
              <a:rPr lang="en">
                <a:latin typeface="Roboto"/>
                <a:ea typeface="Roboto"/>
                <a:cs typeface="Roboto"/>
                <a:sym typeface="Roboto"/>
              </a:rPr>
              <a:t> Evaluation, saved results can be shared with user, schools, colleges and organizations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Usable as an Counsellor in Schools, Colleges, Offices etc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Personal Personality trait check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Chatbot to whom people can talk and share problems with</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