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Lato Heavy" panose="020B0604020202020204" charset="0"/>
      <p:regular r:id="rId3"/>
    </p:embeddedFont>
    <p:embeddedFont>
      <p:font typeface="Lora" pitchFamily="2" charset="0"/>
      <p:regular r:id="rId4"/>
    </p:embeddedFont>
    <p:embeddedFont>
      <p:font typeface="Lora Bold Italics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597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09" y="263541"/>
            <a:ext cx="3387076" cy="10909300"/>
            <a:chOff x="133594" y="174139"/>
            <a:chExt cx="1206015" cy="3889934"/>
          </a:xfrm>
        </p:grpSpPr>
        <p:sp>
          <p:nvSpPr>
            <p:cNvPr id="3" name="Freeform 3"/>
            <p:cNvSpPr/>
            <p:nvPr/>
          </p:nvSpPr>
          <p:spPr>
            <a:xfrm>
              <a:off x="133594" y="174139"/>
              <a:ext cx="1206015" cy="3889934"/>
            </a:xfrm>
            <a:custGeom>
              <a:avLst/>
              <a:gdLst/>
              <a:ahLst/>
              <a:cxnLst/>
              <a:rect l="l" t="t" r="r" b="b"/>
              <a:pathLst>
                <a:path w="1206015" h="3889934">
                  <a:moveTo>
                    <a:pt x="0" y="0"/>
                  </a:moveTo>
                  <a:lnTo>
                    <a:pt x="1206015" y="0"/>
                  </a:lnTo>
                  <a:lnTo>
                    <a:pt x="1206015" y="3889934"/>
                  </a:lnTo>
                  <a:lnTo>
                    <a:pt x="0" y="388993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05764" y="263541"/>
            <a:ext cx="7762264" cy="2003879"/>
            <a:chOff x="0" y="0"/>
            <a:chExt cx="3596713" cy="12059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96713" cy="1205991"/>
            </a:xfrm>
            <a:custGeom>
              <a:avLst/>
              <a:gdLst/>
              <a:ahLst/>
              <a:cxnLst/>
              <a:rect l="l" t="t" r="r" b="b"/>
              <a:pathLst>
                <a:path w="3596713" h="1205991">
                  <a:moveTo>
                    <a:pt x="0" y="0"/>
                  </a:moveTo>
                  <a:lnTo>
                    <a:pt x="3596713" y="0"/>
                  </a:lnTo>
                  <a:lnTo>
                    <a:pt x="3596713" y="1205991"/>
                  </a:lnTo>
                  <a:lnTo>
                    <a:pt x="0" y="1205991"/>
                  </a:lnTo>
                  <a:close/>
                </a:path>
              </a:pathLst>
            </a:custGeom>
            <a:solidFill>
              <a:srgbClr val="5B8F8F"/>
            </a:solidFill>
          </p:spPr>
          <p:txBody>
            <a:bodyPr/>
            <a:lstStyle/>
            <a:p>
              <a:r>
                <a:rPr lang="en-US" dirty="0"/>
                <a:t> </a:t>
              </a:r>
              <a:endParaRPr lang="en-IN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283824" y="6351705"/>
            <a:ext cx="277596" cy="340557"/>
          </a:xfrm>
          <a:custGeom>
            <a:avLst/>
            <a:gdLst/>
            <a:ahLst/>
            <a:cxnLst/>
            <a:rect l="l" t="t" r="r" b="b"/>
            <a:pathLst>
              <a:path w="177972" h="177972">
                <a:moveTo>
                  <a:pt x="0" y="0"/>
                </a:moveTo>
                <a:lnTo>
                  <a:pt x="177972" y="0"/>
                </a:lnTo>
                <a:lnTo>
                  <a:pt x="177972" y="177973"/>
                </a:lnTo>
                <a:lnTo>
                  <a:pt x="0" y="177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99" b="-799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 flipV="1">
            <a:off x="197385" y="6927518"/>
            <a:ext cx="364035" cy="340559"/>
          </a:xfrm>
          <a:custGeom>
            <a:avLst/>
            <a:gdLst/>
            <a:ahLst/>
            <a:cxnLst/>
            <a:rect l="l" t="t" r="r" b="b"/>
            <a:pathLst>
              <a:path w="228308" h="154262">
                <a:moveTo>
                  <a:pt x="0" y="0"/>
                </a:moveTo>
                <a:lnTo>
                  <a:pt x="228307" y="0"/>
                </a:lnTo>
                <a:lnTo>
                  <a:pt x="228307" y="154262"/>
                </a:lnTo>
                <a:lnTo>
                  <a:pt x="0" y="15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79" r="-87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477626" y="2634159"/>
            <a:ext cx="238767" cy="192781"/>
            <a:chOff x="0" y="0"/>
            <a:chExt cx="6350000" cy="51269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5B8F8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555579" y="4371447"/>
            <a:ext cx="238767" cy="192781"/>
            <a:chOff x="0" y="0"/>
            <a:chExt cx="6350000" cy="51269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5B8F8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3477626" y="5951220"/>
            <a:ext cx="238767" cy="192781"/>
            <a:chOff x="0" y="0"/>
            <a:chExt cx="6350000" cy="51269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5B8F8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95804" y="2685469"/>
            <a:ext cx="2104432" cy="206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0"/>
              </a:lnSpc>
            </a:pPr>
            <a:r>
              <a:rPr lang="en-US" sz="2400" b="1" spc="155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9841" y="3046150"/>
            <a:ext cx="2532192" cy="219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1919"/>
              </a:lnSpc>
              <a:spcBef>
                <a:spcPct val="0"/>
              </a:spcBef>
            </a:pPr>
            <a:r>
              <a:rPr lang="en-US" sz="2000" spc="59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Accounting student.</a:t>
            </a:r>
            <a:endParaRPr lang="en-US" sz="2000" u="none" strike="noStrike" spc="59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ts val="1919"/>
              </a:lnSpc>
              <a:spcBef>
                <a:spcPct val="0"/>
              </a:spcBef>
            </a:pPr>
            <a:endParaRPr lang="en-US" sz="2000" u="none" strike="noStrike" spc="59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ts val="1919"/>
              </a:lnSpc>
              <a:spcBef>
                <a:spcPct val="0"/>
              </a:spcBef>
            </a:pPr>
            <a:r>
              <a:rPr lang="en-US" sz="2000" u="none" strike="noStrike" spc="59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consider myself a responsible and orderly person.</a:t>
            </a:r>
          </a:p>
          <a:p>
            <a:pPr lvl="0" algn="l">
              <a:lnSpc>
                <a:spcPts val="1919"/>
              </a:lnSpc>
              <a:spcBef>
                <a:spcPct val="0"/>
              </a:spcBef>
            </a:pPr>
            <a:endParaRPr lang="en-US" sz="2000" u="none" strike="noStrike" spc="59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ts val="1919"/>
              </a:lnSpc>
              <a:spcBef>
                <a:spcPct val="0"/>
              </a:spcBef>
            </a:pPr>
            <a:r>
              <a:rPr lang="en-US" sz="2000" u="none" strike="noStrike" spc="59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am looking forward to my first work experience.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83410" y="5931801"/>
            <a:ext cx="2427235" cy="206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90"/>
              </a:lnSpc>
            </a:pPr>
            <a:r>
              <a:rPr lang="en-US" sz="2400" b="1" spc="155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ME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5653" y="6419821"/>
            <a:ext cx="1578706" cy="25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2000" spc="88" dirty="0">
                <a:solidFill>
                  <a:srgbClr val="222222"/>
                </a:solidFill>
                <a:latin typeface="Lora"/>
              </a:rPr>
              <a:t>6355130590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40699" y="7045784"/>
            <a:ext cx="2427235" cy="169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69"/>
              </a:lnSpc>
            </a:pPr>
            <a:r>
              <a:rPr lang="en-US" sz="1050" spc="79" dirty="0">
                <a:solidFill>
                  <a:schemeClr val="tx1">
                    <a:lumMod val="95000"/>
                    <a:lumOff val="5000"/>
                  </a:schemeClr>
                </a:solidFill>
                <a:latin typeface="Lora"/>
              </a:rPr>
              <a:t>ruchimaurya84138@gmail.com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980691" y="2710578"/>
            <a:ext cx="3020841" cy="19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0"/>
              </a:lnSpc>
            </a:pPr>
            <a:r>
              <a:rPr lang="en-US" sz="2400" spc="155" dirty="0">
                <a:solidFill>
                  <a:srgbClr val="222222"/>
                </a:solidFill>
                <a:latin typeface="Lato Heavy"/>
              </a:rPr>
              <a:t>EDUCATION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99142" y="3074141"/>
            <a:ext cx="3307096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2000" spc="95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Gujarat University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609735" y="3428672"/>
            <a:ext cx="3307096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2000" spc="95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commerce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615742" y="3739464"/>
            <a:ext cx="3305453" cy="23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60"/>
              </a:lnSpc>
            </a:pPr>
            <a:r>
              <a:rPr lang="en-US" sz="2000" spc="88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692963" y="4750543"/>
            <a:ext cx="3307096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2000" spc="95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674962" y="5062263"/>
            <a:ext cx="3307096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2000" spc="95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Gujarati</a:t>
            </a:r>
          </a:p>
          <a:p>
            <a:pPr algn="l">
              <a:lnSpc>
                <a:spcPts val="1919"/>
              </a:lnSpc>
            </a:pPr>
            <a:r>
              <a:rPr lang="en-US" sz="2000" spc="95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85764" y="810666"/>
            <a:ext cx="3294645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1"/>
              </a:lnSpc>
            </a:pPr>
            <a:r>
              <a:rPr lang="en-US" sz="3608" spc="216" dirty="0">
                <a:solidFill>
                  <a:srgbClr val="FFFFFF"/>
                </a:solidFill>
                <a:latin typeface="Lato Heavy"/>
              </a:rPr>
              <a:t>Ruchi</a:t>
            </a:r>
          </a:p>
          <a:p>
            <a:pPr algn="l">
              <a:lnSpc>
                <a:spcPts val="3861"/>
              </a:lnSpc>
            </a:pPr>
            <a:r>
              <a:rPr lang="en-US" sz="3608" spc="216" dirty="0">
                <a:solidFill>
                  <a:srgbClr val="FFFFFF"/>
                </a:solidFill>
                <a:latin typeface="Lato Heavy"/>
              </a:rPr>
              <a:t>Maurya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519656" y="2283915"/>
            <a:ext cx="3282702" cy="269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7"/>
              </a:lnSpc>
            </a:pPr>
            <a:endParaRPr lang="en-US" sz="1804" spc="144" dirty="0">
              <a:solidFill>
                <a:srgbClr val="FFFFFF"/>
              </a:solidFill>
              <a:latin typeface="Lora Bold Itali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AB1B63-2899-A49C-0D96-08D7CD1B2E9D}"/>
              </a:ext>
            </a:extLst>
          </p:cNvPr>
          <p:cNvSpPr txBox="1"/>
          <p:nvPr/>
        </p:nvSpPr>
        <p:spPr>
          <a:xfrm>
            <a:off x="2729042" y="965662"/>
            <a:ext cx="410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Full-stack  Developer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(Java Technology)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D1FA0E-36CF-310A-F794-96999D372E6C}"/>
              </a:ext>
            </a:extLst>
          </p:cNvPr>
          <p:cNvSpPr txBox="1"/>
          <p:nvPr/>
        </p:nvSpPr>
        <p:spPr>
          <a:xfrm>
            <a:off x="3709661" y="6288284"/>
            <a:ext cx="309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REACT.JS</a:t>
            </a:r>
          </a:p>
          <a:p>
            <a:r>
              <a:rPr lang="en-US" dirty="0"/>
              <a:t>REDUX</a:t>
            </a:r>
          </a:p>
          <a:p>
            <a:r>
              <a:rPr lang="en-US" dirty="0"/>
              <a:t>Core 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5D8108-516D-9C23-C754-D20F6AAE034F}"/>
              </a:ext>
            </a:extLst>
          </p:cNvPr>
          <p:cNvSpPr txBox="1"/>
          <p:nvPr/>
        </p:nvSpPr>
        <p:spPr>
          <a:xfrm>
            <a:off x="3937638" y="4149487"/>
            <a:ext cx="33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 Heavy" panose="020B0604020202020204" charset="0"/>
                <a:cs typeface="Times New Roman" panose="02020603050405020304" pitchFamily="18" charset="0"/>
              </a:rPr>
              <a:t>LANGUAGE</a:t>
            </a:r>
            <a:endParaRPr lang="en-IN" sz="2400" b="1" dirty="0">
              <a:latin typeface="Lato Heav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B9C7A6-11DB-4D46-D849-53FA114B38D5}"/>
              </a:ext>
            </a:extLst>
          </p:cNvPr>
          <p:cNvSpPr txBox="1"/>
          <p:nvPr/>
        </p:nvSpPr>
        <p:spPr>
          <a:xfrm>
            <a:off x="3836555" y="5776214"/>
            <a:ext cx="338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Heavy" panose="020B0604020202020204" charset="0"/>
              </a:rPr>
              <a:t>TECHNOLOGY SKILL</a:t>
            </a:r>
            <a:endParaRPr lang="en-IN" sz="2400" dirty="0">
              <a:latin typeface="Lato Heavy" panose="020B060402020202020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883E76C-6F2D-4DC7-0F79-1BED69D877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8" t="-223473" r="32803" b="297587"/>
          <a:stretch/>
        </p:blipFill>
        <p:spPr>
          <a:xfrm>
            <a:off x="2806374" y="-778920"/>
            <a:ext cx="54058" cy="45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19516-8604-E8E3-C2EB-3232FC63225D}"/>
              </a:ext>
            </a:extLst>
          </p:cNvPr>
          <p:cNvSpPr txBox="1"/>
          <p:nvPr/>
        </p:nvSpPr>
        <p:spPr>
          <a:xfrm>
            <a:off x="144290" y="8718535"/>
            <a:ext cx="282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217D39-FEBA-E7FD-EF7E-07344B4DB9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3" y="7473000"/>
            <a:ext cx="606449" cy="456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20EB816-5135-5793-5680-89CCCA7DE630}"/>
              </a:ext>
            </a:extLst>
          </p:cNvPr>
          <p:cNvSpPr txBox="1"/>
          <p:nvPr/>
        </p:nvSpPr>
        <p:spPr>
          <a:xfrm>
            <a:off x="754142" y="7630466"/>
            <a:ext cx="349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1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Ruchimaurya11</a:t>
            </a:r>
            <a:endParaRPr lang="en-IN" sz="1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73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Lora</vt:lpstr>
      <vt:lpstr>Calibri</vt:lpstr>
      <vt:lpstr>Lato Heavy</vt:lpstr>
      <vt:lpstr>Times New Roman</vt:lpstr>
      <vt:lpstr>Lora Bold Italics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Student CV Resume</dc:title>
  <dc:creator>Ruchi Maurya</dc:creator>
  <cp:lastModifiedBy>manju maurya</cp:lastModifiedBy>
  <cp:revision>6</cp:revision>
  <dcterms:created xsi:type="dcterms:W3CDTF">2006-08-16T00:00:00Z</dcterms:created>
  <dcterms:modified xsi:type="dcterms:W3CDTF">2024-10-26T02:06:22Z</dcterms:modified>
  <dc:identifier>DAGGayNGS34</dc:identifier>
</cp:coreProperties>
</file>