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21203-5A02-4A80-9FB8-9D2AE47045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95FD2C-38FC-42E7-AFC3-9DEB9AF590FB}">
      <dgm:prSet/>
      <dgm:spPr/>
      <dgm:t>
        <a:bodyPr/>
        <a:lstStyle/>
        <a:p>
          <a:pPr rtl="0"/>
          <a:r>
            <a:rPr lang="en-IN" baseline="0" dirty="0" smtClean="0"/>
            <a:t>Ruchir Saxena</a:t>
          </a:r>
          <a:endParaRPr lang="en-IN" dirty="0"/>
        </a:p>
      </dgm:t>
    </dgm:pt>
    <dgm:pt modelId="{DA247C91-DD13-4BBD-BC0C-93429D69515D}" type="parTrans" cxnId="{5065B45B-5FC2-42DF-A32F-48FC4A91F625}">
      <dgm:prSet/>
      <dgm:spPr/>
      <dgm:t>
        <a:bodyPr/>
        <a:lstStyle/>
        <a:p>
          <a:endParaRPr lang="en-IN"/>
        </a:p>
      </dgm:t>
    </dgm:pt>
    <dgm:pt modelId="{57613FC9-43DB-486B-99F8-09047C3D76F6}" type="sibTrans" cxnId="{5065B45B-5FC2-42DF-A32F-48FC4A91F625}">
      <dgm:prSet/>
      <dgm:spPr/>
      <dgm:t>
        <a:bodyPr/>
        <a:lstStyle/>
        <a:p>
          <a:endParaRPr lang="en-IN"/>
        </a:p>
      </dgm:t>
    </dgm:pt>
    <dgm:pt modelId="{639602A4-E311-43A9-B464-EB45172BA25E}">
      <dgm:prSet/>
      <dgm:spPr/>
      <dgm:t>
        <a:bodyPr/>
        <a:lstStyle/>
        <a:p>
          <a:pPr rtl="0"/>
          <a:r>
            <a:rPr lang="en-IN" baseline="0" smtClean="0"/>
            <a:t>Experience : 7.5 yrs</a:t>
          </a:r>
          <a:endParaRPr lang="en-IN"/>
        </a:p>
      </dgm:t>
    </dgm:pt>
    <dgm:pt modelId="{BBE32B03-4505-4F2E-83C5-717519516586}" type="parTrans" cxnId="{C85DF66C-74B9-484C-9CA5-5A1E2D3B86A2}">
      <dgm:prSet/>
      <dgm:spPr/>
      <dgm:t>
        <a:bodyPr/>
        <a:lstStyle/>
        <a:p>
          <a:endParaRPr lang="en-IN"/>
        </a:p>
      </dgm:t>
    </dgm:pt>
    <dgm:pt modelId="{D16EF250-B226-4BC2-BD51-0C064E48823A}" type="sibTrans" cxnId="{C85DF66C-74B9-484C-9CA5-5A1E2D3B86A2}">
      <dgm:prSet/>
      <dgm:spPr/>
      <dgm:t>
        <a:bodyPr/>
        <a:lstStyle/>
        <a:p>
          <a:endParaRPr lang="en-IN"/>
        </a:p>
      </dgm:t>
    </dgm:pt>
    <dgm:pt modelId="{BE819289-D83E-4E0C-A675-82DA1940F851}">
      <dgm:prSet/>
      <dgm:spPr/>
      <dgm:t>
        <a:bodyPr/>
        <a:lstStyle/>
        <a:p>
          <a:pPr rtl="0"/>
          <a:r>
            <a:rPr lang="en-IN" baseline="0" smtClean="0"/>
            <a:t>Gitub :https://github.com/ruchirsaxena</a:t>
          </a:r>
          <a:endParaRPr lang="en-IN"/>
        </a:p>
      </dgm:t>
    </dgm:pt>
    <dgm:pt modelId="{F3C1A393-E928-4102-BB85-AE4DA78389D8}" type="parTrans" cxnId="{91948457-EEC1-4486-A6B3-0CB321D4F6F2}">
      <dgm:prSet/>
      <dgm:spPr/>
      <dgm:t>
        <a:bodyPr/>
        <a:lstStyle/>
        <a:p>
          <a:endParaRPr lang="en-IN"/>
        </a:p>
      </dgm:t>
    </dgm:pt>
    <dgm:pt modelId="{5440A7CE-A588-4E7F-9576-F8959AD5F7F7}" type="sibTrans" cxnId="{91948457-EEC1-4486-A6B3-0CB321D4F6F2}">
      <dgm:prSet/>
      <dgm:spPr/>
      <dgm:t>
        <a:bodyPr/>
        <a:lstStyle/>
        <a:p>
          <a:endParaRPr lang="en-IN"/>
        </a:p>
      </dgm:t>
    </dgm:pt>
    <dgm:pt modelId="{B805CA45-6E97-441A-8C6E-3E6FB8FE9EBD}">
      <dgm:prSet/>
      <dgm:spPr/>
      <dgm:t>
        <a:bodyPr/>
        <a:lstStyle/>
        <a:p>
          <a:pPr rtl="0"/>
          <a:r>
            <a:rPr lang="en-IN" baseline="0" dirty="0" smtClean="0"/>
            <a:t>Twitter </a:t>
          </a:r>
        </a:p>
        <a:p>
          <a:pPr rtl="0"/>
          <a:r>
            <a:rPr lang="en-IN" baseline="0" dirty="0" smtClean="0"/>
            <a:t> @</a:t>
          </a:r>
          <a:r>
            <a:rPr lang="en-IN" baseline="0" dirty="0" err="1" smtClean="0"/>
            <a:t>Ruhir_Saxena</a:t>
          </a:r>
          <a:endParaRPr lang="en-IN" dirty="0"/>
        </a:p>
      </dgm:t>
    </dgm:pt>
    <dgm:pt modelId="{6C14671B-58A1-4D90-93A5-0D6F23CF3D6F}" type="parTrans" cxnId="{066E03CC-D6FF-422E-8565-C56D23BB0C3E}">
      <dgm:prSet/>
      <dgm:spPr/>
      <dgm:t>
        <a:bodyPr/>
        <a:lstStyle/>
        <a:p>
          <a:endParaRPr lang="en-IN"/>
        </a:p>
      </dgm:t>
    </dgm:pt>
    <dgm:pt modelId="{A09E9A9B-1E14-42B4-9255-A5E8789674A2}" type="sibTrans" cxnId="{066E03CC-D6FF-422E-8565-C56D23BB0C3E}">
      <dgm:prSet/>
      <dgm:spPr/>
      <dgm:t>
        <a:bodyPr/>
        <a:lstStyle/>
        <a:p>
          <a:endParaRPr lang="en-IN"/>
        </a:p>
      </dgm:t>
    </dgm:pt>
    <dgm:pt modelId="{049032E3-FCDB-44FA-9EDE-CADAD33443E2}">
      <dgm:prSet/>
      <dgm:spPr/>
      <dgm:t>
        <a:bodyPr/>
        <a:lstStyle/>
        <a:p>
          <a:pPr rtl="0"/>
          <a:r>
            <a:rPr lang="en-IN" baseline="0" smtClean="0"/>
            <a:t>CsharpCorner MVP </a:t>
          </a:r>
          <a:endParaRPr lang="en-IN"/>
        </a:p>
      </dgm:t>
    </dgm:pt>
    <dgm:pt modelId="{59FBBA3A-9A77-4A33-B3D0-F944CE487B3E}" type="parTrans" cxnId="{B1E216B3-4060-4983-99DB-D4B2C7717591}">
      <dgm:prSet/>
      <dgm:spPr/>
      <dgm:t>
        <a:bodyPr/>
        <a:lstStyle/>
        <a:p>
          <a:endParaRPr lang="en-IN"/>
        </a:p>
      </dgm:t>
    </dgm:pt>
    <dgm:pt modelId="{765074E9-4114-47DE-80B4-CD336C72DFCA}" type="sibTrans" cxnId="{B1E216B3-4060-4983-99DB-D4B2C7717591}">
      <dgm:prSet/>
      <dgm:spPr/>
      <dgm:t>
        <a:bodyPr/>
        <a:lstStyle/>
        <a:p>
          <a:endParaRPr lang="en-IN"/>
        </a:p>
      </dgm:t>
    </dgm:pt>
    <dgm:pt modelId="{74DBE186-7637-4782-B6D5-77A5D2C3042D}">
      <dgm:prSet/>
      <dgm:spPr/>
      <dgm:t>
        <a:bodyPr/>
        <a:lstStyle/>
        <a:p>
          <a:pPr rtl="0"/>
          <a:r>
            <a:rPr lang="en-IN" baseline="0" smtClean="0"/>
            <a:t>Loves Javascript and everything related to javascript</a:t>
          </a:r>
          <a:endParaRPr lang="en-IN"/>
        </a:p>
      </dgm:t>
    </dgm:pt>
    <dgm:pt modelId="{74415F7B-094B-4EEB-8A88-412C6F9BAEFC}" type="parTrans" cxnId="{189651F0-3E0C-4085-91E5-1968AC6849F2}">
      <dgm:prSet/>
      <dgm:spPr/>
      <dgm:t>
        <a:bodyPr/>
        <a:lstStyle/>
        <a:p>
          <a:endParaRPr lang="en-IN"/>
        </a:p>
      </dgm:t>
    </dgm:pt>
    <dgm:pt modelId="{B953C961-B5BB-4A8F-8382-2C93FA1D25BC}" type="sibTrans" cxnId="{189651F0-3E0C-4085-91E5-1968AC6849F2}">
      <dgm:prSet/>
      <dgm:spPr/>
      <dgm:t>
        <a:bodyPr/>
        <a:lstStyle/>
        <a:p>
          <a:endParaRPr lang="en-IN"/>
        </a:p>
      </dgm:t>
    </dgm:pt>
    <dgm:pt modelId="{9BB12314-9150-4C3D-8047-25A49E716260}" type="pres">
      <dgm:prSet presAssocID="{62321203-5A02-4A80-9FB8-9D2AE4704519}" presName="Name0" presStyleCnt="0">
        <dgm:presLayoutVars>
          <dgm:dir/>
          <dgm:animLvl val="lvl"/>
          <dgm:resizeHandles val="exact"/>
        </dgm:presLayoutVars>
      </dgm:prSet>
      <dgm:spPr/>
    </dgm:pt>
    <dgm:pt modelId="{62A9B2D3-A954-4DEA-8DFD-14E6FE0E7AD1}" type="pres">
      <dgm:prSet presAssocID="{8D95FD2C-38FC-42E7-AFC3-9DEB9AF590FB}" presName="linNode" presStyleCnt="0"/>
      <dgm:spPr/>
    </dgm:pt>
    <dgm:pt modelId="{FF42D206-F549-4C1A-B365-5DE09C19CCA1}" type="pres">
      <dgm:prSet presAssocID="{8D95FD2C-38FC-42E7-AFC3-9DEB9AF590F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D45176F-1530-4F5F-9CC8-7996C67AA686}" type="pres">
      <dgm:prSet presAssocID="{57613FC9-43DB-486B-99F8-09047C3D76F6}" presName="sp" presStyleCnt="0"/>
      <dgm:spPr/>
    </dgm:pt>
    <dgm:pt modelId="{E933A5BF-7B79-43A3-B823-B3F13CFF787F}" type="pres">
      <dgm:prSet presAssocID="{639602A4-E311-43A9-B464-EB45172BA25E}" presName="linNode" presStyleCnt="0"/>
      <dgm:spPr/>
    </dgm:pt>
    <dgm:pt modelId="{B5872BAF-90BF-4F66-A6D3-12F9E02E58BF}" type="pres">
      <dgm:prSet presAssocID="{639602A4-E311-43A9-B464-EB45172BA25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172082A-C4F5-4A8E-94C8-3762CBADB373}" type="pres">
      <dgm:prSet presAssocID="{D16EF250-B226-4BC2-BD51-0C064E48823A}" presName="sp" presStyleCnt="0"/>
      <dgm:spPr/>
    </dgm:pt>
    <dgm:pt modelId="{7AD4EB96-DDDF-45E5-BB1F-5CDAAC580152}" type="pres">
      <dgm:prSet presAssocID="{BE819289-D83E-4E0C-A675-82DA1940F851}" presName="linNode" presStyleCnt="0"/>
      <dgm:spPr/>
    </dgm:pt>
    <dgm:pt modelId="{08755FCC-C850-42DB-9584-7F3D99798341}" type="pres">
      <dgm:prSet presAssocID="{BE819289-D83E-4E0C-A675-82DA1940F85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012A6C0-4E22-4928-8940-F582FB3CF0A2}" type="pres">
      <dgm:prSet presAssocID="{5440A7CE-A588-4E7F-9576-F8959AD5F7F7}" presName="sp" presStyleCnt="0"/>
      <dgm:spPr/>
    </dgm:pt>
    <dgm:pt modelId="{F1B0C0EA-D56B-4B78-AE6D-9872C5C9EF53}" type="pres">
      <dgm:prSet presAssocID="{B805CA45-6E97-441A-8C6E-3E6FB8FE9EBD}" presName="linNode" presStyleCnt="0"/>
      <dgm:spPr/>
    </dgm:pt>
    <dgm:pt modelId="{C51ACA79-9001-4E06-BE6A-31352C0A9BFD}" type="pres">
      <dgm:prSet presAssocID="{B805CA45-6E97-441A-8C6E-3E6FB8FE9EB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CC343F-3CE1-4AA2-865B-67024A2EDDD7}" type="pres">
      <dgm:prSet presAssocID="{A09E9A9B-1E14-42B4-9255-A5E8789674A2}" presName="sp" presStyleCnt="0"/>
      <dgm:spPr/>
    </dgm:pt>
    <dgm:pt modelId="{8276EA9F-7B94-4199-803D-DA41699CBDBE}" type="pres">
      <dgm:prSet presAssocID="{049032E3-FCDB-44FA-9EDE-CADAD33443E2}" presName="linNode" presStyleCnt="0"/>
      <dgm:spPr/>
    </dgm:pt>
    <dgm:pt modelId="{C662BFFF-6A58-4F35-A151-6D4C0FAEB72C}" type="pres">
      <dgm:prSet presAssocID="{049032E3-FCDB-44FA-9EDE-CADAD33443E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B7D17E6-4366-4C32-B8BC-4E52BC7C3D8D}" type="pres">
      <dgm:prSet presAssocID="{765074E9-4114-47DE-80B4-CD336C72DFCA}" presName="sp" presStyleCnt="0"/>
      <dgm:spPr/>
    </dgm:pt>
    <dgm:pt modelId="{5837BD39-7765-406F-9FB2-171E4453D2D4}" type="pres">
      <dgm:prSet presAssocID="{74DBE186-7637-4782-B6D5-77A5D2C3042D}" presName="linNode" presStyleCnt="0"/>
      <dgm:spPr/>
    </dgm:pt>
    <dgm:pt modelId="{D4D92D55-F755-46AE-85BA-408EAB4C0993}" type="pres">
      <dgm:prSet presAssocID="{74DBE186-7637-4782-B6D5-77A5D2C3042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E9DD56E-DCDD-4CED-9D47-F77C29A4D559}" type="presOf" srcId="{639602A4-E311-43A9-B464-EB45172BA25E}" destId="{B5872BAF-90BF-4F66-A6D3-12F9E02E58BF}" srcOrd="0" destOrd="0" presId="urn:microsoft.com/office/officeart/2005/8/layout/vList5"/>
    <dgm:cxn modelId="{CB878BA0-8293-4F0A-8484-7129A264F0F4}" type="presOf" srcId="{8D95FD2C-38FC-42E7-AFC3-9DEB9AF590FB}" destId="{FF42D206-F549-4C1A-B365-5DE09C19CCA1}" srcOrd="0" destOrd="0" presId="urn:microsoft.com/office/officeart/2005/8/layout/vList5"/>
    <dgm:cxn modelId="{B1E216B3-4060-4983-99DB-D4B2C7717591}" srcId="{62321203-5A02-4A80-9FB8-9D2AE4704519}" destId="{049032E3-FCDB-44FA-9EDE-CADAD33443E2}" srcOrd="4" destOrd="0" parTransId="{59FBBA3A-9A77-4A33-B3D0-F944CE487B3E}" sibTransId="{765074E9-4114-47DE-80B4-CD336C72DFCA}"/>
    <dgm:cxn modelId="{5065B45B-5FC2-42DF-A32F-48FC4A91F625}" srcId="{62321203-5A02-4A80-9FB8-9D2AE4704519}" destId="{8D95FD2C-38FC-42E7-AFC3-9DEB9AF590FB}" srcOrd="0" destOrd="0" parTransId="{DA247C91-DD13-4BBD-BC0C-93429D69515D}" sibTransId="{57613FC9-43DB-486B-99F8-09047C3D76F6}"/>
    <dgm:cxn modelId="{707CBC63-D3BB-4A6D-8FDC-0B5651521869}" type="presOf" srcId="{62321203-5A02-4A80-9FB8-9D2AE4704519}" destId="{9BB12314-9150-4C3D-8047-25A49E716260}" srcOrd="0" destOrd="0" presId="urn:microsoft.com/office/officeart/2005/8/layout/vList5"/>
    <dgm:cxn modelId="{189651F0-3E0C-4085-91E5-1968AC6849F2}" srcId="{62321203-5A02-4A80-9FB8-9D2AE4704519}" destId="{74DBE186-7637-4782-B6D5-77A5D2C3042D}" srcOrd="5" destOrd="0" parTransId="{74415F7B-094B-4EEB-8A88-412C6F9BAEFC}" sibTransId="{B953C961-B5BB-4A8F-8382-2C93FA1D25BC}"/>
    <dgm:cxn modelId="{3681367C-E1E6-4013-AF3D-48F14531A1AA}" type="presOf" srcId="{BE819289-D83E-4E0C-A675-82DA1940F851}" destId="{08755FCC-C850-42DB-9584-7F3D99798341}" srcOrd="0" destOrd="0" presId="urn:microsoft.com/office/officeart/2005/8/layout/vList5"/>
    <dgm:cxn modelId="{205A6678-F132-4866-935A-E5FCBF9A3E0A}" type="presOf" srcId="{B805CA45-6E97-441A-8C6E-3E6FB8FE9EBD}" destId="{C51ACA79-9001-4E06-BE6A-31352C0A9BFD}" srcOrd="0" destOrd="0" presId="urn:microsoft.com/office/officeart/2005/8/layout/vList5"/>
    <dgm:cxn modelId="{C85DF66C-74B9-484C-9CA5-5A1E2D3B86A2}" srcId="{62321203-5A02-4A80-9FB8-9D2AE4704519}" destId="{639602A4-E311-43A9-B464-EB45172BA25E}" srcOrd="1" destOrd="0" parTransId="{BBE32B03-4505-4F2E-83C5-717519516586}" sibTransId="{D16EF250-B226-4BC2-BD51-0C064E48823A}"/>
    <dgm:cxn modelId="{0417965E-3239-49BA-997C-2953DFC14745}" type="presOf" srcId="{74DBE186-7637-4782-B6D5-77A5D2C3042D}" destId="{D4D92D55-F755-46AE-85BA-408EAB4C0993}" srcOrd="0" destOrd="0" presId="urn:microsoft.com/office/officeart/2005/8/layout/vList5"/>
    <dgm:cxn modelId="{91948457-EEC1-4486-A6B3-0CB321D4F6F2}" srcId="{62321203-5A02-4A80-9FB8-9D2AE4704519}" destId="{BE819289-D83E-4E0C-A675-82DA1940F851}" srcOrd="2" destOrd="0" parTransId="{F3C1A393-E928-4102-BB85-AE4DA78389D8}" sibTransId="{5440A7CE-A588-4E7F-9576-F8959AD5F7F7}"/>
    <dgm:cxn modelId="{066E03CC-D6FF-422E-8565-C56D23BB0C3E}" srcId="{62321203-5A02-4A80-9FB8-9D2AE4704519}" destId="{B805CA45-6E97-441A-8C6E-3E6FB8FE9EBD}" srcOrd="3" destOrd="0" parTransId="{6C14671B-58A1-4D90-93A5-0D6F23CF3D6F}" sibTransId="{A09E9A9B-1E14-42B4-9255-A5E8789674A2}"/>
    <dgm:cxn modelId="{81149DB3-63AE-45C7-855D-1BB10B05FB86}" type="presOf" srcId="{049032E3-FCDB-44FA-9EDE-CADAD33443E2}" destId="{C662BFFF-6A58-4F35-A151-6D4C0FAEB72C}" srcOrd="0" destOrd="0" presId="urn:microsoft.com/office/officeart/2005/8/layout/vList5"/>
    <dgm:cxn modelId="{32735CF9-B3EE-4593-9968-B404538BF45B}" type="presParOf" srcId="{9BB12314-9150-4C3D-8047-25A49E716260}" destId="{62A9B2D3-A954-4DEA-8DFD-14E6FE0E7AD1}" srcOrd="0" destOrd="0" presId="urn:microsoft.com/office/officeart/2005/8/layout/vList5"/>
    <dgm:cxn modelId="{3AE2BE37-91E7-43C6-97B3-232B60431594}" type="presParOf" srcId="{62A9B2D3-A954-4DEA-8DFD-14E6FE0E7AD1}" destId="{FF42D206-F549-4C1A-B365-5DE09C19CCA1}" srcOrd="0" destOrd="0" presId="urn:microsoft.com/office/officeart/2005/8/layout/vList5"/>
    <dgm:cxn modelId="{3223D6D9-C288-4050-AF3F-56F7264519E9}" type="presParOf" srcId="{9BB12314-9150-4C3D-8047-25A49E716260}" destId="{AD45176F-1530-4F5F-9CC8-7996C67AA686}" srcOrd="1" destOrd="0" presId="urn:microsoft.com/office/officeart/2005/8/layout/vList5"/>
    <dgm:cxn modelId="{9C857D08-813F-4D41-8350-01F8504A1E4B}" type="presParOf" srcId="{9BB12314-9150-4C3D-8047-25A49E716260}" destId="{E933A5BF-7B79-43A3-B823-B3F13CFF787F}" srcOrd="2" destOrd="0" presId="urn:microsoft.com/office/officeart/2005/8/layout/vList5"/>
    <dgm:cxn modelId="{7FCEB061-967D-48CE-8C9F-44D5D2953B64}" type="presParOf" srcId="{E933A5BF-7B79-43A3-B823-B3F13CFF787F}" destId="{B5872BAF-90BF-4F66-A6D3-12F9E02E58BF}" srcOrd="0" destOrd="0" presId="urn:microsoft.com/office/officeart/2005/8/layout/vList5"/>
    <dgm:cxn modelId="{14DEF56D-A868-407A-ACF2-0CEEBACB1189}" type="presParOf" srcId="{9BB12314-9150-4C3D-8047-25A49E716260}" destId="{4172082A-C4F5-4A8E-94C8-3762CBADB373}" srcOrd="3" destOrd="0" presId="urn:microsoft.com/office/officeart/2005/8/layout/vList5"/>
    <dgm:cxn modelId="{425689F8-5BA8-4163-AD83-30C5D5583B0B}" type="presParOf" srcId="{9BB12314-9150-4C3D-8047-25A49E716260}" destId="{7AD4EB96-DDDF-45E5-BB1F-5CDAAC580152}" srcOrd="4" destOrd="0" presId="urn:microsoft.com/office/officeart/2005/8/layout/vList5"/>
    <dgm:cxn modelId="{105DA29D-C2EA-4551-91BC-9D6779A975A0}" type="presParOf" srcId="{7AD4EB96-DDDF-45E5-BB1F-5CDAAC580152}" destId="{08755FCC-C850-42DB-9584-7F3D99798341}" srcOrd="0" destOrd="0" presId="urn:microsoft.com/office/officeart/2005/8/layout/vList5"/>
    <dgm:cxn modelId="{1BFF4A20-14D6-4022-BB7E-11F0AC69F0DA}" type="presParOf" srcId="{9BB12314-9150-4C3D-8047-25A49E716260}" destId="{A012A6C0-4E22-4928-8940-F582FB3CF0A2}" srcOrd="5" destOrd="0" presId="urn:microsoft.com/office/officeart/2005/8/layout/vList5"/>
    <dgm:cxn modelId="{399633D5-5FDC-4F7F-8607-7D2C04E058F9}" type="presParOf" srcId="{9BB12314-9150-4C3D-8047-25A49E716260}" destId="{F1B0C0EA-D56B-4B78-AE6D-9872C5C9EF53}" srcOrd="6" destOrd="0" presId="urn:microsoft.com/office/officeart/2005/8/layout/vList5"/>
    <dgm:cxn modelId="{20482D88-596C-4383-B058-7D125E4DC17B}" type="presParOf" srcId="{F1B0C0EA-D56B-4B78-AE6D-9872C5C9EF53}" destId="{C51ACA79-9001-4E06-BE6A-31352C0A9BFD}" srcOrd="0" destOrd="0" presId="urn:microsoft.com/office/officeart/2005/8/layout/vList5"/>
    <dgm:cxn modelId="{F9B440DD-58BD-49DB-ABDE-CF20853EC269}" type="presParOf" srcId="{9BB12314-9150-4C3D-8047-25A49E716260}" destId="{C2CC343F-3CE1-4AA2-865B-67024A2EDDD7}" srcOrd="7" destOrd="0" presId="urn:microsoft.com/office/officeart/2005/8/layout/vList5"/>
    <dgm:cxn modelId="{B8AB5C45-0B61-413F-B4CF-344FA7B7121C}" type="presParOf" srcId="{9BB12314-9150-4C3D-8047-25A49E716260}" destId="{8276EA9F-7B94-4199-803D-DA41699CBDBE}" srcOrd="8" destOrd="0" presId="urn:microsoft.com/office/officeart/2005/8/layout/vList5"/>
    <dgm:cxn modelId="{FBEF78E1-5F67-4860-944B-EBE0AD16EE90}" type="presParOf" srcId="{8276EA9F-7B94-4199-803D-DA41699CBDBE}" destId="{C662BFFF-6A58-4F35-A151-6D4C0FAEB72C}" srcOrd="0" destOrd="0" presId="urn:microsoft.com/office/officeart/2005/8/layout/vList5"/>
    <dgm:cxn modelId="{BB500686-3D28-45DE-959A-4C8ECB825CF4}" type="presParOf" srcId="{9BB12314-9150-4C3D-8047-25A49E716260}" destId="{BB7D17E6-4366-4C32-B8BC-4E52BC7C3D8D}" srcOrd="9" destOrd="0" presId="urn:microsoft.com/office/officeart/2005/8/layout/vList5"/>
    <dgm:cxn modelId="{EC508BD2-72E7-4035-9FFF-DBC967A6E61D}" type="presParOf" srcId="{9BB12314-9150-4C3D-8047-25A49E716260}" destId="{5837BD39-7765-406F-9FB2-171E4453D2D4}" srcOrd="10" destOrd="0" presId="urn:microsoft.com/office/officeart/2005/8/layout/vList5"/>
    <dgm:cxn modelId="{D236E302-86C7-4274-876D-66DF0CE9EF01}" type="presParOf" srcId="{5837BD39-7765-406F-9FB2-171E4453D2D4}" destId="{D4D92D55-F755-46AE-85BA-408EAB4C099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A962D-C25D-44B7-98DF-1F4704FAD24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99C12FB-477B-469B-B402-DB5AB5C559CE}">
      <dgm:prSet custT="1"/>
      <dgm:spPr/>
      <dgm:t>
        <a:bodyPr/>
        <a:lstStyle/>
        <a:p>
          <a:pPr rtl="0"/>
          <a:r>
            <a:rPr lang="en-IN" sz="2800" baseline="0" dirty="0" smtClean="0"/>
            <a:t>Understanding basic </a:t>
          </a:r>
          <a:r>
            <a:rPr lang="en-IN" sz="2800" baseline="0" dirty="0" err="1" smtClean="0"/>
            <a:t>Javascript</a:t>
          </a:r>
          <a:endParaRPr lang="en-IN" sz="2800" dirty="0"/>
        </a:p>
      </dgm:t>
    </dgm:pt>
    <dgm:pt modelId="{3B449FE9-0F18-4142-8640-8C0156D3A094}" type="parTrans" cxnId="{892170BC-FFAF-4A96-8C45-F328192B829F}">
      <dgm:prSet/>
      <dgm:spPr/>
      <dgm:t>
        <a:bodyPr/>
        <a:lstStyle/>
        <a:p>
          <a:endParaRPr lang="en-IN"/>
        </a:p>
      </dgm:t>
    </dgm:pt>
    <dgm:pt modelId="{FCB45E5E-A440-4A92-94B3-8E7300877AAE}" type="sibTrans" cxnId="{892170BC-FFAF-4A96-8C45-F328192B829F}">
      <dgm:prSet/>
      <dgm:spPr/>
      <dgm:t>
        <a:bodyPr/>
        <a:lstStyle/>
        <a:p>
          <a:endParaRPr lang="en-IN"/>
        </a:p>
      </dgm:t>
    </dgm:pt>
    <dgm:pt modelId="{B45BE4C1-C6CE-4464-9F32-7BF77EE3CFB0}">
      <dgm:prSet custT="1"/>
      <dgm:spPr/>
      <dgm:t>
        <a:bodyPr/>
        <a:lstStyle/>
        <a:p>
          <a:pPr rtl="0"/>
          <a:r>
            <a:rPr lang="en-IN" sz="2400" baseline="0" dirty="0" smtClean="0"/>
            <a:t>ES6/7 features </a:t>
          </a:r>
          <a:endParaRPr lang="en-IN" sz="2400" dirty="0"/>
        </a:p>
      </dgm:t>
    </dgm:pt>
    <dgm:pt modelId="{8ECC5578-6DF6-4A14-AAB5-E09C6A3F8466}" type="parTrans" cxnId="{27FB4CA7-975A-4926-AB9B-D8E037040EFD}">
      <dgm:prSet/>
      <dgm:spPr/>
      <dgm:t>
        <a:bodyPr/>
        <a:lstStyle/>
        <a:p>
          <a:endParaRPr lang="en-IN"/>
        </a:p>
      </dgm:t>
    </dgm:pt>
    <dgm:pt modelId="{1EF95267-2387-47FF-B59F-617ECAD919CB}" type="sibTrans" cxnId="{27FB4CA7-975A-4926-AB9B-D8E037040EFD}">
      <dgm:prSet/>
      <dgm:spPr/>
      <dgm:t>
        <a:bodyPr/>
        <a:lstStyle/>
        <a:p>
          <a:endParaRPr lang="en-IN"/>
        </a:p>
      </dgm:t>
    </dgm:pt>
    <dgm:pt modelId="{2AC0BC7B-6236-4AB8-8CF9-F39CECF5D570}">
      <dgm:prSet custT="1"/>
      <dgm:spPr/>
      <dgm:t>
        <a:bodyPr/>
        <a:lstStyle/>
        <a:p>
          <a:pPr rtl="0"/>
          <a:r>
            <a:rPr lang="en-IN" sz="2400" i="1" baseline="0" dirty="0" smtClean="0"/>
            <a:t>Let , </a:t>
          </a:r>
          <a:r>
            <a:rPr lang="en-IN" sz="2400" i="1" baseline="0" dirty="0" err="1" smtClean="0"/>
            <a:t>Const</a:t>
          </a:r>
          <a:endParaRPr lang="en-IN" sz="2400" dirty="0"/>
        </a:p>
      </dgm:t>
    </dgm:pt>
    <dgm:pt modelId="{D30CB7A4-6C0A-40FF-AC9A-B65764B556D8}" type="parTrans" cxnId="{7E639AF3-1682-466B-8873-CB59A9931194}">
      <dgm:prSet/>
      <dgm:spPr/>
      <dgm:t>
        <a:bodyPr/>
        <a:lstStyle/>
        <a:p>
          <a:endParaRPr lang="en-IN"/>
        </a:p>
      </dgm:t>
    </dgm:pt>
    <dgm:pt modelId="{A09FC29C-2565-48B8-9A7F-864321AF4930}" type="sibTrans" cxnId="{7E639AF3-1682-466B-8873-CB59A9931194}">
      <dgm:prSet/>
      <dgm:spPr/>
      <dgm:t>
        <a:bodyPr/>
        <a:lstStyle/>
        <a:p>
          <a:endParaRPr lang="en-IN"/>
        </a:p>
      </dgm:t>
    </dgm:pt>
    <dgm:pt modelId="{2D998091-E6BA-441B-A33F-38E8BCF3BF9B}">
      <dgm:prSet custT="1"/>
      <dgm:spPr/>
      <dgm:t>
        <a:bodyPr/>
        <a:lstStyle/>
        <a:p>
          <a:pPr rtl="0"/>
          <a:r>
            <a:rPr lang="en-IN" sz="2400" i="1" baseline="0" dirty="0" smtClean="0"/>
            <a:t>Arrow </a:t>
          </a:r>
          <a:r>
            <a:rPr lang="en-IN" sz="2400" i="1" baseline="0" dirty="0" err="1" smtClean="0"/>
            <a:t>Fuctions</a:t>
          </a:r>
          <a:endParaRPr lang="en-IN" sz="2400" dirty="0"/>
        </a:p>
      </dgm:t>
    </dgm:pt>
    <dgm:pt modelId="{35F78EC8-91EF-4D13-A17E-A7D9E1739D26}" type="parTrans" cxnId="{D40EF43F-14AD-4000-AD64-F56BDBBD952D}">
      <dgm:prSet/>
      <dgm:spPr/>
      <dgm:t>
        <a:bodyPr/>
        <a:lstStyle/>
        <a:p>
          <a:endParaRPr lang="en-IN"/>
        </a:p>
      </dgm:t>
    </dgm:pt>
    <dgm:pt modelId="{CAC36AEF-A13C-4C06-8E84-F7727AA510D0}" type="sibTrans" cxnId="{D40EF43F-14AD-4000-AD64-F56BDBBD952D}">
      <dgm:prSet/>
      <dgm:spPr/>
      <dgm:t>
        <a:bodyPr/>
        <a:lstStyle/>
        <a:p>
          <a:endParaRPr lang="en-IN"/>
        </a:p>
      </dgm:t>
    </dgm:pt>
    <dgm:pt modelId="{06238011-5CA6-40FD-A6E9-402DD57CD518}">
      <dgm:prSet custT="1"/>
      <dgm:spPr/>
      <dgm:t>
        <a:bodyPr/>
        <a:lstStyle/>
        <a:p>
          <a:pPr rtl="0"/>
          <a:r>
            <a:rPr lang="en-IN" sz="2400" i="1" baseline="0" dirty="0" smtClean="0"/>
            <a:t>Classes</a:t>
          </a:r>
          <a:endParaRPr lang="en-IN" sz="2400" dirty="0"/>
        </a:p>
      </dgm:t>
    </dgm:pt>
    <dgm:pt modelId="{BB337820-CEE8-4CAF-8A2C-CEA5E038C45D}" type="parTrans" cxnId="{86E56186-736B-4015-A1C0-CCF6C2CF99BC}">
      <dgm:prSet/>
      <dgm:spPr/>
      <dgm:t>
        <a:bodyPr/>
        <a:lstStyle/>
        <a:p>
          <a:endParaRPr lang="en-IN"/>
        </a:p>
      </dgm:t>
    </dgm:pt>
    <dgm:pt modelId="{A519AA55-FC72-46F4-8C83-E292F607308B}" type="sibTrans" cxnId="{86E56186-736B-4015-A1C0-CCF6C2CF99BC}">
      <dgm:prSet/>
      <dgm:spPr/>
      <dgm:t>
        <a:bodyPr/>
        <a:lstStyle/>
        <a:p>
          <a:endParaRPr lang="en-IN"/>
        </a:p>
      </dgm:t>
    </dgm:pt>
    <dgm:pt modelId="{5E1F7880-E55F-48FC-80BF-6364E7D60707}">
      <dgm:prSet custT="1"/>
      <dgm:spPr/>
      <dgm:t>
        <a:bodyPr/>
        <a:lstStyle/>
        <a:p>
          <a:pPr rtl="0"/>
          <a:r>
            <a:rPr lang="en-IN" sz="2400" i="1" baseline="0" dirty="0" smtClean="0"/>
            <a:t>Import / Export</a:t>
          </a:r>
          <a:r>
            <a:rPr lang="en-IN" sz="1400" i="1" baseline="0" dirty="0" smtClean="0"/>
            <a:t> </a:t>
          </a:r>
          <a:endParaRPr lang="en-IN" sz="1400" dirty="0"/>
        </a:p>
      </dgm:t>
    </dgm:pt>
    <dgm:pt modelId="{C63D2529-2310-46B3-B637-C273588C54AE}" type="parTrans" cxnId="{6FA6F5D8-E8FC-4475-BE93-B6C34165AB31}">
      <dgm:prSet/>
      <dgm:spPr/>
      <dgm:t>
        <a:bodyPr/>
        <a:lstStyle/>
        <a:p>
          <a:endParaRPr lang="en-IN"/>
        </a:p>
      </dgm:t>
    </dgm:pt>
    <dgm:pt modelId="{C8F54A77-ED53-4329-BA5F-7DD48A2B04C3}" type="sibTrans" cxnId="{6FA6F5D8-E8FC-4475-BE93-B6C34165AB31}">
      <dgm:prSet/>
      <dgm:spPr/>
      <dgm:t>
        <a:bodyPr/>
        <a:lstStyle/>
        <a:p>
          <a:endParaRPr lang="en-IN"/>
        </a:p>
      </dgm:t>
    </dgm:pt>
    <dgm:pt modelId="{F2FFB9D1-AB60-4DF2-88C4-8FAF6F52D4D0}" type="pres">
      <dgm:prSet presAssocID="{E61A962D-C25D-44B7-98DF-1F4704FAD243}" presName="Name0" presStyleCnt="0">
        <dgm:presLayoutVars>
          <dgm:dir/>
          <dgm:resizeHandles val="exact"/>
        </dgm:presLayoutVars>
      </dgm:prSet>
      <dgm:spPr/>
    </dgm:pt>
    <dgm:pt modelId="{513C1719-0B95-4424-A31E-79FDB2466420}" type="pres">
      <dgm:prSet presAssocID="{E61A962D-C25D-44B7-98DF-1F4704FAD243}" presName="arrow" presStyleLbl="bgShp" presStyleIdx="0" presStyleCnt="1"/>
      <dgm:spPr/>
    </dgm:pt>
    <dgm:pt modelId="{C2071892-FCAB-4FCD-BE83-9CE9FB85EA0B}" type="pres">
      <dgm:prSet presAssocID="{E61A962D-C25D-44B7-98DF-1F4704FAD243}" presName="points" presStyleCnt="0"/>
      <dgm:spPr/>
    </dgm:pt>
    <dgm:pt modelId="{5C4632F7-A802-40D8-9D8D-F5A2F1D7526E}" type="pres">
      <dgm:prSet presAssocID="{E99C12FB-477B-469B-B402-DB5AB5C559CE}" presName="compositeA" presStyleCnt="0"/>
      <dgm:spPr/>
    </dgm:pt>
    <dgm:pt modelId="{8AD546A7-9457-449C-B8F6-D6EB50B145CC}" type="pres">
      <dgm:prSet presAssocID="{E99C12FB-477B-469B-B402-DB5AB5C559CE}" presName="textA" presStyleLbl="revTx" presStyleIdx="0" presStyleCnt="2">
        <dgm:presLayoutVars>
          <dgm:bulletEnabled val="1"/>
        </dgm:presLayoutVars>
      </dgm:prSet>
      <dgm:spPr/>
    </dgm:pt>
    <dgm:pt modelId="{2C6C80F0-9023-4EA2-BC04-39140E79F66F}" type="pres">
      <dgm:prSet presAssocID="{E99C12FB-477B-469B-B402-DB5AB5C559CE}" presName="circleA" presStyleLbl="node1" presStyleIdx="0" presStyleCnt="2"/>
      <dgm:spPr/>
    </dgm:pt>
    <dgm:pt modelId="{F70DB2A8-461E-4664-A8C2-C5497D19A617}" type="pres">
      <dgm:prSet presAssocID="{E99C12FB-477B-469B-B402-DB5AB5C559CE}" presName="spaceA" presStyleCnt="0"/>
      <dgm:spPr/>
    </dgm:pt>
    <dgm:pt modelId="{DCF141F6-D0C8-43C4-83B0-F1D85B0715D9}" type="pres">
      <dgm:prSet presAssocID="{FCB45E5E-A440-4A92-94B3-8E7300877AAE}" presName="space" presStyleCnt="0"/>
      <dgm:spPr/>
    </dgm:pt>
    <dgm:pt modelId="{4C6ADD32-9846-405B-B377-F9D2C07F01A4}" type="pres">
      <dgm:prSet presAssocID="{B45BE4C1-C6CE-4464-9F32-7BF77EE3CFB0}" presName="compositeB" presStyleCnt="0"/>
      <dgm:spPr/>
    </dgm:pt>
    <dgm:pt modelId="{EFF273C2-7AF5-444E-ACB8-9DCF4D3EE0DB}" type="pres">
      <dgm:prSet presAssocID="{B45BE4C1-C6CE-4464-9F32-7BF77EE3CFB0}" presName="textB" presStyleLbl="revTx" presStyleIdx="1" presStyleCnt="2">
        <dgm:presLayoutVars>
          <dgm:bulletEnabled val="1"/>
        </dgm:presLayoutVars>
      </dgm:prSet>
      <dgm:spPr/>
    </dgm:pt>
    <dgm:pt modelId="{6A9F4E0B-F15B-4D69-8646-0E29F3D1F266}" type="pres">
      <dgm:prSet presAssocID="{B45BE4C1-C6CE-4464-9F32-7BF77EE3CFB0}" presName="circleB" presStyleLbl="node1" presStyleIdx="1" presStyleCnt="2"/>
      <dgm:spPr/>
    </dgm:pt>
    <dgm:pt modelId="{C0A0331E-9505-4EBD-A18B-4F16A186EC02}" type="pres">
      <dgm:prSet presAssocID="{B45BE4C1-C6CE-4464-9F32-7BF77EE3CFB0}" presName="spaceB" presStyleCnt="0"/>
      <dgm:spPr/>
    </dgm:pt>
  </dgm:ptLst>
  <dgm:cxnLst>
    <dgm:cxn modelId="{0E9D4FCF-024A-4972-889B-E9D845A1BDB3}" type="presOf" srcId="{06238011-5CA6-40FD-A6E9-402DD57CD518}" destId="{EFF273C2-7AF5-444E-ACB8-9DCF4D3EE0DB}" srcOrd="0" destOrd="3" presId="urn:microsoft.com/office/officeart/2005/8/layout/hProcess11"/>
    <dgm:cxn modelId="{1D5B188A-8616-473D-9717-80622FE87957}" type="presOf" srcId="{2D998091-E6BA-441B-A33F-38E8BCF3BF9B}" destId="{EFF273C2-7AF5-444E-ACB8-9DCF4D3EE0DB}" srcOrd="0" destOrd="2" presId="urn:microsoft.com/office/officeart/2005/8/layout/hProcess11"/>
    <dgm:cxn modelId="{9C758A20-82E0-478B-998D-117278A0E883}" type="presOf" srcId="{E99C12FB-477B-469B-B402-DB5AB5C559CE}" destId="{8AD546A7-9457-449C-B8F6-D6EB50B145CC}" srcOrd="0" destOrd="0" presId="urn:microsoft.com/office/officeart/2005/8/layout/hProcess11"/>
    <dgm:cxn modelId="{7E639AF3-1682-466B-8873-CB59A9931194}" srcId="{B45BE4C1-C6CE-4464-9F32-7BF77EE3CFB0}" destId="{2AC0BC7B-6236-4AB8-8CF9-F39CECF5D570}" srcOrd="0" destOrd="0" parTransId="{D30CB7A4-6C0A-40FF-AC9A-B65764B556D8}" sibTransId="{A09FC29C-2565-48B8-9A7F-864321AF4930}"/>
    <dgm:cxn modelId="{6FA6F5D8-E8FC-4475-BE93-B6C34165AB31}" srcId="{B45BE4C1-C6CE-4464-9F32-7BF77EE3CFB0}" destId="{5E1F7880-E55F-48FC-80BF-6364E7D60707}" srcOrd="3" destOrd="0" parTransId="{C63D2529-2310-46B3-B637-C273588C54AE}" sibTransId="{C8F54A77-ED53-4329-BA5F-7DD48A2B04C3}"/>
    <dgm:cxn modelId="{27FB4CA7-975A-4926-AB9B-D8E037040EFD}" srcId="{E61A962D-C25D-44B7-98DF-1F4704FAD243}" destId="{B45BE4C1-C6CE-4464-9F32-7BF77EE3CFB0}" srcOrd="1" destOrd="0" parTransId="{8ECC5578-6DF6-4A14-AAB5-E09C6A3F8466}" sibTransId="{1EF95267-2387-47FF-B59F-617ECAD919CB}"/>
    <dgm:cxn modelId="{CE6129C8-E35C-4E92-BFB1-6962E1FB2312}" type="presOf" srcId="{5E1F7880-E55F-48FC-80BF-6364E7D60707}" destId="{EFF273C2-7AF5-444E-ACB8-9DCF4D3EE0DB}" srcOrd="0" destOrd="4" presId="urn:microsoft.com/office/officeart/2005/8/layout/hProcess11"/>
    <dgm:cxn modelId="{481F2AA9-46D4-4D64-A509-76D3B4628B2B}" type="presOf" srcId="{2AC0BC7B-6236-4AB8-8CF9-F39CECF5D570}" destId="{EFF273C2-7AF5-444E-ACB8-9DCF4D3EE0DB}" srcOrd="0" destOrd="1" presId="urn:microsoft.com/office/officeart/2005/8/layout/hProcess11"/>
    <dgm:cxn modelId="{A95DF64B-C2E2-4FFC-8A50-DE82835F23EE}" type="presOf" srcId="{B45BE4C1-C6CE-4464-9F32-7BF77EE3CFB0}" destId="{EFF273C2-7AF5-444E-ACB8-9DCF4D3EE0DB}" srcOrd="0" destOrd="0" presId="urn:microsoft.com/office/officeart/2005/8/layout/hProcess11"/>
    <dgm:cxn modelId="{892170BC-FFAF-4A96-8C45-F328192B829F}" srcId="{E61A962D-C25D-44B7-98DF-1F4704FAD243}" destId="{E99C12FB-477B-469B-B402-DB5AB5C559CE}" srcOrd="0" destOrd="0" parTransId="{3B449FE9-0F18-4142-8640-8C0156D3A094}" sibTransId="{FCB45E5E-A440-4A92-94B3-8E7300877AAE}"/>
    <dgm:cxn modelId="{1522C26C-CD39-4F54-A235-884DE8CBCC42}" type="presOf" srcId="{E61A962D-C25D-44B7-98DF-1F4704FAD243}" destId="{F2FFB9D1-AB60-4DF2-88C4-8FAF6F52D4D0}" srcOrd="0" destOrd="0" presId="urn:microsoft.com/office/officeart/2005/8/layout/hProcess11"/>
    <dgm:cxn modelId="{D40EF43F-14AD-4000-AD64-F56BDBBD952D}" srcId="{B45BE4C1-C6CE-4464-9F32-7BF77EE3CFB0}" destId="{2D998091-E6BA-441B-A33F-38E8BCF3BF9B}" srcOrd="1" destOrd="0" parTransId="{35F78EC8-91EF-4D13-A17E-A7D9E1739D26}" sibTransId="{CAC36AEF-A13C-4C06-8E84-F7727AA510D0}"/>
    <dgm:cxn modelId="{86E56186-736B-4015-A1C0-CCF6C2CF99BC}" srcId="{B45BE4C1-C6CE-4464-9F32-7BF77EE3CFB0}" destId="{06238011-5CA6-40FD-A6E9-402DD57CD518}" srcOrd="2" destOrd="0" parTransId="{BB337820-CEE8-4CAF-8A2C-CEA5E038C45D}" sibTransId="{A519AA55-FC72-46F4-8C83-E292F607308B}"/>
    <dgm:cxn modelId="{C95CE855-66CC-419D-BE47-6BCC88C82686}" type="presParOf" srcId="{F2FFB9D1-AB60-4DF2-88C4-8FAF6F52D4D0}" destId="{513C1719-0B95-4424-A31E-79FDB2466420}" srcOrd="0" destOrd="0" presId="urn:microsoft.com/office/officeart/2005/8/layout/hProcess11"/>
    <dgm:cxn modelId="{9862A1ED-7204-4849-84B7-69562FD9A8C9}" type="presParOf" srcId="{F2FFB9D1-AB60-4DF2-88C4-8FAF6F52D4D0}" destId="{C2071892-FCAB-4FCD-BE83-9CE9FB85EA0B}" srcOrd="1" destOrd="0" presId="urn:microsoft.com/office/officeart/2005/8/layout/hProcess11"/>
    <dgm:cxn modelId="{A8DDC2B8-8C97-45AE-B77C-FD8F4D204B83}" type="presParOf" srcId="{C2071892-FCAB-4FCD-BE83-9CE9FB85EA0B}" destId="{5C4632F7-A802-40D8-9D8D-F5A2F1D7526E}" srcOrd="0" destOrd="0" presId="urn:microsoft.com/office/officeart/2005/8/layout/hProcess11"/>
    <dgm:cxn modelId="{396A3F74-3DF5-4CEA-A1F9-B8930991A7E4}" type="presParOf" srcId="{5C4632F7-A802-40D8-9D8D-F5A2F1D7526E}" destId="{8AD546A7-9457-449C-B8F6-D6EB50B145CC}" srcOrd="0" destOrd="0" presId="urn:microsoft.com/office/officeart/2005/8/layout/hProcess11"/>
    <dgm:cxn modelId="{18B984FF-4FB3-48A2-AA8B-FF5146580E21}" type="presParOf" srcId="{5C4632F7-A802-40D8-9D8D-F5A2F1D7526E}" destId="{2C6C80F0-9023-4EA2-BC04-39140E79F66F}" srcOrd="1" destOrd="0" presId="urn:microsoft.com/office/officeart/2005/8/layout/hProcess11"/>
    <dgm:cxn modelId="{6230C719-80C2-44B9-87CB-AFE18C4BF69D}" type="presParOf" srcId="{5C4632F7-A802-40D8-9D8D-F5A2F1D7526E}" destId="{F70DB2A8-461E-4664-A8C2-C5497D19A617}" srcOrd="2" destOrd="0" presId="urn:microsoft.com/office/officeart/2005/8/layout/hProcess11"/>
    <dgm:cxn modelId="{6160C913-5AA3-452C-AAE1-907DAE151872}" type="presParOf" srcId="{C2071892-FCAB-4FCD-BE83-9CE9FB85EA0B}" destId="{DCF141F6-D0C8-43C4-83B0-F1D85B0715D9}" srcOrd="1" destOrd="0" presId="urn:microsoft.com/office/officeart/2005/8/layout/hProcess11"/>
    <dgm:cxn modelId="{3F6EC230-2030-45AB-B2C6-E6C318B69ECD}" type="presParOf" srcId="{C2071892-FCAB-4FCD-BE83-9CE9FB85EA0B}" destId="{4C6ADD32-9846-405B-B377-F9D2C07F01A4}" srcOrd="2" destOrd="0" presId="urn:microsoft.com/office/officeart/2005/8/layout/hProcess11"/>
    <dgm:cxn modelId="{F79B9BFA-F9DE-4E98-93AC-74D3EEF14F92}" type="presParOf" srcId="{4C6ADD32-9846-405B-B377-F9D2C07F01A4}" destId="{EFF273C2-7AF5-444E-ACB8-9DCF4D3EE0DB}" srcOrd="0" destOrd="0" presId="urn:microsoft.com/office/officeart/2005/8/layout/hProcess11"/>
    <dgm:cxn modelId="{B240D0C5-BE1A-4833-8397-011435FCDF72}" type="presParOf" srcId="{4C6ADD32-9846-405B-B377-F9D2C07F01A4}" destId="{6A9F4E0B-F15B-4D69-8646-0E29F3D1F266}" srcOrd="1" destOrd="0" presId="urn:microsoft.com/office/officeart/2005/8/layout/hProcess11"/>
    <dgm:cxn modelId="{40169792-F908-4CEB-B84C-81FF52835132}" type="presParOf" srcId="{4C6ADD32-9846-405B-B377-F9D2C07F01A4}" destId="{C0A0331E-9505-4EBD-A18B-4F16A186EC0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10B6C-63B2-419D-80C4-93250D0F67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7DCA778-9683-4D8C-8766-C1072F6F6DDB}">
      <dgm:prSet/>
      <dgm:spPr/>
      <dgm:t>
        <a:bodyPr/>
        <a:lstStyle/>
        <a:p>
          <a:pPr rtl="0"/>
          <a:r>
            <a:rPr lang="en-IN" baseline="0" smtClean="0"/>
            <a:t>What</a:t>
          </a:r>
          <a:endParaRPr lang="en-IN"/>
        </a:p>
      </dgm:t>
    </dgm:pt>
    <dgm:pt modelId="{BACB5FC7-A554-4D07-8A1C-3356298230B8}" type="parTrans" cxnId="{8DA5F377-A82A-4787-8C85-49BAA30652D5}">
      <dgm:prSet/>
      <dgm:spPr/>
      <dgm:t>
        <a:bodyPr/>
        <a:lstStyle/>
        <a:p>
          <a:endParaRPr lang="en-IN"/>
        </a:p>
      </dgm:t>
    </dgm:pt>
    <dgm:pt modelId="{5FF81CA8-E17F-48C3-B452-F3E92D6BE488}" type="sibTrans" cxnId="{8DA5F377-A82A-4787-8C85-49BAA30652D5}">
      <dgm:prSet/>
      <dgm:spPr/>
      <dgm:t>
        <a:bodyPr/>
        <a:lstStyle/>
        <a:p>
          <a:endParaRPr lang="en-IN"/>
        </a:p>
      </dgm:t>
    </dgm:pt>
    <dgm:pt modelId="{5381CBA1-5757-4DD5-96D7-A5D689E2FD28}">
      <dgm:prSet/>
      <dgm:spPr/>
      <dgm:t>
        <a:bodyPr/>
        <a:lstStyle/>
        <a:p>
          <a:pPr rtl="0"/>
          <a:r>
            <a:rPr lang="en-IN" baseline="0" smtClean="0"/>
            <a:t>Why </a:t>
          </a:r>
          <a:endParaRPr lang="en-IN"/>
        </a:p>
      </dgm:t>
    </dgm:pt>
    <dgm:pt modelId="{8AB25ABC-D0A4-40DB-85E3-186BE8D33070}" type="parTrans" cxnId="{398399AD-B1FD-49DD-95F5-17086CA89C9B}">
      <dgm:prSet/>
      <dgm:spPr/>
      <dgm:t>
        <a:bodyPr/>
        <a:lstStyle/>
        <a:p>
          <a:endParaRPr lang="en-IN"/>
        </a:p>
      </dgm:t>
    </dgm:pt>
    <dgm:pt modelId="{5A19A18F-9411-4135-986A-8AB81BF140F6}" type="sibTrans" cxnId="{398399AD-B1FD-49DD-95F5-17086CA89C9B}">
      <dgm:prSet/>
      <dgm:spPr/>
      <dgm:t>
        <a:bodyPr/>
        <a:lstStyle/>
        <a:p>
          <a:endParaRPr lang="en-IN"/>
        </a:p>
      </dgm:t>
    </dgm:pt>
    <dgm:pt modelId="{FE52E011-0F8D-4DDA-820C-394FA71A1BC2}">
      <dgm:prSet/>
      <dgm:spPr/>
      <dgm:t>
        <a:bodyPr/>
        <a:lstStyle/>
        <a:p>
          <a:pPr rtl="0"/>
          <a:r>
            <a:rPr lang="en-IN" baseline="0" smtClean="0"/>
            <a:t>How</a:t>
          </a:r>
          <a:endParaRPr lang="en-IN"/>
        </a:p>
      </dgm:t>
    </dgm:pt>
    <dgm:pt modelId="{3F9FF114-783C-405B-8BFD-D578458E7A9B}" type="parTrans" cxnId="{52BFA991-E1CF-4B87-A166-CC635B4A74C9}">
      <dgm:prSet/>
      <dgm:spPr/>
      <dgm:t>
        <a:bodyPr/>
        <a:lstStyle/>
        <a:p>
          <a:endParaRPr lang="en-IN"/>
        </a:p>
      </dgm:t>
    </dgm:pt>
    <dgm:pt modelId="{C067AB76-BCA0-499C-8446-DC4DF2CBC2E7}" type="sibTrans" cxnId="{52BFA991-E1CF-4B87-A166-CC635B4A74C9}">
      <dgm:prSet/>
      <dgm:spPr/>
      <dgm:t>
        <a:bodyPr/>
        <a:lstStyle/>
        <a:p>
          <a:endParaRPr lang="en-IN"/>
        </a:p>
      </dgm:t>
    </dgm:pt>
    <dgm:pt modelId="{4B48C1AB-3F6B-4D8C-9D8E-A92282D74E89}" type="pres">
      <dgm:prSet presAssocID="{15810B6C-63B2-419D-80C4-93250D0F673B}" presName="CompostProcess" presStyleCnt="0">
        <dgm:presLayoutVars>
          <dgm:dir/>
          <dgm:resizeHandles val="exact"/>
        </dgm:presLayoutVars>
      </dgm:prSet>
      <dgm:spPr/>
    </dgm:pt>
    <dgm:pt modelId="{0E98C6DD-C31B-4D04-A5EC-12A41DAA05FD}" type="pres">
      <dgm:prSet presAssocID="{15810B6C-63B2-419D-80C4-93250D0F673B}" presName="arrow" presStyleLbl="bgShp" presStyleIdx="0" presStyleCnt="1"/>
      <dgm:spPr/>
    </dgm:pt>
    <dgm:pt modelId="{F84901D9-4B92-434D-8200-C40EEADBB937}" type="pres">
      <dgm:prSet presAssocID="{15810B6C-63B2-419D-80C4-93250D0F673B}" presName="linearProcess" presStyleCnt="0"/>
      <dgm:spPr/>
    </dgm:pt>
    <dgm:pt modelId="{71AC2E85-02C9-4115-A5AE-F043B38A534A}" type="pres">
      <dgm:prSet presAssocID="{97DCA778-9683-4D8C-8766-C1072F6F6DDB}" presName="textNode" presStyleLbl="node1" presStyleIdx="0" presStyleCnt="3">
        <dgm:presLayoutVars>
          <dgm:bulletEnabled val="1"/>
        </dgm:presLayoutVars>
      </dgm:prSet>
      <dgm:spPr/>
    </dgm:pt>
    <dgm:pt modelId="{03EEC88F-A077-45A0-B239-C1EFDCC2F2D4}" type="pres">
      <dgm:prSet presAssocID="{5FF81CA8-E17F-48C3-B452-F3E92D6BE488}" presName="sibTrans" presStyleCnt="0"/>
      <dgm:spPr/>
    </dgm:pt>
    <dgm:pt modelId="{FE94B544-C6C5-4144-8D7D-DAA8D067DA1B}" type="pres">
      <dgm:prSet presAssocID="{5381CBA1-5757-4DD5-96D7-A5D689E2FD28}" presName="textNode" presStyleLbl="node1" presStyleIdx="1" presStyleCnt="3">
        <dgm:presLayoutVars>
          <dgm:bulletEnabled val="1"/>
        </dgm:presLayoutVars>
      </dgm:prSet>
      <dgm:spPr/>
    </dgm:pt>
    <dgm:pt modelId="{4B561EA2-F2FE-4CF3-9D58-C2BED96BFC57}" type="pres">
      <dgm:prSet presAssocID="{5A19A18F-9411-4135-986A-8AB81BF140F6}" presName="sibTrans" presStyleCnt="0"/>
      <dgm:spPr/>
    </dgm:pt>
    <dgm:pt modelId="{58209A14-F2D1-4C54-B4E6-1AFB91E4BA61}" type="pres">
      <dgm:prSet presAssocID="{FE52E011-0F8D-4DDA-820C-394FA71A1BC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BFA991-E1CF-4B87-A166-CC635B4A74C9}" srcId="{15810B6C-63B2-419D-80C4-93250D0F673B}" destId="{FE52E011-0F8D-4DDA-820C-394FA71A1BC2}" srcOrd="2" destOrd="0" parTransId="{3F9FF114-783C-405B-8BFD-D578458E7A9B}" sibTransId="{C067AB76-BCA0-499C-8446-DC4DF2CBC2E7}"/>
    <dgm:cxn modelId="{647FF145-62B1-4DF9-BFC3-286C8ED255FD}" type="presOf" srcId="{FE52E011-0F8D-4DDA-820C-394FA71A1BC2}" destId="{58209A14-F2D1-4C54-B4E6-1AFB91E4BA61}" srcOrd="0" destOrd="0" presId="urn:microsoft.com/office/officeart/2005/8/layout/hProcess9"/>
    <dgm:cxn modelId="{D04051DE-E3E7-420F-B6E1-1FA6DFC06A29}" type="presOf" srcId="{15810B6C-63B2-419D-80C4-93250D0F673B}" destId="{4B48C1AB-3F6B-4D8C-9D8E-A92282D74E89}" srcOrd="0" destOrd="0" presId="urn:microsoft.com/office/officeart/2005/8/layout/hProcess9"/>
    <dgm:cxn modelId="{5F0684C3-F35C-42C9-A3B2-610A6B125A18}" type="presOf" srcId="{5381CBA1-5757-4DD5-96D7-A5D689E2FD28}" destId="{FE94B544-C6C5-4144-8D7D-DAA8D067DA1B}" srcOrd="0" destOrd="0" presId="urn:microsoft.com/office/officeart/2005/8/layout/hProcess9"/>
    <dgm:cxn modelId="{8DA5F377-A82A-4787-8C85-49BAA30652D5}" srcId="{15810B6C-63B2-419D-80C4-93250D0F673B}" destId="{97DCA778-9683-4D8C-8766-C1072F6F6DDB}" srcOrd="0" destOrd="0" parTransId="{BACB5FC7-A554-4D07-8A1C-3356298230B8}" sibTransId="{5FF81CA8-E17F-48C3-B452-F3E92D6BE488}"/>
    <dgm:cxn modelId="{F0BE8B9B-847E-457C-99F9-A8FD031777D5}" type="presOf" srcId="{97DCA778-9683-4D8C-8766-C1072F6F6DDB}" destId="{71AC2E85-02C9-4115-A5AE-F043B38A534A}" srcOrd="0" destOrd="0" presId="urn:microsoft.com/office/officeart/2005/8/layout/hProcess9"/>
    <dgm:cxn modelId="{398399AD-B1FD-49DD-95F5-17086CA89C9B}" srcId="{15810B6C-63B2-419D-80C4-93250D0F673B}" destId="{5381CBA1-5757-4DD5-96D7-A5D689E2FD28}" srcOrd="1" destOrd="0" parTransId="{8AB25ABC-D0A4-40DB-85E3-186BE8D33070}" sibTransId="{5A19A18F-9411-4135-986A-8AB81BF140F6}"/>
    <dgm:cxn modelId="{3CDFFC5B-3F03-4B1F-B75E-C4521339FD04}" type="presParOf" srcId="{4B48C1AB-3F6B-4D8C-9D8E-A92282D74E89}" destId="{0E98C6DD-C31B-4D04-A5EC-12A41DAA05FD}" srcOrd="0" destOrd="0" presId="urn:microsoft.com/office/officeart/2005/8/layout/hProcess9"/>
    <dgm:cxn modelId="{BE59344F-FC84-4399-9BB3-FE583C94EA27}" type="presParOf" srcId="{4B48C1AB-3F6B-4D8C-9D8E-A92282D74E89}" destId="{F84901D9-4B92-434D-8200-C40EEADBB937}" srcOrd="1" destOrd="0" presId="urn:microsoft.com/office/officeart/2005/8/layout/hProcess9"/>
    <dgm:cxn modelId="{E0343016-AD3E-48FC-99F6-016B18955E37}" type="presParOf" srcId="{F84901D9-4B92-434D-8200-C40EEADBB937}" destId="{71AC2E85-02C9-4115-A5AE-F043B38A534A}" srcOrd="0" destOrd="0" presId="urn:microsoft.com/office/officeart/2005/8/layout/hProcess9"/>
    <dgm:cxn modelId="{4E4E3592-A8BB-4E4F-8351-3648510915FC}" type="presParOf" srcId="{F84901D9-4B92-434D-8200-C40EEADBB937}" destId="{03EEC88F-A077-45A0-B239-C1EFDCC2F2D4}" srcOrd="1" destOrd="0" presId="urn:microsoft.com/office/officeart/2005/8/layout/hProcess9"/>
    <dgm:cxn modelId="{DD3F8380-CB95-45B4-BC55-F27DF30FB06B}" type="presParOf" srcId="{F84901D9-4B92-434D-8200-C40EEADBB937}" destId="{FE94B544-C6C5-4144-8D7D-DAA8D067DA1B}" srcOrd="2" destOrd="0" presId="urn:microsoft.com/office/officeart/2005/8/layout/hProcess9"/>
    <dgm:cxn modelId="{AC13A077-6BA2-4841-A635-412FD1BBCFD7}" type="presParOf" srcId="{F84901D9-4B92-434D-8200-C40EEADBB937}" destId="{4B561EA2-F2FE-4CF3-9D58-C2BED96BFC57}" srcOrd="3" destOrd="0" presId="urn:microsoft.com/office/officeart/2005/8/layout/hProcess9"/>
    <dgm:cxn modelId="{30C7C922-D545-48EE-A8F4-5EC99C2B5010}" type="presParOf" srcId="{F84901D9-4B92-434D-8200-C40EEADBB937}" destId="{58209A14-F2D1-4C54-B4E6-1AFB91E4BA6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0AF685-B814-4A72-A54D-D1477836E1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C0C5EE7-7B32-475A-B196-0659288D98C0}">
      <dgm:prSet/>
      <dgm:spPr/>
      <dgm:t>
        <a:bodyPr/>
        <a:lstStyle/>
        <a:p>
          <a:pPr rtl="0"/>
          <a:r>
            <a:rPr lang="en-IN" baseline="0" smtClean="0"/>
            <a:t>npm install -g create-react-app</a:t>
          </a:r>
          <a:endParaRPr lang="en-IN"/>
        </a:p>
      </dgm:t>
    </dgm:pt>
    <dgm:pt modelId="{279BCDF6-F8EC-4D86-91A9-B1F617963259}" type="parTrans" cxnId="{866B6C39-D994-4581-9D35-05C9BC3DAE4B}">
      <dgm:prSet/>
      <dgm:spPr/>
      <dgm:t>
        <a:bodyPr/>
        <a:lstStyle/>
        <a:p>
          <a:endParaRPr lang="en-IN"/>
        </a:p>
      </dgm:t>
    </dgm:pt>
    <dgm:pt modelId="{8D67E695-030C-4502-B301-E248B8C7AE70}" type="sibTrans" cxnId="{866B6C39-D994-4581-9D35-05C9BC3DAE4B}">
      <dgm:prSet/>
      <dgm:spPr/>
      <dgm:t>
        <a:bodyPr/>
        <a:lstStyle/>
        <a:p>
          <a:endParaRPr lang="en-IN"/>
        </a:p>
      </dgm:t>
    </dgm:pt>
    <dgm:pt modelId="{7F829E5F-FBEA-4AB5-B0C8-E1E532675A7D}">
      <dgm:prSet/>
      <dgm:spPr/>
      <dgm:t>
        <a:bodyPr/>
        <a:lstStyle/>
        <a:p>
          <a:pPr rtl="0"/>
          <a:r>
            <a:rPr lang="en-IN" baseline="0" smtClean="0"/>
            <a:t>create-react-app &lt;name of App&gt;</a:t>
          </a:r>
          <a:endParaRPr lang="en-IN"/>
        </a:p>
      </dgm:t>
    </dgm:pt>
    <dgm:pt modelId="{2BDBE78B-F9CB-4DA7-8CB6-55EF9BB73BAD}" type="parTrans" cxnId="{3B490D70-FBDA-4E47-959A-36EBE853A690}">
      <dgm:prSet/>
      <dgm:spPr/>
      <dgm:t>
        <a:bodyPr/>
        <a:lstStyle/>
        <a:p>
          <a:endParaRPr lang="en-IN"/>
        </a:p>
      </dgm:t>
    </dgm:pt>
    <dgm:pt modelId="{48D150F5-D278-4FD7-AFB2-E244A7E6445F}" type="sibTrans" cxnId="{3B490D70-FBDA-4E47-959A-36EBE853A690}">
      <dgm:prSet/>
      <dgm:spPr/>
      <dgm:t>
        <a:bodyPr/>
        <a:lstStyle/>
        <a:p>
          <a:endParaRPr lang="en-IN"/>
        </a:p>
      </dgm:t>
    </dgm:pt>
    <dgm:pt modelId="{804AB6C9-F5F2-44C2-B0D3-E574E25128ED}">
      <dgm:prSet/>
      <dgm:spPr/>
      <dgm:t>
        <a:bodyPr/>
        <a:lstStyle/>
        <a:p>
          <a:pPr rtl="0"/>
          <a:r>
            <a:rPr lang="en-IN" baseline="0" smtClean="0"/>
            <a:t>VS code Setup </a:t>
          </a:r>
          <a:endParaRPr lang="en-IN"/>
        </a:p>
      </dgm:t>
    </dgm:pt>
    <dgm:pt modelId="{C57E05A0-295E-48B8-8EC2-7AD6BF2E6F75}" type="parTrans" cxnId="{E74C428E-FE06-46C4-A194-9586D33C7FE4}">
      <dgm:prSet/>
      <dgm:spPr/>
      <dgm:t>
        <a:bodyPr/>
        <a:lstStyle/>
        <a:p>
          <a:endParaRPr lang="en-IN"/>
        </a:p>
      </dgm:t>
    </dgm:pt>
    <dgm:pt modelId="{115F9756-82D7-4BF6-990D-19775EAC883F}" type="sibTrans" cxnId="{E74C428E-FE06-46C4-A194-9586D33C7FE4}">
      <dgm:prSet/>
      <dgm:spPr/>
      <dgm:t>
        <a:bodyPr/>
        <a:lstStyle/>
        <a:p>
          <a:endParaRPr lang="en-IN"/>
        </a:p>
      </dgm:t>
    </dgm:pt>
    <dgm:pt modelId="{8EF45B10-3DC9-43ED-80F4-A8140FB602CD}" type="pres">
      <dgm:prSet presAssocID="{840AF685-B814-4A72-A54D-D1477836E1A6}" presName="linear" presStyleCnt="0">
        <dgm:presLayoutVars>
          <dgm:animLvl val="lvl"/>
          <dgm:resizeHandles val="exact"/>
        </dgm:presLayoutVars>
      </dgm:prSet>
      <dgm:spPr/>
    </dgm:pt>
    <dgm:pt modelId="{3592FB1D-55F5-4080-AF1B-A752CB94B6F1}" type="pres">
      <dgm:prSet presAssocID="{4C0C5EE7-7B32-475A-B196-0659288D98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DF6542-59AB-4D66-8D2C-685BEE5A6FF9}" type="pres">
      <dgm:prSet presAssocID="{8D67E695-030C-4502-B301-E248B8C7AE70}" presName="spacer" presStyleCnt="0"/>
      <dgm:spPr/>
    </dgm:pt>
    <dgm:pt modelId="{DEF29188-6EF3-425F-9362-D0B4A7D7A012}" type="pres">
      <dgm:prSet presAssocID="{7F829E5F-FBEA-4AB5-B0C8-E1E532675A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6C5530-6714-4BC8-903C-A5A87A938C95}" type="pres">
      <dgm:prSet presAssocID="{48D150F5-D278-4FD7-AFB2-E244A7E6445F}" presName="spacer" presStyleCnt="0"/>
      <dgm:spPr/>
    </dgm:pt>
    <dgm:pt modelId="{693C3E47-FCAE-405E-87E5-F9ECA70CD966}" type="pres">
      <dgm:prSet presAssocID="{804AB6C9-F5F2-44C2-B0D3-E574E25128E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6B6C39-D994-4581-9D35-05C9BC3DAE4B}" srcId="{840AF685-B814-4A72-A54D-D1477836E1A6}" destId="{4C0C5EE7-7B32-475A-B196-0659288D98C0}" srcOrd="0" destOrd="0" parTransId="{279BCDF6-F8EC-4D86-91A9-B1F617963259}" sibTransId="{8D67E695-030C-4502-B301-E248B8C7AE70}"/>
    <dgm:cxn modelId="{3B490D70-FBDA-4E47-959A-36EBE853A690}" srcId="{840AF685-B814-4A72-A54D-D1477836E1A6}" destId="{7F829E5F-FBEA-4AB5-B0C8-E1E532675A7D}" srcOrd="1" destOrd="0" parTransId="{2BDBE78B-F9CB-4DA7-8CB6-55EF9BB73BAD}" sibTransId="{48D150F5-D278-4FD7-AFB2-E244A7E6445F}"/>
    <dgm:cxn modelId="{4B0071CC-2899-4936-8F29-2AB749657480}" type="presOf" srcId="{4C0C5EE7-7B32-475A-B196-0659288D98C0}" destId="{3592FB1D-55F5-4080-AF1B-A752CB94B6F1}" srcOrd="0" destOrd="0" presId="urn:microsoft.com/office/officeart/2005/8/layout/vList2"/>
    <dgm:cxn modelId="{E74C428E-FE06-46C4-A194-9586D33C7FE4}" srcId="{840AF685-B814-4A72-A54D-D1477836E1A6}" destId="{804AB6C9-F5F2-44C2-B0D3-E574E25128ED}" srcOrd="2" destOrd="0" parTransId="{C57E05A0-295E-48B8-8EC2-7AD6BF2E6F75}" sibTransId="{115F9756-82D7-4BF6-990D-19775EAC883F}"/>
    <dgm:cxn modelId="{12D8E7FD-E8A4-4D41-A072-905C594C2635}" type="presOf" srcId="{7F829E5F-FBEA-4AB5-B0C8-E1E532675A7D}" destId="{DEF29188-6EF3-425F-9362-D0B4A7D7A012}" srcOrd="0" destOrd="0" presId="urn:microsoft.com/office/officeart/2005/8/layout/vList2"/>
    <dgm:cxn modelId="{6E822007-74ED-43EF-8953-7B82B5C89C98}" type="presOf" srcId="{804AB6C9-F5F2-44C2-B0D3-E574E25128ED}" destId="{693C3E47-FCAE-405E-87E5-F9ECA70CD966}" srcOrd="0" destOrd="0" presId="urn:microsoft.com/office/officeart/2005/8/layout/vList2"/>
    <dgm:cxn modelId="{7142E526-AFB3-4DA3-8634-ABA7C3159A92}" type="presOf" srcId="{840AF685-B814-4A72-A54D-D1477836E1A6}" destId="{8EF45B10-3DC9-43ED-80F4-A8140FB602CD}" srcOrd="0" destOrd="0" presId="urn:microsoft.com/office/officeart/2005/8/layout/vList2"/>
    <dgm:cxn modelId="{1AC3B408-3EDA-411F-BB85-D18CE9C291D6}" type="presParOf" srcId="{8EF45B10-3DC9-43ED-80F4-A8140FB602CD}" destId="{3592FB1D-55F5-4080-AF1B-A752CB94B6F1}" srcOrd="0" destOrd="0" presId="urn:microsoft.com/office/officeart/2005/8/layout/vList2"/>
    <dgm:cxn modelId="{AA3AC8A2-0DD5-495E-93C0-9E59A2D98F88}" type="presParOf" srcId="{8EF45B10-3DC9-43ED-80F4-A8140FB602CD}" destId="{B0DF6542-59AB-4D66-8D2C-685BEE5A6FF9}" srcOrd="1" destOrd="0" presId="urn:microsoft.com/office/officeart/2005/8/layout/vList2"/>
    <dgm:cxn modelId="{245573C2-E3B6-45F2-884D-8FE300BF2354}" type="presParOf" srcId="{8EF45B10-3DC9-43ED-80F4-A8140FB602CD}" destId="{DEF29188-6EF3-425F-9362-D0B4A7D7A012}" srcOrd="2" destOrd="0" presId="urn:microsoft.com/office/officeart/2005/8/layout/vList2"/>
    <dgm:cxn modelId="{80483F6E-EFDB-4A83-9D91-7D0EFD6ED033}" type="presParOf" srcId="{8EF45B10-3DC9-43ED-80F4-A8140FB602CD}" destId="{576C5530-6714-4BC8-903C-A5A87A938C95}" srcOrd="3" destOrd="0" presId="urn:microsoft.com/office/officeart/2005/8/layout/vList2"/>
    <dgm:cxn modelId="{CD417984-ABF9-44E5-BDDC-E7E390622BEA}" type="presParOf" srcId="{8EF45B10-3DC9-43ED-80F4-A8140FB602CD}" destId="{693C3E47-FCAE-405E-87E5-F9ECA70CD9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5F4117-802C-4CEA-9EB7-CDBCBDB7F7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0948580-D8E7-4999-A6C2-67AD6383D95F}">
      <dgm:prSet/>
      <dgm:spPr/>
      <dgm:t>
        <a:bodyPr/>
        <a:lstStyle/>
        <a:p>
          <a:pPr rtl="0"/>
          <a:r>
            <a:rPr lang="en-IN" baseline="0" smtClean="0"/>
            <a:t>Functional Components</a:t>
          </a:r>
          <a:endParaRPr lang="en-IN"/>
        </a:p>
      </dgm:t>
    </dgm:pt>
    <dgm:pt modelId="{3CF5FD9D-2FAD-4D65-A95B-7AAD72B0F72A}" type="parTrans" cxnId="{3940ABB5-302C-40C8-9769-90DA37C8C6CB}">
      <dgm:prSet/>
      <dgm:spPr/>
      <dgm:t>
        <a:bodyPr/>
        <a:lstStyle/>
        <a:p>
          <a:endParaRPr lang="en-IN"/>
        </a:p>
      </dgm:t>
    </dgm:pt>
    <dgm:pt modelId="{17DC2B45-3346-43D3-B705-BA03F811E74E}" type="sibTrans" cxnId="{3940ABB5-302C-40C8-9769-90DA37C8C6CB}">
      <dgm:prSet/>
      <dgm:spPr/>
      <dgm:t>
        <a:bodyPr/>
        <a:lstStyle/>
        <a:p>
          <a:endParaRPr lang="en-IN"/>
        </a:p>
      </dgm:t>
    </dgm:pt>
    <dgm:pt modelId="{2F1E51C8-C840-48FA-946F-4BE61F1B4AE7}">
      <dgm:prSet/>
      <dgm:spPr/>
      <dgm:t>
        <a:bodyPr/>
        <a:lstStyle/>
        <a:p>
          <a:pPr rtl="0"/>
          <a:r>
            <a:rPr lang="en-IN" baseline="0" smtClean="0"/>
            <a:t>Class Component</a:t>
          </a:r>
          <a:endParaRPr lang="en-IN"/>
        </a:p>
      </dgm:t>
    </dgm:pt>
    <dgm:pt modelId="{0E7916BB-E7AB-4D86-9B75-0FAA5D6AB6D9}" type="parTrans" cxnId="{613793A6-21F9-481C-BC9C-3558EABF0360}">
      <dgm:prSet/>
      <dgm:spPr/>
      <dgm:t>
        <a:bodyPr/>
        <a:lstStyle/>
        <a:p>
          <a:endParaRPr lang="en-IN"/>
        </a:p>
      </dgm:t>
    </dgm:pt>
    <dgm:pt modelId="{EE693978-6F0D-413E-A5F7-DEDFECD59A62}" type="sibTrans" cxnId="{613793A6-21F9-481C-BC9C-3558EABF0360}">
      <dgm:prSet/>
      <dgm:spPr/>
      <dgm:t>
        <a:bodyPr/>
        <a:lstStyle/>
        <a:p>
          <a:endParaRPr lang="en-IN"/>
        </a:p>
      </dgm:t>
    </dgm:pt>
    <dgm:pt modelId="{83C3013C-A26D-40F2-83EA-CB68A52E2882}" type="pres">
      <dgm:prSet presAssocID="{495F4117-802C-4CEA-9EB7-CDBCBDB7F7D5}" presName="cycle" presStyleCnt="0">
        <dgm:presLayoutVars>
          <dgm:dir/>
          <dgm:resizeHandles val="exact"/>
        </dgm:presLayoutVars>
      </dgm:prSet>
      <dgm:spPr/>
    </dgm:pt>
    <dgm:pt modelId="{2F38C38B-C2C7-4D41-AA04-00DEE3469D04}" type="pres">
      <dgm:prSet presAssocID="{50948580-D8E7-4999-A6C2-67AD6383D95F}" presName="node" presStyleLbl="node1" presStyleIdx="0" presStyleCnt="2">
        <dgm:presLayoutVars>
          <dgm:bulletEnabled val="1"/>
        </dgm:presLayoutVars>
      </dgm:prSet>
      <dgm:spPr/>
    </dgm:pt>
    <dgm:pt modelId="{B43A560E-E98F-49BC-B4E1-E15DC75B7F3A}" type="pres">
      <dgm:prSet presAssocID="{17DC2B45-3346-43D3-B705-BA03F811E74E}" presName="sibTrans" presStyleLbl="sibTrans2D1" presStyleIdx="0" presStyleCnt="2"/>
      <dgm:spPr/>
    </dgm:pt>
    <dgm:pt modelId="{12234229-D85E-42CC-A615-43D865598C45}" type="pres">
      <dgm:prSet presAssocID="{17DC2B45-3346-43D3-B705-BA03F811E74E}" presName="connectorText" presStyleLbl="sibTrans2D1" presStyleIdx="0" presStyleCnt="2"/>
      <dgm:spPr/>
    </dgm:pt>
    <dgm:pt modelId="{BAB9E7AE-C35A-4B69-A1B9-26C9BFD50980}" type="pres">
      <dgm:prSet presAssocID="{2F1E51C8-C840-48FA-946F-4BE61F1B4AE7}" presName="node" presStyleLbl="node1" presStyleIdx="1" presStyleCnt="2">
        <dgm:presLayoutVars>
          <dgm:bulletEnabled val="1"/>
        </dgm:presLayoutVars>
      </dgm:prSet>
      <dgm:spPr/>
    </dgm:pt>
    <dgm:pt modelId="{731BC16D-1527-41FA-B963-E05051F0D3A7}" type="pres">
      <dgm:prSet presAssocID="{EE693978-6F0D-413E-A5F7-DEDFECD59A62}" presName="sibTrans" presStyleLbl="sibTrans2D1" presStyleIdx="1" presStyleCnt="2"/>
      <dgm:spPr/>
    </dgm:pt>
    <dgm:pt modelId="{478CFB2F-C34B-4E4E-B8F2-DE7FEEF70D5C}" type="pres">
      <dgm:prSet presAssocID="{EE693978-6F0D-413E-A5F7-DEDFECD59A62}" presName="connectorText" presStyleLbl="sibTrans2D1" presStyleIdx="1" presStyleCnt="2"/>
      <dgm:spPr/>
    </dgm:pt>
  </dgm:ptLst>
  <dgm:cxnLst>
    <dgm:cxn modelId="{6EF8441F-910C-47C6-9332-FEE947F1FEE6}" type="presOf" srcId="{EE693978-6F0D-413E-A5F7-DEDFECD59A62}" destId="{731BC16D-1527-41FA-B963-E05051F0D3A7}" srcOrd="0" destOrd="0" presId="urn:microsoft.com/office/officeart/2005/8/layout/cycle2"/>
    <dgm:cxn modelId="{CCA186FB-F88D-4638-ACD1-013A9075C2E7}" type="presOf" srcId="{17DC2B45-3346-43D3-B705-BA03F811E74E}" destId="{12234229-D85E-42CC-A615-43D865598C45}" srcOrd="1" destOrd="0" presId="urn:microsoft.com/office/officeart/2005/8/layout/cycle2"/>
    <dgm:cxn modelId="{19858D2F-2263-42EA-8F22-64E604E207FD}" type="presOf" srcId="{17DC2B45-3346-43D3-B705-BA03F811E74E}" destId="{B43A560E-E98F-49BC-B4E1-E15DC75B7F3A}" srcOrd="0" destOrd="0" presId="urn:microsoft.com/office/officeart/2005/8/layout/cycle2"/>
    <dgm:cxn modelId="{3940ABB5-302C-40C8-9769-90DA37C8C6CB}" srcId="{495F4117-802C-4CEA-9EB7-CDBCBDB7F7D5}" destId="{50948580-D8E7-4999-A6C2-67AD6383D95F}" srcOrd="0" destOrd="0" parTransId="{3CF5FD9D-2FAD-4D65-A95B-7AAD72B0F72A}" sibTransId="{17DC2B45-3346-43D3-B705-BA03F811E74E}"/>
    <dgm:cxn modelId="{9EE58552-00A9-4B35-8E89-90E21A4084D7}" type="presOf" srcId="{50948580-D8E7-4999-A6C2-67AD6383D95F}" destId="{2F38C38B-C2C7-4D41-AA04-00DEE3469D04}" srcOrd="0" destOrd="0" presId="urn:microsoft.com/office/officeart/2005/8/layout/cycle2"/>
    <dgm:cxn modelId="{12413B5C-E367-49DF-8361-E79D9A11189E}" type="presOf" srcId="{495F4117-802C-4CEA-9EB7-CDBCBDB7F7D5}" destId="{83C3013C-A26D-40F2-83EA-CB68A52E2882}" srcOrd="0" destOrd="0" presId="urn:microsoft.com/office/officeart/2005/8/layout/cycle2"/>
    <dgm:cxn modelId="{613793A6-21F9-481C-BC9C-3558EABF0360}" srcId="{495F4117-802C-4CEA-9EB7-CDBCBDB7F7D5}" destId="{2F1E51C8-C840-48FA-946F-4BE61F1B4AE7}" srcOrd="1" destOrd="0" parTransId="{0E7916BB-E7AB-4D86-9B75-0FAA5D6AB6D9}" sibTransId="{EE693978-6F0D-413E-A5F7-DEDFECD59A62}"/>
    <dgm:cxn modelId="{1A20C10E-DB0F-4C32-99AE-8BBEA0F77BCB}" type="presOf" srcId="{EE693978-6F0D-413E-A5F7-DEDFECD59A62}" destId="{478CFB2F-C34B-4E4E-B8F2-DE7FEEF70D5C}" srcOrd="1" destOrd="0" presId="urn:microsoft.com/office/officeart/2005/8/layout/cycle2"/>
    <dgm:cxn modelId="{AE79C821-AA66-4620-B9BB-9B72BE8982F7}" type="presOf" srcId="{2F1E51C8-C840-48FA-946F-4BE61F1B4AE7}" destId="{BAB9E7AE-C35A-4B69-A1B9-26C9BFD50980}" srcOrd="0" destOrd="0" presId="urn:microsoft.com/office/officeart/2005/8/layout/cycle2"/>
    <dgm:cxn modelId="{49793D93-CDEB-4EA1-BCED-44668CC63880}" type="presParOf" srcId="{83C3013C-A26D-40F2-83EA-CB68A52E2882}" destId="{2F38C38B-C2C7-4D41-AA04-00DEE3469D04}" srcOrd="0" destOrd="0" presId="urn:microsoft.com/office/officeart/2005/8/layout/cycle2"/>
    <dgm:cxn modelId="{FF782202-811F-4CA4-8A7A-5486EA9DE990}" type="presParOf" srcId="{83C3013C-A26D-40F2-83EA-CB68A52E2882}" destId="{B43A560E-E98F-49BC-B4E1-E15DC75B7F3A}" srcOrd="1" destOrd="0" presId="urn:microsoft.com/office/officeart/2005/8/layout/cycle2"/>
    <dgm:cxn modelId="{53F9BCF6-7E82-4106-B843-855F1EE4989B}" type="presParOf" srcId="{B43A560E-E98F-49BC-B4E1-E15DC75B7F3A}" destId="{12234229-D85E-42CC-A615-43D865598C45}" srcOrd="0" destOrd="0" presId="urn:microsoft.com/office/officeart/2005/8/layout/cycle2"/>
    <dgm:cxn modelId="{B0F68992-9131-469B-8867-EB66FAF45B31}" type="presParOf" srcId="{83C3013C-A26D-40F2-83EA-CB68A52E2882}" destId="{BAB9E7AE-C35A-4B69-A1B9-26C9BFD50980}" srcOrd="2" destOrd="0" presId="urn:microsoft.com/office/officeart/2005/8/layout/cycle2"/>
    <dgm:cxn modelId="{4E343B01-68BA-48B9-A654-8E7874152005}" type="presParOf" srcId="{83C3013C-A26D-40F2-83EA-CB68A52E2882}" destId="{731BC16D-1527-41FA-B963-E05051F0D3A7}" srcOrd="3" destOrd="0" presId="urn:microsoft.com/office/officeart/2005/8/layout/cycle2"/>
    <dgm:cxn modelId="{51E1F14D-FE56-4C2A-9622-C2ABA16F7AE6}" type="presParOf" srcId="{731BC16D-1527-41FA-B963-E05051F0D3A7}" destId="{478CFB2F-C34B-4E4E-B8F2-DE7FEEF70D5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336C7-E4F0-4B31-8E13-382B0A29723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DEED57-EF47-4279-A5C9-F7B60B7ED47F}">
      <dgm:prSet/>
      <dgm:spPr/>
      <dgm:t>
        <a:bodyPr/>
        <a:lstStyle/>
        <a:p>
          <a:pPr rtl="0"/>
          <a:r>
            <a:rPr lang="en-IN" baseline="0" smtClean="0"/>
            <a:t>Understanding States , Props </a:t>
          </a:r>
          <a:endParaRPr lang="en-IN"/>
        </a:p>
      </dgm:t>
    </dgm:pt>
    <dgm:pt modelId="{187469C1-07F4-40F1-A0CD-6E9D51082A41}" type="parTrans" cxnId="{BC945AB1-5476-4F7C-BC85-C00E03190AED}">
      <dgm:prSet/>
      <dgm:spPr/>
      <dgm:t>
        <a:bodyPr/>
        <a:lstStyle/>
        <a:p>
          <a:endParaRPr lang="en-IN"/>
        </a:p>
      </dgm:t>
    </dgm:pt>
    <dgm:pt modelId="{89F5DDAD-72D8-4492-8D11-6C9922BE584B}" type="sibTrans" cxnId="{BC945AB1-5476-4F7C-BC85-C00E03190AED}">
      <dgm:prSet/>
      <dgm:spPr/>
      <dgm:t>
        <a:bodyPr/>
        <a:lstStyle/>
        <a:p>
          <a:endParaRPr lang="en-IN"/>
        </a:p>
      </dgm:t>
    </dgm:pt>
    <dgm:pt modelId="{DCE82D1E-3D95-4F6B-B7B7-1B00E1DDEFD8}" type="pres">
      <dgm:prSet presAssocID="{A27336C7-E4F0-4B31-8E13-382B0A297235}" presName="Name0" presStyleCnt="0">
        <dgm:presLayoutVars>
          <dgm:dir/>
          <dgm:resizeHandles val="exact"/>
        </dgm:presLayoutVars>
      </dgm:prSet>
      <dgm:spPr/>
    </dgm:pt>
    <dgm:pt modelId="{F1D15261-B583-4397-9FCE-4BC4F3DF30D3}" type="pres">
      <dgm:prSet presAssocID="{A27336C7-E4F0-4B31-8E13-382B0A297235}" presName="arrow" presStyleLbl="bgShp" presStyleIdx="0" presStyleCnt="1"/>
      <dgm:spPr/>
    </dgm:pt>
    <dgm:pt modelId="{5EADA314-A79B-4936-A951-C1AD06088946}" type="pres">
      <dgm:prSet presAssocID="{A27336C7-E4F0-4B31-8E13-382B0A297235}" presName="points" presStyleCnt="0"/>
      <dgm:spPr/>
    </dgm:pt>
    <dgm:pt modelId="{52A8E848-DF9E-49C1-BD0A-AF69EE70415F}" type="pres">
      <dgm:prSet presAssocID="{F7DEED57-EF47-4279-A5C9-F7B60B7ED47F}" presName="compositeA" presStyleCnt="0"/>
      <dgm:spPr/>
    </dgm:pt>
    <dgm:pt modelId="{122455E9-ACBE-464E-B682-E1569BFCEA12}" type="pres">
      <dgm:prSet presAssocID="{F7DEED57-EF47-4279-A5C9-F7B60B7ED47F}" presName="textA" presStyleLbl="revTx" presStyleIdx="0" presStyleCnt="1">
        <dgm:presLayoutVars>
          <dgm:bulletEnabled val="1"/>
        </dgm:presLayoutVars>
      </dgm:prSet>
      <dgm:spPr/>
    </dgm:pt>
    <dgm:pt modelId="{C2AF572B-A5BD-4953-9811-BDBC18197971}" type="pres">
      <dgm:prSet presAssocID="{F7DEED57-EF47-4279-A5C9-F7B60B7ED47F}" presName="circleA" presStyleLbl="node1" presStyleIdx="0" presStyleCnt="1"/>
      <dgm:spPr/>
    </dgm:pt>
    <dgm:pt modelId="{5C9240CC-9E07-4317-99AB-362A3D16DA56}" type="pres">
      <dgm:prSet presAssocID="{F7DEED57-EF47-4279-A5C9-F7B60B7ED47F}" presName="spaceA" presStyleCnt="0"/>
      <dgm:spPr/>
    </dgm:pt>
  </dgm:ptLst>
  <dgm:cxnLst>
    <dgm:cxn modelId="{F44B757E-1D10-4945-8ECF-86153382B67B}" type="presOf" srcId="{F7DEED57-EF47-4279-A5C9-F7B60B7ED47F}" destId="{122455E9-ACBE-464E-B682-E1569BFCEA12}" srcOrd="0" destOrd="0" presId="urn:microsoft.com/office/officeart/2005/8/layout/hProcess11"/>
    <dgm:cxn modelId="{A73CE0A9-8639-46F9-AC91-7FFC53D03B2E}" type="presOf" srcId="{A27336C7-E4F0-4B31-8E13-382B0A297235}" destId="{DCE82D1E-3D95-4F6B-B7B7-1B00E1DDEFD8}" srcOrd="0" destOrd="0" presId="urn:microsoft.com/office/officeart/2005/8/layout/hProcess11"/>
    <dgm:cxn modelId="{BC945AB1-5476-4F7C-BC85-C00E03190AED}" srcId="{A27336C7-E4F0-4B31-8E13-382B0A297235}" destId="{F7DEED57-EF47-4279-A5C9-F7B60B7ED47F}" srcOrd="0" destOrd="0" parTransId="{187469C1-07F4-40F1-A0CD-6E9D51082A41}" sibTransId="{89F5DDAD-72D8-4492-8D11-6C9922BE584B}"/>
    <dgm:cxn modelId="{F2DC411D-3B27-42CE-9E1E-4CBDDDFACB9F}" type="presParOf" srcId="{DCE82D1E-3D95-4F6B-B7B7-1B00E1DDEFD8}" destId="{F1D15261-B583-4397-9FCE-4BC4F3DF30D3}" srcOrd="0" destOrd="0" presId="urn:microsoft.com/office/officeart/2005/8/layout/hProcess11"/>
    <dgm:cxn modelId="{9F14FE1B-2969-43E1-ADDC-C9D4D207ACF6}" type="presParOf" srcId="{DCE82D1E-3D95-4F6B-B7B7-1B00E1DDEFD8}" destId="{5EADA314-A79B-4936-A951-C1AD06088946}" srcOrd="1" destOrd="0" presId="urn:microsoft.com/office/officeart/2005/8/layout/hProcess11"/>
    <dgm:cxn modelId="{44677A0C-B177-4608-B322-2D9086F4CF57}" type="presParOf" srcId="{5EADA314-A79B-4936-A951-C1AD06088946}" destId="{52A8E848-DF9E-49C1-BD0A-AF69EE70415F}" srcOrd="0" destOrd="0" presId="urn:microsoft.com/office/officeart/2005/8/layout/hProcess11"/>
    <dgm:cxn modelId="{D45D4B22-EF6C-4C49-9A11-36A49055D3E4}" type="presParOf" srcId="{52A8E848-DF9E-49C1-BD0A-AF69EE70415F}" destId="{122455E9-ACBE-464E-B682-E1569BFCEA12}" srcOrd="0" destOrd="0" presId="urn:microsoft.com/office/officeart/2005/8/layout/hProcess11"/>
    <dgm:cxn modelId="{6964737E-6AE6-4EBD-8738-7BF479EE54F5}" type="presParOf" srcId="{52A8E848-DF9E-49C1-BD0A-AF69EE70415F}" destId="{C2AF572B-A5BD-4953-9811-BDBC18197971}" srcOrd="1" destOrd="0" presId="urn:microsoft.com/office/officeart/2005/8/layout/hProcess11"/>
    <dgm:cxn modelId="{1708ABC6-8E04-46EA-9C47-06A3B7E3757B}" type="presParOf" srcId="{52A8E848-DF9E-49C1-BD0A-AF69EE70415F}" destId="{5C9240CC-9E07-4317-99AB-362A3D16DA5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BBCAA4-4B24-4206-B5FA-979B64E163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B583F3F-58CA-4519-9BC0-CDCC354EA889}">
      <dgm:prSet/>
      <dgm:spPr/>
      <dgm:t>
        <a:bodyPr/>
        <a:lstStyle/>
        <a:p>
          <a:pPr rtl="0"/>
          <a:r>
            <a:rPr lang="en-IN" baseline="0" smtClean="0"/>
            <a:t>AJAX </a:t>
          </a:r>
          <a:endParaRPr lang="en-IN"/>
        </a:p>
      </dgm:t>
    </dgm:pt>
    <dgm:pt modelId="{5EC26DE4-D1C0-4C14-9FD0-B614EFE6F8E1}" type="parTrans" cxnId="{6105A7AE-B124-4D94-A63F-631BE448D4F7}">
      <dgm:prSet/>
      <dgm:spPr/>
      <dgm:t>
        <a:bodyPr/>
        <a:lstStyle/>
        <a:p>
          <a:endParaRPr lang="en-IN"/>
        </a:p>
      </dgm:t>
    </dgm:pt>
    <dgm:pt modelId="{65FE05A1-9534-4870-A04B-CF6BA5DA1A96}" type="sibTrans" cxnId="{6105A7AE-B124-4D94-A63F-631BE448D4F7}">
      <dgm:prSet/>
      <dgm:spPr/>
      <dgm:t>
        <a:bodyPr/>
        <a:lstStyle/>
        <a:p>
          <a:endParaRPr lang="en-IN"/>
        </a:p>
      </dgm:t>
    </dgm:pt>
    <dgm:pt modelId="{266AC889-85FE-44F9-B4EA-5086FCAC515F}">
      <dgm:prSet/>
      <dgm:spPr/>
      <dgm:t>
        <a:bodyPr/>
        <a:lstStyle/>
        <a:p>
          <a:pPr rtl="0"/>
          <a:r>
            <a:rPr lang="en-IN" baseline="0" smtClean="0"/>
            <a:t>Routing</a:t>
          </a:r>
          <a:endParaRPr lang="en-IN"/>
        </a:p>
      </dgm:t>
    </dgm:pt>
    <dgm:pt modelId="{EEDD33CB-DCE1-4134-847D-50B81A9AC5B1}" type="parTrans" cxnId="{9B40EE0D-C42A-422D-877F-600660C2FFA7}">
      <dgm:prSet/>
      <dgm:spPr/>
      <dgm:t>
        <a:bodyPr/>
        <a:lstStyle/>
        <a:p>
          <a:endParaRPr lang="en-IN"/>
        </a:p>
      </dgm:t>
    </dgm:pt>
    <dgm:pt modelId="{FB4D631A-5B34-4184-B93D-30C078D0E2D8}" type="sibTrans" cxnId="{9B40EE0D-C42A-422D-877F-600660C2FFA7}">
      <dgm:prSet/>
      <dgm:spPr/>
      <dgm:t>
        <a:bodyPr/>
        <a:lstStyle/>
        <a:p>
          <a:endParaRPr lang="en-IN"/>
        </a:p>
      </dgm:t>
    </dgm:pt>
    <dgm:pt modelId="{C81F7517-A591-4B71-834A-1DC9E4DFED1D}">
      <dgm:prSet/>
      <dgm:spPr/>
      <dgm:t>
        <a:bodyPr/>
        <a:lstStyle/>
        <a:p>
          <a:pPr rtl="0"/>
          <a:r>
            <a:rPr lang="en-IN" baseline="0" smtClean="0"/>
            <a:t>Redux</a:t>
          </a:r>
          <a:endParaRPr lang="en-IN"/>
        </a:p>
      </dgm:t>
    </dgm:pt>
    <dgm:pt modelId="{514D8E65-9701-4CA0-BDA3-094F47A71D2F}" type="parTrans" cxnId="{457DF5CD-EA8F-4A88-AD1B-7F4EF7416537}">
      <dgm:prSet/>
      <dgm:spPr/>
      <dgm:t>
        <a:bodyPr/>
        <a:lstStyle/>
        <a:p>
          <a:endParaRPr lang="en-IN"/>
        </a:p>
      </dgm:t>
    </dgm:pt>
    <dgm:pt modelId="{252A4D48-8C4F-433B-8A4D-7506199CFC7E}" type="sibTrans" cxnId="{457DF5CD-EA8F-4A88-AD1B-7F4EF7416537}">
      <dgm:prSet/>
      <dgm:spPr/>
      <dgm:t>
        <a:bodyPr/>
        <a:lstStyle/>
        <a:p>
          <a:endParaRPr lang="en-IN"/>
        </a:p>
      </dgm:t>
    </dgm:pt>
    <dgm:pt modelId="{7B9D64B1-25EA-4F18-BD66-572B72FFC245}">
      <dgm:prSet/>
      <dgm:spPr/>
      <dgm:t>
        <a:bodyPr/>
        <a:lstStyle/>
        <a:p>
          <a:pPr rtl="0"/>
          <a:r>
            <a:rPr lang="en-IN" baseline="0" smtClean="0"/>
            <a:t>And more……</a:t>
          </a:r>
          <a:endParaRPr lang="en-IN"/>
        </a:p>
      </dgm:t>
    </dgm:pt>
    <dgm:pt modelId="{A995C5D6-B140-4A33-8B22-0CCFEB36AA9A}" type="parTrans" cxnId="{A723FAD1-1867-4CD4-AE0F-07EFA9DAA7B8}">
      <dgm:prSet/>
      <dgm:spPr/>
      <dgm:t>
        <a:bodyPr/>
        <a:lstStyle/>
        <a:p>
          <a:endParaRPr lang="en-IN"/>
        </a:p>
      </dgm:t>
    </dgm:pt>
    <dgm:pt modelId="{E5871710-1294-41E7-9A6B-5178C7AFCDCA}" type="sibTrans" cxnId="{A723FAD1-1867-4CD4-AE0F-07EFA9DAA7B8}">
      <dgm:prSet/>
      <dgm:spPr/>
      <dgm:t>
        <a:bodyPr/>
        <a:lstStyle/>
        <a:p>
          <a:endParaRPr lang="en-IN"/>
        </a:p>
      </dgm:t>
    </dgm:pt>
    <dgm:pt modelId="{2C8A28FC-FF3D-49D1-A58E-9EE9B049C5C7}" type="pres">
      <dgm:prSet presAssocID="{7CBBCAA4-4B24-4206-B5FA-979B64E163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7A0A32-32B0-40D4-B65D-D5D6C660BF7F}" type="pres">
      <dgm:prSet presAssocID="{6B583F3F-58CA-4519-9BC0-CDCC354EA889}" presName="hierRoot1" presStyleCnt="0">
        <dgm:presLayoutVars>
          <dgm:hierBranch val="init"/>
        </dgm:presLayoutVars>
      </dgm:prSet>
      <dgm:spPr/>
    </dgm:pt>
    <dgm:pt modelId="{9373E6F5-CF2F-4181-BB92-FB40588C68F4}" type="pres">
      <dgm:prSet presAssocID="{6B583F3F-58CA-4519-9BC0-CDCC354EA889}" presName="rootComposite1" presStyleCnt="0"/>
      <dgm:spPr/>
    </dgm:pt>
    <dgm:pt modelId="{C252765C-045B-47AD-82EE-BA18284E6326}" type="pres">
      <dgm:prSet presAssocID="{6B583F3F-58CA-4519-9BC0-CDCC354EA889}" presName="rootText1" presStyleLbl="node0" presStyleIdx="0" presStyleCnt="4">
        <dgm:presLayoutVars>
          <dgm:chPref val="3"/>
        </dgm:presLayoutVars>
      </dgm:prSet>
      <dgm:spPr/>
    </dgm:pt>
    <dgm:pt modelId="{66312E9D-CB3E-4B24-B913-289F0E75890B}" type="pres">
      <dgm:prSet presAssocID="{6B583F3F-58CA-4519-9BC0-CDCC354EA889}" presName="rootConnector1" presStyleLbl="node1" presStyleIdx="0" presStyleCnt="0"/>
      <dgm:spPr/>
    </dgm:pt>
    <dgm:pt modelId="{FDB0534F-EF3F-4982-B1E3-6753608A7E10}" type="pres">
      <dgm:prSet presAssocID="{6B583F3F-58CA-4519-9BC0-CDCC354EA889}" presName="hierChild2" presStyleCnt="0"/>
      <dgm:spPr/>
    </dgm:pt>
    <dgm:pt modelId="{5208B25F-3636-4757-968B-3D361978FC0F}" type="pres">
      <dgm:prSet presAssocID="{6B583F3F-58CA-4519-9BC0-CDCC354EA889}" presName="hierChild3" presStyleCnt="0"/>
      <dgm:spPr/>
    </dgm:pt>
    <dgm:pt modelId="{62FF182A-C7D8-490A-82A0-FF266ED0C36F}" type="pres">
      <dgm:prSet presAssocID="{266AC889-85FE-44F9-B4EA-5086FCAC515F}" presName="hierRoot1" presStyleCnt="0">
        <dgm:presLayoutVars>
          <dgm:hierBranch val="init"/>
        </dgm:presLayoutVars>
      </dgm:prSet>
      <dgm:spPr/>
    </dgm:pt>
    <dgm:pt modelId="{33173279-B515-402F-BB24-F69CE2E153BB}" type="pres">
      <dgm:prSet presAssocID="{266AC889-85FE-44F9-B4EA-5086FCAC515F}" presName="rootComposite1" presStyleCnt="0"/>
      <dgm:spPr/>
    </dgm:pt>
    <dgm:pt modelId="{037A9B24-94AA-4A9D-8A60-EDA4E8090190}" type="pres">
      <dgm:prSet presAssocID="{266AC889-85FE-44F9-B4EA-5086FCAC515F}" presName="rootText1" presStyleLbl="node0" presStyleIdx="1" presStyleCnt="4">
        <dgm:presLayoutVars>
          <dgm:chPref val="3"/>
        </dgm:presLayoutVars>
      </dgm:prSet>
      <dgm:spPr/>
    </dgm:pt>
    <dgm:pt modelId="{01802231-4523-4818-ADDF-6ECC24474901}" type="pres">
      <dgm:prSet presAssocID="{266AC889-85FE-44F9-B4EA-5086FCAC515F}" presName="rootConnector1" presStyleLbl="node1" presStyleIdx="0" presStyleCnt="0"/>
      <dgm:spPr/>
    </dgm:pt>
    <dgm:pt modelId="{41707136-4186-4DCD-9EAF-99643480BCD1}" type="pres">
      <dgm:prSet presAssocID="{266AC889-85FE-44F9-B4EA-5086FCAC515F}" presName="hierChild2" presStyleCnt="0"/>
      <dgm:spPr/>
    </dgm:pt>
    <dgm:pt modelId="{8F470DC0-2A83-4F02-B614-1DB2FF19B6E2}" type="pres">
      <dgm:prSet presAssocID="{266AC889-85FE-44F9-B4EA-5086FCAC515F}" presName="hierChild3" presStyleCnt="0"/>
      <dgm:spPr/>
    </dgm:pt>
    <dgm:pt modelId="{2DC655F0-20C1-46C1-B9A5-71D5BDB540AD}" type="pres">
      <dgm:prSet presAssocID="{C81F7517-A591-4B71-834A-1DC9E4DFED1D}" presName="hierRoot1" presStyleCnt="0">
        <dgm:presLayoutVars>
          <dgm:hierBranch val="init"/>
        </dgm:presLayoutVars>
      </dgm:prSet>
      <dgm:spPr/>
    </dgm:pt>
    <dgm:pt modelId="{BAFA7525-5C45-4C90-A817-D8EA85669487}" type="pres">
      <dgm:prSet presAssocID="{C81F7517-A591-4B71-834A-1DC9E4DFED1D}" presName="rootComposite1" presStyleCnt="0"/>
      <dgm:spPr/>
    </dgm:pt>
    <dgm:pt modelId="{1F72B43A-D179-4407-9593-8B7A57C4D42F}" type="pres">
      <dgm:prSet presAssocID="{C81F7517-A591-4B71-834A-1DC9E4DFED1D}" presName="rootText1" presStyleLbl="node0" presStyleIdx="2" presStyleCnt="4">
        <dgm:presLayoutVars>
          <dgm:chPref val="3"/>
        </dgm:presLayoutVars>
      </dgm:prSet>
      <dgm:spPr/>
    </dgm:pt>
    <dgm:pt modelId="{4A9DE597-FCDE-4DEA-BC6D-40D0EB8FFC0A}" type="pres">
      <dgm:prSet presAssocID="{C81F7517-A591-4B71-834A-1DC9E4DFED1D}" presName="rootConnector1" presStyleLbl="node1" presStyleIdx="0" presStyleCnt="0"/>
      <dgm:spPr/>
    </dgm:pt>
    <dgm:pt modelId="{1FD780B2-2BED-4304-9541-59EE1F5B11CA}" type="pres">
      <dgm:prSet presAssocID="{C81F7517-A591-4B71-834A-1DC9E4DFED1D}" presName="hierChild2" presStyleCnt="0"/>
      <dgm:spPr/>
    </dgm:pt>
    <dgm:pt modelId="{F29CC044-1A5A-4A74-A871-2A80F189045F}" type="pres">
      <dgm:prSet presAssocID="{C81F7517-A591-4B71-834A-1DC9E4DFED1D}" presName="hierChild3" presStyleCnt="0"/>
      <dgm:spPr/>
    </dgm:pt>
    <dgm:pt modelId="{04465551-A3DC-4ED1-AFD4-93F404DA2690}" type="pres">
      <dgm:prSet presAssocID="{7B9D64B1-25EA-4F18-BD66-572B72FFC245}" presName="hierRoot1" presStyleCnt="0">
        <dgm:presLayoutVars>
          <dgm:hierBranch val="init"/>
        </dgm:presLayoutVars>
      </dgm:prSet>
      <dgm:spPr/>
    </dgm:pt>
    <dgm:pt modelId="{345780F4-589F-4DCF-B263-9279443FFF62}" type="pres">
      <dgm:prSet presAssocID="{7B9D64B1-25EA-4F18-BD66-572B72FFC245}" presName="rootComposite1" presStyleCnt="0"/>
      <dgm:spPr/>
    </dgm:pt>
    <dgm:pt modelId="{62CC1A07-16F1-40C3-B81F-A0CC5460266F}" type="pres">
      <dgm:prSet presAssocID="{7B9D64B1-25EA-4F18-BD66-572B72FFC245}" presName="rootText1" presStyleLbl="node0" presStyleIdx="3" presStyleCnt="4">
        <dgm:presLayoutVars>
          <dgm:chPref val="3"/>
        </dgm:presLayoutVars>
      </dgm:prSet>
      <dgm:spPr/>
    </dgm:pt>
    <dgm:pt modelId="{269DDA5E-A286-40B7-9360-EACE009F4BB2}" type="pres">
      <dgm:prSet presAssocID="{7B9D64B1-25EA-4F18-BD66-572B72FFC245}" presName="rootConnector1" presStyleLbl="node1" presStyleIdx="0" presStyleCnt="0"/>
      <dgm:spPr/>
    </dgm:pt>
    <dgm:pt modelId="{9FB2A7A4-E951-44FD-B046-B4E122C5F31B}" type="pres">
      <dgm:prSet presAssocID="{7B9D64B1-25EA-4F18-BD66-572B72FFC245}" presName="hierChild2" presStyleCnt="0"/>
      <dgm:spPr/>
    </dgm:pt>
    <dgm:pt modelId="{3BD73F6B-C1B9-4A53-AE5D-1FF632FC5F62}" type="pres">
      <dgm:prSet presAssocID="{7B9D64B1-25EA-4F18-BD66-572B72FFC245}" presName="hierChild3" presStyleCnt="0"/>
      <dgm:spPr/>
    </dgm:pt>
  </dgm:ptLst>
  <dgm:cxnLst>
    <dgm:cxn modelId="{0670E918-032E-41EB-9C00-9CC893F4CE36}" type="presOf" srcId="{7CBBCAA4-4B24-4206-B5FA-979B64E1636F}" destId="{2C8A28FC-FF3D-49D1-A58E-9EE9B049C5C7}" srcOrd="0" destOrd="0" presId="urn:microsoft.com/office/officeart/2005/8/layout/orgChart1"/>
    <dgm:cxn modelId="{457DF5CD-EA8F-4A88-AD1B-7F4EF7416537}" srcId="{7CBBCAA4-4B24-4206-B5FA-979B64E1636F}" destId="{C81F7517-A591-4B71-834A-1DC9E4DFED1D}" srcOrd="2" destOrd="0" parTransId="{514D8E65-9701-4CA0-BDA3-094F47A71D2F}" sibTransId="{252A4D48-8C4F-433B-8A4D-7506199CFC7E}"/>
    <dgm:cxn modelId="{170A6058-6302-4BB3-AFEB-36B274859943}" type="presOf" srcId="{C81F7517-A591-4B71-834A-1DC9E4DFED1D}" destId="{4A9DE597-FCDE-4DEA-BC6D-40D0EB8FFC0A}" srcOrd="1" destOrd="0" presId="urn:microsoft.com/office/officeart/2005/8/layout/orgChart1"/>
    <dgm:cxn modelId="{56EB118C-6F30-4BE4-B0E0-14C836D7A573}" type="presOf" srcId="{6B583F3F-58CA-4519-9BC0-CDCC354EA889}" destId="{66312E9D-CB3E-4B24-B913-289F0E75890B}" srcOrd="1" destOrd="0" presId="urn:microsoft.com/office/officeart/2005/8/layout/orgChart1"/>
    <dgm:cxn modelId="{9B40EE0D-C42A-422D-877F-600660C2FFA7}" srcId="{7CBBCAA4-4B24-4206-B5FA-979B64E1636F}" destId="{266AC889-85FE-44F9-B4EA-5086FCAC515F}" srcOrd="1" destOrd="0" parTransId="{EEDD33CB-DCE1-4134-847D-50B81A9AC5B1}" sibTransId="{FB4D631A-5B34-4184-B93D-30C078D0E2D8}"/>
    <dgm:cxn modelId="{8E72C1DF-C53F-4754-884B-58FB4A0139D7}" type="presOf" srcId="{6B583F3F-58CA-4519-9BC0-CDCC354EA889}" destId="{C252765C-045B-47AD-82EE-BA18284E6326}" srcOrd="0" destOrd="0" presId="urn:microsoft.com/office/officeart/2005/8/layout/orgChart1"/>
    <dgm:cxn modelId="{A723FAD1-1867-4CD4-AE0F-07EFA9DAA7B8}" srcId="{7CBBCAA4-4B24-4206-B5FA-979B64E1636F}" destId="{7B9D64B1-25EA-4F18-BD66-572B72FFC245}" srcOrd="3" destOrd="0" parTransId="{A995C5D6-B140-4A33-8B22-0CCFEB36AA9A}" sibTransId="{E5871710-1294-41E7-9A6B-5178C7AFCDCA}"/>
    <dgm:cxn modelId="{00272F01-7183-4380-908F-A4E76A9CE005}" type="presOf" srcId="{7B9D64B1-25EA-4F18-BD66-572B72FFC245}" destId="{62CC1A07-16F1-40C3-B81F-A0CC5460266F}" srcOrd="0" destOrd="0" presId="urn:microsoft.com/office/officeart/2005/8/layout/orgChart1"/>
    <dgm:cxn modelId="{BEA163F0-0FF6-4D43-8E7E-6EDDE68A5A47}" type="presOf" srcId="{266AC889-85FE-44F9-B4EA-5086FCAC515F}" destId="{037A9B24-94AA-4A9D-8A60-EDA4E8090190}" srcOrd="0" destOrd="0" presId="urn:microsoft.com/office/officeart/2005/8/layout/orgChart1"/>
    <dgm:cxn modelId="{6105A7AE-B124-4D94-A63F-631BE448D4F7}" srcId="{7CBBCAA4-4B24-4206-B5FA-979B64E1636F}" destId="{6B583F3F-58CA-4519-9BC0-CDCC354EA889}" srcOrd="0" destOrd="0" parTransId="{5EC26DE4-D1C0-4C14-9FD0-B614EFE6F8E1}" sibTransId="{65FE05A1-9534-4870-A04B-CF6BA5DA1A96}"/>
    <dgm:cxn modelId="{9DF87FD3-7786-4098-B1EC-4AC33A6A8BBE}" type="presOf" srcId="{7B9D64B1-25EA-4F18-BD66-572B72FFC245}" destId="{269DDA5E-A286-40B7-9360-EACE009F4BB2}" srcOrd="1" destOrd="0" presId="urn:microsoft.com/office/officeart/2005/8/layout/orgChart1"/>
    <dgm:cxn modelId="{2FB0774E-7D88-4987-AFA1-A763F6EE6B6A}" type="presOf" srcId="{266AC889-85FE-44F9-B4EA-5086FCAC515F}" destId="{01802231-4523-4818-ADDF-6ECC24474901}" srcOrd="1" destOrd="0" presId="urn:microsoft.com/office/officeart/2005/8/layout/orgChart1"/>
    <dgm:cxn modelId="{BB50B1C2-1D95-4DCE-AAB8-C30C4108E014}" type="presOf" srcId="{C81F7517-A591-4B71-834A-1DC9E4DFED1D}" destId="{1F72B43A-D179-4407-9593-8B7A57C4D42F}" srcOrd="0" destOrd="0" presId="urn:microsoft.com/office/officeart/2005/8/layout/orgChart1"/>
    <dgm:cxn modelId="{A7E62099-3CCA-45A6-A791-D6F4FC5B5603}" type="presParOf" srcId="{2C8A28FC-FF3D-49D1-A58E-9EE9B049C5C7}" destId="{5A7A0A32-32B0-40D4-B65D-D5D6C660BF7F}" srcOrd="0" destOrd="0" presId="urn:microsoft.com/office/officeart/2005/8/layout/orgChart1"/>
    <dgm:cxn modelId="{826E524B-1852-42CD-B069-B39A11A35163}" type="presParOf" srcId="{5A7A0A32-32B0-40D4-B65D-D5D6C660BF7F}" destId="{9373E6F5-CF2F-4181-BB92-FB40588C68F4}" srcOrd="0" destOrd="0" presId="urn:microsoft.com/office/officeart/2005/8/layout/orgChart1"/>
    <dgm:cxn modelId="{2913108E-E639-44C9-8112-858AAFAA3EAB}" type="presParOf" srcId="{9373E6F5-CF2F-4181-BB92-FB40588C68F4}" destId="{C252765C-045B-47AD-82EE-BA18284E6326}" srcOrd="0" destOrd="0" presId="urn:microsoft.com/office/officeart/2005/8/layout/orgChart1"/>
    <dgm:cxn modelId="{E0EA9A03-BBC1-441F-9B81-CE31E0B89D84}" type="presParOf" srcId="{9373E6F5-CF2F-4181-BB92-FB40588C68F4}" destId="{66312E9D-CB3E-4B24-B913-289F0E75890B}" srcOrd="1" destOrd="0" presId="urn:microsoft.com/office/officeart/2005/8/layout/orgChart1"/>
    <dgm:cxn modelId="{F1A70089-96FF-43CB-8749-30E3B24CC783}" type="presParOf" srcId="{5A7A0A32-32B0-40D4-B65D-D5D6C660BF7F}" destId="{FDB0534F-EF3F-4982-B1E3-6753608A7E10}" srcOrd="1" destOrd="0" presId="urn:microsoft.com/office/officeart/2005/8/layout/orgChart1"/>
    <dgm:cxn modelId="{4C65E67A-EFF3-4BE3-B355-1EA979ED7BCC}" type="presParOf" srcId="{5A7A0A32-32B0-40D4-B65D-D5D6C660BF7F}" destId="{5208B25F-3636-4757-968B-3D361978FC0F}" srcOrd="2" destOrd="0" presId="urn:microsoft.com/office/officeart/2005/8/layout/orgChart1"/>
    <dgm:cxn modelId="{B47316E9-2BEA-49A9-B5DE-FDC11A796D3B}" type="presParOf" srcId="{2C8A28FC-FF3D-49D1-A58E-9EE9B049C5C7}" destId="{62FF182A-C7D8-490A-82A0-FF266ED0C36F}" srcOrd="1" destOrd="0" presId="urn:microsoft.com/office/officeart/2005/8/layout/orgChart1"/>
    <dgm:cxn modelId="{F2F31CE6-1828-47B6-B4B2-A9EB951BFC37}" type="presParOf" srcId="{62FF182A-C7D8-490A-82A0-FF266ED0C36F}" destId="{33173279-B515-402F-BB24-F69CE2E153BB}" srcOrd="0" destOrd="0" presId="urn:microsoft.com/office/officeart/2005/8/layout/orgChart1"/>
    <dgm:cxn modelId="{93B65573-C4FD-47FB-9A96-1B97A60C3A15}" type="presParOf" srcId="{33173279-B515-402F-BB24-F69CE2E153BB}" destId="{037A9B24-94AA-4A9D-8A60-EDA4E8090190}" srcOrd="0" destOrd="0" presId="urn:microsoft.com/office/officeart/2005/8/layout/orgChart1"/>
    <dgm:cxn modelId="{A7C44E32-A859-4F0F-9F92-DA908258B0B9}" type="presParOf" srcId="{33173279-B515-402F-BB24-F69CE2E153BB}" destId="{01802231-4523-4818-ADDF-6ECC24474901}" srcOrd="1" destOrd="0" presId="urn:microsoft.com/office/officeart/2005/8/layout/orgChart1"/>
    <dgm:cxn modelId="{458A1C7B-C5CE-41D8-B5E1-E121FD3995AF}" type="presParOf" srcId="{62FF182A-C7D8-490A-82A0-FF266ED0C36F}" destId="{41707136-4186-4DCD-9EAF-99643480BCD1}" srcOrd="1" destOrd="0" presId="urn:microsoft.com/office/officeart/2005/8/layout/orgChart1"/>
    <dgm:cxn modelId="{DDBBB7D3-D2EB-4AAF-AAF1-ACC6DC5831A5}" type="presParOf" srcId="{62FF182A-C7D8-490A-82A0-FF266ED0C36F}" destId="{8F470DC0-2A83-4F02-B614-1DB2FF19B6E2}" srcOrd="2" destOrd="0" presId="urn:microsoft.com/office/officeart/2005/8/layout/orgChart1"/>
    <dgm:cxn modelId="{9CC490C7-4B38-4A25-972D-E9BBDF9C4DC8}" type="presParOf" srcId="{2C8A28FC-FF3D-49D1-A58E-9EE9B049C5C7}" destId="{2DC655F0-20C1-46C1-B9A5-71D5BDB540AD}" srcOrd="2" destOrd="0" presId="urn:microsoft.com/office/officeart/2005/8/layout/orgChart1"/>
    <dgm:cxn modelId="{B434EF1E-21FF-4802-A518-FB4A72BC8329}" type="presParOf" srcId="{2DC655F0-20C1-46C1-B9A5-71D5BDB540AD}" destId="{BAFA7525-5C45-4C90-A817-D8EA85669487}" srcOrd="0" destOrd="0" presId="urn:microsoft.com/office/officeart/2005/8/layout/orgChart1"/>
    <dgm:cxn modelId="{699AA530-1966-435F-88C5-8C2D3F71C8D9}" type="presParOf" srcId="{BAFA7525-5C45-4C90-A817-D8EA85669487}" destId="{1F72B43A-D179-4407-9593-8B7A57C4D42F}" srcOrd="0" destOrd="0" presId="urn:microsoft.com/office/officeart/2005/8/layout/orgChart1"/>
    <dgm:cxn modelId="{4AAE6BC6-C41E-446D-8240-6DF327EF4E1D}" type="presParOf" srcId="{BAFA7525-5C45-4C90-A817-D8EA85669487}" destId="{4A9DE597-FCDE-4DEA-BC6D-40D0EB8FFC0A}" srcOrd="1" destOrd="0" presId="urn:microsoft.com/office/officeart/2005/8/layout/orgChart1"/>
    <dgm:cxn modelId="{240C4EFD-7138-480A-9973-92CA2A846851}" type="presParOf" srcId="{2DC655F0-20C1-46C1-B9A5-71D5BDB540AD}" destId="{1FD780B2-2BED-4304-9541-59EE1F5B11CA}" srcOrd="1" destOrd="0" presId="urn:microsoft.com/office/officeart/2005/8/layout/orgChart1"/>
    <dgm:cxn modelId="{ED71B6B2-AFA1-4F5E-B903-13220317AA7F}" type="presParOf" srcId="{2DC655F0-20C1-46C1-B9A5-71D5BDB540AD}" destId="{F29CC044-1A5A-4A74-A871-2A80F189045F}" srcOrd="2" destOrd="0" presId="urn:microsoft.com/office/officeart/2005/8/layout/orgChart1"/>
    <dgm:cxn modelId="{A947E0BF-1838-4003-B48A-8C39C9CF5CE7}" type="presParOf" srcId="{2C8A28FC-FF3D-49D1-A58E-9EE9B049C5C7}" destId="{04465551-A3DC-4ED1-AFD4-93F404DA2690}" srcOrd="3" destOrd="0" presId="urn:microsoft.com/office/officeart/2005/8/layout/orgChart1"/>
    <dgm:cxn modelId="{B54AA7E5-8259-4743-A255-66FE1E7CBEB6}" type="presParOf" srcId="{04465551-A3DC-4ED1-AFD4-93F404DA2690}" destId="{345780F4-589F-4DCF-B263-9279443FFF62}" srcOrd="0" destOrd="0" presId="urn:microsoft.com/office/officeart/2005/8/layout/orgChart1"/>
    <dgm:cxn modelId="{C495BE0F-338D-4F6F-A462-EC2F41DE1288}" type="presParOf" srcId="{345780F4-589F-4DCF-B263-9279443FFF62}" destId="{62CC1A07-16F1-40C3-B81F-A0CC5460266F}" srcOrd="0" destOrd="0" presId="urn:microsoft.com/office/officeart/2005/8/layout/orgChart1"/>
    <dgm:cxn modelId="{144005EF-0D25-4DE0-9D24-EEE264F0D780}" type="presParOf" srcId="{345780F4-589F-4DCF-B263-9279443FFF62}" destId="{269DDA5E-A286-40B7-9360-EACE009F4BB2}" srcOrd="1" destOrd="0" presId="urn:microsoft.com/office/officeart/2005/8/layout/orgChart1"/>
    <dgm:cxn modelId="{99B5C0CB-1CBC-4552-853C-A9A3A38C0FEC}" type="presParOf" srcId="{04465551-A3DC-4ED1-AFD4-93F404DA2690}" destId="{9FB2A7A4-E951-44FD-B046-B4E122C5F31B}" srcOrd="1" destOrd="0" presId="urn:microsoft.com/office/officeart/2005/8/layout/orgChart1"/>
    <dgm:cxn modelId="{A391336A-EE85-4D57-8EFC-5F4A45B85A32}" type="presParOf" srcId="{04465551-A3DC-4ED1-AFD4-93F404DA2690}" destId="{3BD73F6B-C1B9-4A53-AE5D-1FF632FC5F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A1C205-EBC7-4F29-A7BE-D10AF087F5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A857663-2128-4DF5-A658-2534D864F722}">
      <dgm:prSet/>
      <dgm:spPr/>
      <dgm:t>
        <a:bodyPr/>
        <a:lstStyle/>
        <a:p>
          <a:pPr rtl="0"/>
          <a:endParaRPr lang="en-IN" dirty="0"/>
        </a:p>
      </dgm:t>
    </dgm:pt>
    <dgm:pt modelId="{547AF786-6FE5-4CD3-8219-AFAAC9C318C7}" type="parTrans" cxnId="{647FF06E-10C0-4CC8-A78D-27588CAC7C6B}">
      <dgm:prSet/>
      <dgm:spPr/>
      <dgm:t>
        <a:bodyPr/>
        <a:lstStyle/>
        <a:p>
          <a:endParaRPr lang="en-IN"/>
        </a:p>
      </dgm:t>
    </dgm:pt>
    <dgm:pt modelId="{F01C44E6-79E1-43E5-9229-06B52CC0657E}" type="sibTrans" cxnId="{647FF06E-10C0-4CC8-A78D-27588CAC7C6B}">
      <dgm:prSet/>
      <dgm:spPr/>
      <dgm:t>
        <a:bodyPr/>
        <a:lstStyle/>
        <a:p>
          <a:endParaRPr lang="en-IN"/>
        </a:p>
      </dgm:t>
    </dgm:pt>
    <dgm:pt modelId="{A0D9BE80-6050-4C53-AC13-05CA72709765}">
      <dgm:prSet/>
      <dgm:spPr/>
      <dgm:t>
        <a:bodyPr/>
        <a:lstStyle/>
        <a:p>
          <a:pPr rtl="0"/>
          <a:r>
            <a:rPr lang="en-IN" b="1" baseline="0" smtClean="0"/>
            <a:t>THANKS …………….. </a:t>
          </a:r>
          <a:r>
            <a:rPr lang="en-IN" b="1" baseline="0" smtClean="0">
              <a:sym typeface="Wingdings" panose="05000000000000000000" pitchFamily="2" charset="2"/>
            </a:rPr>
            <a:t></a:t>
          </a:r>
          <a:endParaRPr lang="en-IN"/>
        </a:p>
      </dgm:t>
    </dgm:pt>
    <dgm:pt modelId="{AC243DE7-7A39-469D-AC88-FBBAB9B8F99C}" type="parTrans" cxnId="{92B0AA7E-4CE3-44EB-B988-2B9CB3E18071}">
      <dgm:prSet/>
      <dgm:spPr/>
      <dgm:t>
        <a:bodyPr/>
        <a:lstStyle/>
        <a:p>
          <a:endParaRPr lang="en-IN"/>
        </a:p>
      </dgm:t>
    </dgm:pt>
    <dgm:pt modelId="{D1FBEC8A-000C-4870-B39D-E7F5554F1FD4}" type="sibTrans" cxnId="{92B0AA7E-4CE3-44EB-B988-2B9CB3E18071}">
      <dgm:prSet/>
      <dgm:spPr/>
      <dgm:t>
        <a:bodyPr/>
        <a:lstStyle/>
        <a:p>
          <a:endParaRPr lang="en-IN"/>
        </a:p>
      </dgm:t>
    </dgm:pt>
    <dgm:pt modelId="{F1AEF9FA-EACB-45BD-ADB3-28F3802CD3E3}" type="pres">
      <dgm:prSet presAssocID="{2AA1C205-EBC7-4F29-A7BE-D10AF087F597}" presName="Name0" presStyleCnt="0">
        <dgm:presLayoutVars>
          <dgm:dir/>
          <dgm:resizeHandles val="exact"/>
        </dgm:presLayoutVars>
      </dgm:prSet>
      <dgm:spPr/>
    </dgm:pt>
    <dgm:pt modelId="{6AD655EC-FCBC-444B-94CE-FF66267270AB}" type="pres">
      <dgm:prSet presAssocID="{FA857663-2128-4DF5-A658-2534D864F722}" presName="node" presStyleLbl="node1" presStyleIdx="0" presStyleCnt="1">
        <dgm:presLayoutVars>
          <dgm:bulletEnabled val="1"/>
        </dgm:presLayoutVars>
      </dgm:prSet>
      <dgm:spPr/>
    </dgm:pt>
  </dgm:ptLst>
  <dgm:cxnLst>
    <dgm:cxn modelId="{E918F569-F195-44CC-8A94-E42D623E90FD}" type="presOf" srcId="{2AA1C205-EBC7-4F29-A7BE-D10AF087F597}" destId="{F1AEF9FA-EACB-45BD-ADB3-28F3802CD3E3}" srcOrd="0" destOrd="0" presId="urn:microsoft.com/office/officeart/2005/8/layout/process1"/>
    <dgm:cxn modelId="{92B0AA7E-4CE3-44EB-B988-2B9CB3E18071}" srcId="{FA857663-2128-4DF5-A658-2534D864F722}" destId="{A0D9BE80-6050-4C53-AC13-05CA72709765}" srcOrd="0" destOrd="0" parTransId="{AC243DE7-7A39-469D-AC88-FBBAB9B8F99C}" sibTransId="{D1FBEC8A-000C-4870-B39D-E7F5554F1FD4}"/>
    <dgm:cxn modelId="{647FF06E-10C0-4CC8-A78D-27588CAC7C6B}" srcId="{2AA1C205-EBC7-4F29-A7BE-D10AF087F597}" destId="{FA857663-2128-4DF5-A658-2534D864F722}" srcOrd="0" destOrd="0" parTransId="{547AF786-6FE5-4CD3-8219-AFAAC9C318C7}" sibTransId="{F01C44E6-79E1-43E5-9229-06B52CC0657E}"/>
    <dgm:cxn modelId="{C54ED655-7B24-4BD9-AED8-E51532BEE519}" type="presOf" srcId="{FA857663-2128-4DF5-A658-2534D864F722}" destId="{6AD655EC-FCBC-444B-94CE-FF66267270AB}" srcOrd="0" destOrd="0" presId="urn:microsoft.com/office/officeart/2005/8/layout/process1"/>
    <dgm:cxn modelId="{0B2AE3CF-7AC4-48F3-A4C6-863C46698C96}" type="presOf" srcId="{A0D9BE80-6050-4C53-AC13-05CA72709765}" destId="{6AD655EC-FCBC-444B-94CE-FF66267270AB}" srcOrd="0" destOrd="1" presId="urn:microsoft.com/office/officeart/2005/8/layout/process1"/>
    <dgm:cxn modelId="{58970FED-D06B-4AC0-88AF-9D4971CB0355}" type="presParOf" srcId="{F1AEF9FA-EACB-45BD-ADB3-28F3802CD3E3}" destId="{6AD655EC-FCBC-444B-94CE-FF6626727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2D206-F549-4C1A-B365-5DE09C19CCA1}">
      <dsp:nvSpPr>
        <dsp:cNvPr id="0" name=""/>
        <dsp:cNvSpPr/>
      </dsp:nvSpPr>
      <dsp:spPr>
        <a:xfrm>
          <a:off x="3072383" y="983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/>
            <a:t>Ruchir Saxena</a:t>
          </a:r>
          <a:endParaRPr lang="en-IN" sz="1400" kern="1200" dirty="0"/>
        </a:p>
      </dsp:txBody>
      <dsp:txXfrm>
        <a:off x="3100340" y="28940"/>
        <a:ext cx="3400518" cy="516795"/>
      </dsp:txXfrm>
    </dsp:sp>
    <dsp:sp modelId="{B5872BAF-90BF-4F66-A6D3-12F9E02E58BF}">
      <dsp:nvSpPr>
        <dsp:cNvPr id="0" name=""/>
        <dsp:cNvSpPr/>
      </dsp:nvSpPr>
      <dsp:spPr>
        <a:xfrm>
          <a:off x="3072383" y="602328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smtClean="0"/>
            <a:t>Experience : 7.5 yrs</a:t>
          </a:r>
          <a:endParaRPr lang="en-IN" sz="1400" kern="1200"/>
        </a:p>
      </dsp:txBody>
      <dsp:txXfrm>
        <a:off x="3100340" y="630285"/>
        <a:ext cx="3400518" cy="516795"/>
      </dsp:txXfrm>
    </dsp:sp>
    <dsp:sp modelId="{08755FCC-C850-42DB-9584-7F3D99798341}">
      <dsp:nvSpPr>
        <dsp:cNvPr id="0" name=""/>
        <dsp:cNvSpPr/>
      </dsp:nvSpPr>
      <dsp:spPr>
        <a:xfrm>
          <a:off x="3072383" y="1203673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smtClean="0"/>
            <a:t>Gitub :https://github.com/ruchirsaxena</a:t>
          </a:r>
          <a:endParaRPr lang="en-IN" sz="1400" kern="1200"/>
        </a:p>
      </dsp:txBody>
      <dsp:txXfrm>
        <a:off x="3100340" y="1231630"/>
        <a:ext cx="3400518" cy="516795"/>
      </dsp:txXfrm>
    </dsp:sp>
    <dsp:sp modelId="{C51ACA79-9001-4E06-BE6A-31352C0A9BFD}">
      <dsp:nvSpPr>
        <dsp:cNvPr id="0" name=""/>
        <dsp:cNvSpPr/>
      </dsp:nvSpPr>
      <dsp:spPr>
        <a:xfrm>
          <a:off x="3072383" y="1805017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/>
            <a:t>Twitter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/>
            <a:t> @</a:t>
          </a:r>
          <a:r>
            <a:rPr lang="en-IN" sz="1400" kern="1200" baseline="0" dirty="0" err="1" smtClean="0"/>
            <a:t>Ruhir_Saxena</a:t>
          </a:r>
          <a:endParaRPr lang="en-IN" sz="1400" kern="1200" dirty="0"/>
        </a:p>
      </dsp:txBody>
      <dsp:txXfrm>
        <a:off x="3100340" y="1832974"/>
        <a:ext cx="3400518" cy="516795"/>
      </dsp:txXfrm>
    </dsp:sp>
    <dsp:sp modelId="{C662BFFF-6A58-4F35-A151-6D4C0FAEB72C}">
      <dsp:nvSpPr>
        <dsp:cNvPr id="0" name=""/>
        <dsp:cNvSpPr/>
      </dsp:nvSpPr>
      <dsp:spPr>
        <a:xfrm>
          <a:off x="3072383" y="2406362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smtClean="0"/>
            <a:t>CsharpCorner MVP </a:t>
          </a:r>
          <a:endParaRPr lang="en-IN" sz="1400" kern="1200"/>
        </a:p>
      </dsp:txBody>
      <dsp:txXfrm>
        <a:off x="3100340" y="2434319"/>
        <a:ext cx="3400518" cy="516795"/>
      </dsp:txXfrm>
    </dsp:sp>
    <dsp:sp modelId="{D4D92D55-F755-46AE-85BA-408EAB4C0993}">
      <dsp:nvSpPr>
        <dsp:cNvPr id="0" name=""/>
        <dsp:cNvSpPr/>
      </dsp:nvSpPr>
      <dsp:spPr>
        <a:xfrm>
          <a:off x="3072383" y="3007707"/>
          <a:ext cx="3456432" cy="572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smtClean="0"/>
            <a:t>Loves Javascript and everything related to javascript</a:t>
          </a:r>
          <a:endParaRPr lang="en-IN" sz="1400" kern="1200"/>
        </a:p>
      </dsp:txBody>
      <dsp:txXfrm>
        <a:off x="3100340" y="3035664"/>
        <a:ext cx="3400518" cy="516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1719-0B95-4424-A31E-79FDB2466420}">
      <dsp:nvSpPr>
        <dsp:cNvPr id="0" name=""/>
        <dsp:cNvSpPr/>
      </dsp:nvSpPr>
      <dsp:spPr>
        <a:xfrm>
          <a:off x="0" y="1074420"/>
          <a:ext cx="9601200" cy="14325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546A7-9457-449C-B8F6-D6EB50B145CC}">
      <dsp:nvSpPr>
        <dsp:cNvPr id="0" name=""/>
        <dsp:cNvSpPr/>
      </dsp:nvSpPr>
      <dsp:spPr>
        <a:xfrm>
          <a:off x="105" y="0"/>
          <a:ext cx="4215058" cy="143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 smtClean="0"/>
            <a:t>Understanding basic </a:t>
          </a:r>
          <a:r>
            <a:rPr lang="en-IN" sz="2800" kern="1200" baseline="0" dirty="0" err="1" smtClean="0"/>
            <a:t>Javascript</a:t>
          </a:r>
          <a:endParaRPr lang="en-IN" sz="2800" kern="1200" dirty="0"/>
        </a:p>
      </dsp:txBody>
      <dsp:txXfrm>
        <a:off x="105" y="0"/>
        <a:ext cx="4215058" cy="1432560"/>
      </dsp:txXfrm>
    </dsp:sp>
    <dsp:sp modelId="{2C6C80F0-9023-4EA2-BC04-39140E79F66F}">
      <dsp:nvSpPr>
        <dsp:cNvPr id="0" name=""/>
        <dsp:cNvSpPr/>
      </dsp:nvSpPr>
      <dsp:spPr>
        <a:xfrm>
          <a:off x="1928564" y="1611630"/>
          <a:ext cx="358140" cy="358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273C2-7AF5-444E-ACB8-9DCF4D3EE0DB}">
      <dsp:nvSpPr>
        <dsp:cNvPr id="0" name=""/>
        <dsp:cNvSpPr/>
      </dsp:nvSpPr>
      <dsp:spPr>
        <a:xfrm>
          <a:off x="4425916" y="2148840"/>
          <a:ext cx="4215058" cy="143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baseline="0" dirty="0" smtClean="0"/>
            <a:t>ES6/7 features 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i="1" kern="1200" baseline="0" dirty="0" smtClean="0"/>
            <a:t>Let , </a:t>
          </a:r>
          <a:r>
            <a:rPr lang="en-IN" sz="2400" i="1" kern="1200" baseline="0" dirty="0" err="1" smtClean="0"/>
            <a:t>Const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i="1" kern="1200" baseline="0" dirty="0" smtClean="0"/>
            <a:t>Arrow </a:t>
          </a:r>
          <a:r>
            <a:rPr lang="en-IN" sz="2400" i="1" kern="1200" baseline="0" dirty="0" err="1" smtClean="0"/>
            <a:t>Fuctions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i="1" kern="1200" baseline="0" dirty="0" smtClean="0"/>
            <a:t>Classes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i="1" kern="1200" baseline="0" dirty="0" smtClean="0"/>
            <a:t>Import / Export</a:t>
          </a:r>
          <a:r>
            <a:rPr lang="en-IN" sz="1400" i="1" kern="1200" baseline="0" dirty="0" smtClean="0"/>
            <a:t> </a:t>
          </a:r>
          <a:endParaRPr lang="en-IN" sz="1400" kern="1200" dirty="0"/>
        </a:p>
      </dsp:txBody>
      <dsp:txXfrm>
        <a:off x="4425916" y="2148840"/>
        <a:ext cx="4215058" cy="1432560"/>
      </dsp:txXfrm>
    </dsp:sp>
    <dsp:sp modelId="{6A9F4E0B-F15B-4D69-8646-0E29F3D1F266}">
      <dsp:nvSpPr>
        <dsp:cNvPr id="0" name=""/>
        <dsp:cNvSpPr/>
      </dsp:nvSpPr>
      <dsp:spPr>
        <a:xfrm>
          <a:off x="6354375" y="1611630"/>
          <a:ext cx="358140" cy="358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8C6DD-C31B-4D04-A5EC-12A41DAA05FD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C2E85-02C9-4115-A5AE-F043B38A534A}">
      <dsp:nvSpPr>
        <dsp:cNvPr id="0" name=""/>
        <dsp:cNvSpPr/>
      </dsp:nvSpPr>
      <dsp:spPr>
        <a:xfrm>
          <a:off x="0" y="1074420"/>
          <a:ext cx="2880360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baseline="0" smtClean="0"/>
            <a:t>What</a:t>
          </a:r>
          <a:endParaRPr lang="en-IN" sz="6200" kern="1200"/>
        </a:p>
      </dsp:txBody>
      <dsp:txXfrm>
        <a:off x="69932" y="1144352"/>
        <a:ext cx="2740496" cy="1292696"/>
      </dsp:txXfrm>
    </dsp:sp>
    <dsp:sp modelId="{FE94B544-C6C5-4144-8D7D-DAA8D067DA1B}">
      <dsp:nvSpPr>
        <dsp:cNvPr id="0" name=""/>
        <dsp:cNvSpPr/>
      </dsp:nvSpPr>
      <dsp:spPr>
        <a:xfrm>
          <a:off x="3360419" y="1074420"/>
          <a:ext cx="2880360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baseline="0" smtClean="0"/>
            <a:t>Why </a:t>
          </a:r>
          <a:endParaRPr lang="en-IN" sz="6200" kern="1200"/>
        </a:p>
      </dsp:txBody>
      <dsp:txXfrm>
        <a:off x="3430351" y="1144352"/>
        <a:ext cx="2740496" cy="1292696"/>
      </dsp:txXfrm>
    </dsp:sp>
    <dsp:sp modelId="{58209A14-F2D1-4C54-B4E6-1AFB91E4BA61}">
      <dsp:nvSpPr>
        <dsp:cNvPr id="0" name=""/>
        <dsp:cNvSpPr/>
      </dsp:nvSpPr>
      <dsp:spPr>
        <a:xfrm>
          <a:off x="6720840" y="1074420"/>
          <a:ext cx="2880360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baseline="0" smtClean="0"/>
            <a:t>How</a:t>
          </a:r>
          <a:endParaRPr lang="en-IN" sz="6200" kern="1200"/>
        </a:p>
      </dsp:txBody>
      <dsp:txXfrm>
        <a:off x="6790772" y="1144352"/>
        <a:ext cx="2740496" cy="129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2FB1D-55F5-4080-AF1B-A752CB94B6F1}">
      <dsp:nvSpPr>
        <dsp:cNvPr id="0" name=""/>
        <dsp:cNvSpPr/>
      </dsp:nvSpPr>
      <dsp:spPr>
        <a:xfrm>
          <a:off x="0" y="9780"/>
          <a:ext cx="9601200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smtClean="0"/>
            <a:t>npm install -g create-react-app</a:t>
          </a:r>
          <a:endParaRPr lang="en-IN" sz="4800" kern="1200"/>
        </a:p>
      </dsp:txBody>
      <dsp:txXfrm>
        <a:off x="53459" y="63239"/>
        <a:ext cx="9494282" cy="988201"/>
      </dsp:txXfrm>
    </dsp:sp>
    <dsp:sp modelId="{DEF29188-6EF3-425F-9362-D0B4A7D7A012}">
      <dsp:nvSpPr>
        <dsp:cNvPr id="0" name=""/>
        <dsp:cNvSpPr/>
      </dsp:nvSpPr>
      <dsp:spPr>
        <a:xfrm>
          <a:off x="0" y="1243140"/>
          <a:ext cx="9601200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smtClean="0"/>
            <a:t>create-react-app &lt;name of App&gt;</a:t>
          </a:r>
          <a:endParaRPr lang="en-IN" sz="4800" kern="1200"/>
        </a:p>
      </dsp:txBody>
      <dsp:txXfrm>
        <a:off x="53459" y="1296599"/>
        <a:ext cx="9494282" cy="988201"/>
      </dsp:txXfrm>
    </dsp:sp>
    <dsp:sp modelId="{693C3E47-FCAE-405E-87E5-F9ECA70CD966}">
      <dsp:nvSpPr>
        <dsp:cNvPr id="0" name=""/>
        <dsp:cNvSpPr/>
      </dsp:nvSpPr>
      <dsp:spPr>
        <a:xfrm>
          <a:off x="0" y="2476499"/>
          <a:ext cx="9601200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smtClean="0"/>
            <a:t>VS code Setup </a:t>
          </a:r>
          <a:endParaRPr lang="en-IN" sz="4800" kern="1200"/>
        </a:p>
      </dsp:txBody>
      <dsp:txXfrm>
        <a:off x="53459" y="2529958"/>
        <a:ext cx="9494282" cy="988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C38B-C2C7-4D41-AA04-00DEE3469D04}">
      <dsp:nvSpPr>
        <dsp:cNvPr id="0" name=""/>
        <dsp:cNvSpPr/>
      </dsp:nvSpPr>
      <dsp:spPr>
        <a:xfrm>
          <a:off x="3464" y="2195"/>
          <a:ext cx="3577009" cy="3577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smtClean="0"/>
            <a:t>Functional Components</a:t>
          </a:r>
          <a:endParaRPr lang="en-IN" sz="3500" kern="1200"/>
        </a:p>
      </dsp:txBody>
      <dsp:txXfrm>
        <a:off x="527305" y="526036"/>
        <a:ext cx="2529327" cy="2529327"/>
      </dsp:txXfrm>
    </dsp:sp>
    <dsp:sp modelId="{B43A560E-E98F-49BC-B4E1-E15DC75B7F3A}">
      <dsp:nvSpPr>
        <dsp:cNvPr id="0" name=""/>
        <dsp:cNvSpPr/>
      </dsp:nvSpPr>
      <dsp:spPr>
        <a:xfrm>
          <a:off x="3409096" y="-523002"/>
          <a:ext cx="2633917" cy="1207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3409096" y="-281554"/>
        <a:ext cx="2271745" cy="724344"/>
      </dsp:txXfrm>
    </dsp:sp>
    <dsp:sp modelId="{BAB9E7AE-C35A-4B69-A1B9-26C9BFD50980}">
      <dsp:nvSpPr>
        <dsp:cNvPr id="0" name=""/>
        <dsp:cNvSpPr/>
      </dsp:nvSpPr>
      <dsp:spPr>
        <a:xfrm>
          <a:off x="6020725" y="2195"/>
          <a:ext cx="3577009" cy="3577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smtClean="0"/>
            <a:t>Class Component</a:t>
          </a:r>
          <a:endParaRPr lang="en-IN" sz="3500" kern="1200"/>
        </a:p>
      </dsp:txBody>
      <dsp:txXfrm>
        <a:off x="6544566" y="526036"/>
        <a:ext cx="2529327" cy="2529327"/>
      </dsp:txXfrm>
    </dsp:sp>
    <dsp:sp modelId="{731BC16D-1527-41FA-B963-E05051F0D3A7}">
      <dsp:nvSpPr>
        <dsp:cNvPr id="0" name=""/>
        <dsp:cNvSpPr/>
      </dsp:nvSpPr>
      <dsp:spPr>
        <a:xfrm rot="10800000">
          <a:off x="3558186" y="2897161"/>
          <a:ext cx="2633917" cy="1207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10800000">
        <a:off x="3920358" y="3138609"/>
        <a:ext cx="2271745" cy="724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15261-B583-4397-9FCE-4BC4F3DF30D3}">
      <dsp:nvSpPr>
        <dsp:cNvPr id="0" name=""/>
        <dsp:cNvSpPr/>
      </dsp:nvSpPr>
      <dsp:spPr>
        <a:xfrm>
          <a:off x="0" y="1074420"/>
          <a:ext cx="9601200" cy="14325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455E9-ACBE-464E-B682-E1569BFCEA12}">
      <dsp:nvSpPr>
        <dsp:cNvPr id="0" name=""/>
        <dsp:cNvSpPr/>
      </dsp:nvSpPr>
      <dsp:spPr>
        <a:xfrm>
          <a:off x="0" y="0"/>
          <a:ext cx="8641080" cy="143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baseline="0" smtClean="0"/>
            <a:t>Understanding States , Props </a:t>
          </a:r>
          <a:endParaRPr lang="en-IN" sz="5000" kern="1200"/>
        </a:p>
      </dsp:txBody>
      <dsp:txXfrm>
        <a:off x="0" y="0"/>
        <a:ext cx="8641080" cy="1432560"/>
      </dsp:txXfrm>
    </dsp:sp>
    <dsp:sp modelId="{C2AF572B-A5BD-4953-9811-BDBC18197971}">
      <dsp:nvSpPr>
        <dsp:cNvPr id="0" name=""/>
        <dsp:cNvSpPr/>
      </dsp:nvSpPr>
      <dsp:spPr>
        <a:xfrm>
          <a:off x="4141470" y="1611630"/>
          <a:ext cx="358140" cy="358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2765C-045B-47AD-82EE-BA18284E6326}">
      <dsp:nvSpPr>
        <dsp:cNvPr id="0" name=""/>
        <dsp:cNvSpPr/>
      </dsp:nvSpPr>
      <dsp:spPr>
        <a:xfrm>
          <a:off x="4966" y="1272813"/>
          <a:ext cx="2071547" cy="1035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AJAX </a:t>
          </a:r>
          <a:endParaRPr lang="en-IN" sz="3800" kern="1200"/>
        </a:p>
      </dsp:txBody>
      <dsp:txXfrm>
        <a:off x="4966" y="1272813"/>
        <a:ext cx="2071547" cy="1035773"/>
      </dsp:txXfrm>
    </dsp:sp>
    <dsp:sp modelId="{037A9B24-94AA-4A9D-8A60-EDA4E8090190}">
      <dsp:nvSpPr>
        <dsp:cNvPr id="0" name=""/>
        <dsp:cNvSpPr/>
      </dsp:nvSpPr>
      <dsp:spPr>
        <a:xfrm>
          <a:off x="2511539" y="1272813"/>
          <a:ext cx="2071547" cy="1035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Routing</a:t>
          </a:r>
          <a:endParaRPr lang="en-IN" sz="3800" kern="1200"/>
        </a:p>
      </dsp:txBody>
      <dsp:txXfrm>
        <a:off x="2511539" y="1272813"/>
        <a:ext cx="2071547" cy="1035773"/>
      </dsp:txXfrm>
    </dsp:sp>
    <dsp:sp modelId="{1F72B43A-D179-4407-9593-8B7A57C4D42F}">
      <dsp:nvSpPr>
        <dsp:cNvPr id="0" name=""/>
        <dsp:cNvSpPr/>
      </dsp:nvSpPr>
      <dsp:spPr>
        <a:xfrm>
          <a:off x="5018112" y="1272813"/>
          <a:ext cx="2071547" cy="1035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Redux</a:t>
          </a:r>
          <a:endParaRPr lang="en-IN" sz="3800" kern="1200"/>
        </a:p>
      </dsp:txBody>
      <dsp:txXfrm>
        <a:off x="5018112" y="1272813"/>
        <a:ext cx="2071547" cy="1035773"/>
      </dsp:txXfrm>
    </dsp:sp>
    <dsp:sp modelId="{62CC1A07-16F1-40C3-B81F-A0CC5460266F}">
      <dsp:nvSpPr>
        <dsp:cNvPr id="0" name=""/>
        <dsp:cNvSpPr/>
      </dsp:nvSpPr>
      <dsp:spPr>
        <a:xfrm>
          <a:off x="7524685" y="1272813"/>
          <a:ext cx="2071547" cy="1035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And more……</a:t>
          </a:r>
          <a:endParaRPr lang="en-IN" sz="3800" kern="1200"/>
        </a:p>
      </dsp:txBody>
      <dsp:txXfrm>
        <a:off x="7524685" y="1272813"/>
        <a:ext cx="2071547" cy="1035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55EC-FCBC-444B-94CE-FF66267270AB}">
      <dsp:nvSpPr>
        <dsp:cNvPr id="0" name=""/>
        <dsp:cNvSpPr/>
      </dsp:nvSpPr>
      <dsp:spPr>
        <a:xfrm>
          <a:off x="5380" y="0"/>
          <a:ext cx="11009261" cy="358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100" b="1" kern="1200" baseline="0" smtClean="0"/>
            <a:t>THANKS …………….. </a:t>
          </a:r>
          <a:r>
            <a:rPr lang="en-IN" sz="5100" b="1" kern="1200" baseline="0" smtClean="0">
              <a:sym typeface="Wingdings" panose="05000000000000000000" pitchFamily="2" charset="2"/>
            </a:rPr>
            <a:t></a:t>
          </a:r>
          <a:endParaRPr lang="en-IN" sz="5100" kern="1200"/>
        </a:p>
      </dsp:txBody>
      <dsp:txXfrm>
        <a:off x="110276" y="104896"/>
        <a:ext cx="10799469" cy="337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JS &amp; REACT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b="1" dirty="0" smtClean="0"/>
              <a:t>The more you know the less you fear</a:t>
            </a:r>
          </a:p>
          <a:p>
            <a:r>
              <a:rPr lang="en-IN" b="1" dirty="0" smtClean="0"/>
              <a:t>				-</a:t>
            </a:r>
            <a:r>
              <a:rPr lang="en-IN" b="1" dirty="0"/>
              <a:t>Chris Hadfield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86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772273"/>
              </p:ext>
            </p:extLst>
          </p:nvPr>
        </p:nvGraphicFramePr>
        <p:xfrm>
          <a:off x="1171977" y="2286000"/>
          <a:ext cx="11020023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5524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9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and ES6/ES7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965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2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JS and JSX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7020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9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 Setup for React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4777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8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Components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8597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3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60042"/>
            <a:ext cx="9601200" cy="1485900"/>
          </a:xfrm>
        </p:spPr>
        <p:txBody>
          <a:bodyPr/>
          <a:lstStyle/>
          <a:p>
            <a:r>
              <a:rPr lang="en-IN" b="1" dirty="0"/>
              <a:t>States, </a:t>
            </a:r>
            <a:r>
              <a:rPr lang="en-IN" b="1" dirty="0" smtClean="0"/>
              <a:t>Props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6360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71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Life Cycle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c</a:t>
            </a:r>
            <a:r>
              <a:rPr lang="en-IN" sz="2400" b="1" dirty="0" smtClean="0"/>
              <a:t>omponentWillMount</a:t>
            </a:r>
            <a:r>
              <a:rPr lang="en-IN" sz="2400" dirty="0" smtClean="0"/>
              <a:t> </a:t>
            </a:r>
            <a:r>
              <a:rPr lang="en-IN" sz="2400" b="1" dirty="0" smtClean="0"/>
              <a:t>()=&gt;</a:t>
            </a:r>
            <a:r>
              <a:rPr lang="en-IN" sz="2400" dirty="0" smtClean="0"/>
              <a:t> Before Render() method</a:t>
            </a:r>
          </a:p>
          <a:p>
            <a:r>
              <a:rPr lang="en-IN" sz="2400" b="1" dirty="0" smtClean="0"/>
              <a:t>componentDidMount</a:t>
            </a:r>
            <a:r>
              <a:rPr lang="en-IN" sz="2400" dirty="0" smtClean="0"/>
              <a:t> 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  <a:r>
              <a:rPr lang="en-IN" sz="2400" b="1" dirty="0" smtClean="0"/>
              <a:t>=&gt;</a:t>
            </a:r>
            <a:r>
              <a:rPr lang="en-IN" sz="2400" dirty="0" smtClean="0"/>
              <a:t>After Render() method</a:t>
            </a:r>
          </a:p>
          <a:p>
            <a:r>
              <a:rPr lang="en-IN" sz="2400" b="1" dirty="0" err="1" smtClean="0"/>
              <a:t>componentWillReceiveProps</a:t>
            </a:r>
            <a:r>
              <a:rPr lang="en-IN" sz="2400" dirty="0" smtClean="0"/>
              <a:t> 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  <a:r>
              <a:rPr lang="en-IN" sz="2400" b="1" dirty="0" smtClean="0"/>
              <a:t>=&gt;</a:t>
            </a:r>
            <a:r>
              <a:rPr lang="en-IN" sz="2400" dirty="0" smtClean="0"/>
              <a:t>When the component receives new props</a:t>
            </a:r>
          </a:p>
          <a:p>
            <a:r>
              <a:rPr lang="en-IN" sz="2400" b="1" dirty="0" err="1" smtClean="0"/>
              <a:t>shouldComponentUpdate</a:t>
            </a:r>
            <a:r>
              <a:rPr lang="en-IN" sz="2400" dirty="0" smtClean="0"/>
              <a:t> 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  <a:r>
              <a:rPr lang="en-IN" sz="2400" b="1" dirty="0" smtClean="0"/>
              <a:t>=&gt;</a:t>
            </a:r>
            <a:r>
              <a:rPr lang="en-IN" sz="2400" dirty="0" smtClean="0"/>
              <a:t> Before rendering, after receiving new props</a:t>
            </a:r>
          </a:p>
          <a:p>
            <a:r>
              <a:rPr lang="en-IN" sz="2400" b="1" dirty="0" err="1" smtClean="0"/>
              <a:t>componentWillUpdate</a:t>
            </a:r>
            <a:r>
              <a:rPr lang="en-IN" sz="2400" dirty="0" smtClean="0"/>
              <a:t> </a:t>
            </a:r>
            <a:r>
              <a:rPr lang="en-IN" sz="2400" b="1" dirty="0" smtClean="0"/>
              <a:t>()=&gt;</a:t>
            </a:r>
            <a:r>
              <a:rPr lang="en-IN" sz="2400" dirty="0" smtClean="0"/>
              <a:t>After component update are flushed to DOM</a:t>
            </a:r>
          </a:p>
          <a:p>
            <a:r>
              <a:rPr lang="en-IN" sz="2400" b="1" dirty="0" err="1" smtClean="0"/>
              <a:t>componentWillUnmount</a:t>
            </a:r>
            <a:r>
              <a:rPr lang="en-IN" sz="2400" dirty="0" smtClean="0"/>
              <a:t> </a:t>
            </a:r>
            <a:r>
              <a:rPr lang="en-IN" sz="2400" b="1" dirty="0" smtClean="0"/>
              <a:t>()=&gt;</a:t>
            </a:r>
            <a:r>
              <a:rPr lang="en-IN" sz="2400" dirty="0" smtClean="0"/>
              <a:t>Immediately before removing component form DOM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27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4554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5648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</TotalTime>
  <Words>150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</vt:lpstr>
      <vt:lpstr>Crop</vt:lpstr>
      <vt:lpstr>JS &amp; REACT JS</vt:lpstr>
      <vt:lpstr>About Me</vt:lpstr>
      <vt:lpstr>Javascript and ES6/ES7</vt:lpstr>
      <vt:lpstr>React JS and JSX</vt:lpstr>
      <vt:lpstr>Environment Setup for React</vt:lpstr>
      <vt:lpstr>Types of Components </vt:lpstr>
      <vt:lpstr>States, Props  </vt:lpstr>
      <vt:lpstr>React Life Cycle Hooks</vt:lpstr>
      <vt:lpstr>More concepts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&amp; REACT JS</dc:title>
  <dc:creator>Ruchir Saxena</dc:creator>
  <cp:lastModifiedBy>Ruchir Saxena</cp:lastModifiedBy>
  <cp:revision>8</cp:revision>
  <dcterms:created xsi:type="dcterms:W3CDTF">2018-05-26T18:55:15Z</dcterms:created>
  <dcterms:modified xsi:type="dcterms:W3CDTF">2018-05-26T20:06:03Z</dcterms:modified>
</cp:coreProperties>
</file>