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BD3F-9D4D-475E-A5F7-3F47D3377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116" y="1767840"/>
            <a:ext cx="9152604" cy="2138426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WhatsApptimer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17ADF-30F0-43A0-9C38-7575EB9FB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6" y="3906266"/>
            <a:ext cx="8673427" cy="1322587"/>
          </a:xfrm>
          <a:effectLst>
            <a:outerShdw blurRad="50800" dist="50800" dir="5400000" algn="ctr" rotWithShape="0">
              <a:schemeClr val="accent1"/>
            </a:outerShdw>
          </a:effectLst>
        </p:spPr>
        <p:txBody>
          <a:bodyPr/>
          <a:lstStyle/>
          <a:p>
            <a:r>
              <a:rPr lang="en-US" dirty="0"/>
              <a:t>Your Best App</a:t>
            </a:r>
          </a:p>
        </p:txBody>
      </p:sp>
    </p:spTree>
    <p:extLst>
      <p:ext uri="{BB962C8B-B14F-4D97-AF65-F5344CB8AC3E}">
        <p14:creationId xmlns:p14="http://schemas.microsoft.com/office/powerpoint/2010/main" val="186459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576B-000F-4D68-ACD5-DBA62CF0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2" y="2275840"/>
            <a:ext cx="3663049" cy="2561007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Write your massage and send on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67A2A-1E1F-478B-8CE8-5D9CBD8C5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116" y="1051304"/>
            <a:ext cx="6117722" cy="4628136"/>
          </a:xfrm>
        </p:spPr>
      </p:pic>
    </p:spTree>
    <p:extLst>
      <p:ext uri="{BB962C8B-B14F-4D97-AF65-F5344CB8AC3E}">
        <p14:creationId xmlns:p14="http://schemas.microsoft.com/office/powerpoint/2010/main" val="36393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05B8-B24D-468F-B96B-87CE63E3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App Show Your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Misteck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14D4B-D42B-4541-B24A-6CD45CFFD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754" y="399993"/>
            <a:ext cx="4123685" cy="31781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9F337-D118-473B-B13F-740598B8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97" y="2783840"/>
            <a:ext cx="4563274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9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3295-BFC6-4BEF-8662-F75A62564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SENDYOUR FAVOURITE MASSEGE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WITH 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</a:b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WhatsAppTimmer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20840-E34B-43AB-8833-9919AE4FB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THANKYOU..!!!</a:t>
            </a:r>
          </a:p>
        </p:txBody>
      </p:sp>
    </p:spTree>
    <p:extLst>
      <p:ext uri="{BB962C8B-B14F-4D97-AF65-F5344CB8AC3E}">
        <p14:creationId xmlns:p14="http://schemas.microsoft.com/office/powerpoint/2010/main" val="420110962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33</TotalTime>
  <Words>24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Calibri Light</vt:lpstr>
      <vt:lpstr>Rockwell</vt:lpstr>
      <vt:lpstr>Wingdings</vt:lpstr>
      <vt:lpstr>Atlas</vt:lpstr>
      <vt:lpstr>WhatsApptimer</vt:lpstr>
      <vt:lpstr>Write your massage and send on time</vt:lpstr>
      <vt:lpstr>App Show Your Misteck</vt:lpstr>
      <vt:lpstr>SENDYOUR FAVOURITE MASSEGE WITH  WhatsAppTimmer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WhatsApptimer</dc:title>
  <dc:creator>Ruchira Dilshan</dc:creator>
  <cp:lastModifiedBy>Ruchira Dilshan</cp:lastModifiedBy>
  <cp:revision>1</cp:revision>
  <dcterms:created xsi:type="dcterms:W3CDTF">2022-05-07T07:04:59Z</dcterms:created>
  <dcterms:modified xsi:type="dcterms:W3CDTF">2022-05-07T07:38:24Z</dcterms:modified>
</cp:coreProperties>
</file>