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74" r:id="rId4"/>
    <p:sldId id="275" r:id="rId5"/>
    <p:sldId id="276" r:id="rId6"/>
    <p:sldId id="258" r:id="rId7"/>
    <p:sldId id="259" r:id="rId8"/>
    <p:sldId id="260" r:id="rId9"/>
    <p:sldId id="277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09" autoAdjust="0"/>
    <p:restoredTop sz="94660"/>
  </p:normalViewPr>
  <p:slideViewPr>
    <p:cSldViewPr snapToGrid="0">
      <p:cViewPr varScale="1">
        <p:scale>
          <a:sx n="95" d="100"/>
          <a:sy n="95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4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8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526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72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806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26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76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4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7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0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6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3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1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2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1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4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407" y="1988733"/>
            <a:ext cx="7400899" cy="84340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(OOP) Concepts in Python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7097" y="481994"/>
            <a:ext cx="731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TOPS TECHNOLOGIES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1558" y="3228945"/>
            <a:ext cx="4611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by:- Ruchit Thummar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90E84F-16B3-062B-B4BC-CEB563974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097" y="100612"/>
            <a:ext cx="1347537" cy="134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8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5432"/>
            <a:ext cx="8596668" cy="840377"/>
          </a:xfrm>
        </p:spPr>
        <p:txBody>
          <a:bodyPr/>
          <a:lstStyle/>
          <a:p>
            <a:pPr algn="ctr"/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Hierarchal Inheritance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1535"/>
            <a:ext cx="8596668" cy="459138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parent class → many child classes.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child inherits from the same parent.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of it like a family tree: one parent, multiple children.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D2AEB6-05B9-9663-AE34-87F53353E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030" y="2580795"/>
            <a:ext cx="3687801" cy="373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63"/>
          </a:xfrm>
        </p:spPr>
        <p:txBody>
          <a:bodyPr/>
          <a:lstStyle/>
          <a:p>
            <a:pPr algn="ctr"/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94152"/>
            <a:ext cx="8596668" cy="5283423"/>
          </a:xfrm>
        </p:spPr>
        <p:txBody>
          <a:bodyPr>
            <a:noAutofit/>
          </a:bodyPr>
          <a:lstStyle/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 = combination of more than one type of inheritance (for example: combination of single + multiple + hierarchical)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mix like a family tree with complex branches.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3F28-A3F5-7C37-6E89-B6A46A60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59" y="2232259"/>
            <a:ext cx="3148577" cy="44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6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5246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Super() Function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B51D1-20E1-1C31-D5FC-214F2A709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2547"/>
            <a:ext cx="8596668" cy="38807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super() is a built-in Python function used inside a class to call methods from its parent (or superclass).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C3E37A-1C06-A142-9388-DF67323A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349" y="2134109"/>
            <a:ext cx="4127956" cy="263918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8A606B0-DC0A-4160-7348-424723B3F0DB}"/>
              </a:ext>
            </a:extLst>
          </p:cNvPr>
          <p:cNvSpPr txBox="1">
            <a:spLocks/>
          </p:cNvSpPr>
          <p:nvPr/>
        </p:nvSpPr>
        <p:spPr>
          <a:xfrm>
            <a:off x="677334" y="4870207"/>
            <a:ext cx="9092308" cy="6052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reuse methods from the parent class , so you don’t have to repeat the same code again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2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1299"/>
            <a:ext cx="8596668" cy="670560"/>
          </a:xfrm>
        </p:spPr>
        <p:txBody>
          <a:bodyPr>
            <a:normAutofit fontScale="90000"/>
          </a:bodyPr>
          <a:lstStyle/>
          <a:p>
            <a:pPr algn="ctr"/>
            <a:b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FCEA055-DE42-BB27-2A99-BFF36E6931FD}"/>
              </a:ext>
            </a:extLst>
          </p:cNvPr>
          <p:cNvSpPr txBox="1">
            <a:spLocks/>
          </p:cNvSpPr>
          <p:nvPr/>
        </p:nvSpPr>
        <p:spPr>
          <a:xfrm>
            <a:off x="677334" y="138254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is the process of hiding the internal details of an object and restricting direct access to some parts like data or methods.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Instead, access is given through getter and setter methods in Python.</a:t>
            </a:r>
          </a:p>
        </p:txBody>
      </p:sp>
      <p:pic>
        <p:nvPicPr>
          <p:cNvPr id="2063" name="Picture 15">
            <a:extLst>
              <a:ext uri="{FF2B5EF4-FFF2-40B4-BE49-F238E27FC236}">
                <a16:creationId xmlns:a16="http://schemas.microsoft.com/office/drawing/2014/main" id="{A65E3C2F-BFF0-0828-F08C-59A3CF861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200" y="2038763"/>
            <a:ext cx="5594337" cy="440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29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936" y="102126"/>
            <a:ext cx="8001095" cy="43215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br>
              <a:rPr lang="en-IN" dirty="0"/>
            </a:br>
            <a:br>
              <a:rPr lang="en-IN" dirty="0"/>
            </a:b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1576F-3000-6E45-82EE-F655B5651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936" y="1013872"/>
            <a:ext cx="8596668" cy="20406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accessed from anywhere.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FC990D-997A-AD1B-C009-BF3099C7D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14" y="1445573"/>
            <a:ext cx="4084674" cy="160795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E8FB3E5-DB3B-E832-AB4F-0C5BED80EC8E}"/>
              </a:ext>
            </a:extLst>
          </p:cNvPr>
          <p:cNvSpPr txBox="1">
            <a:spLocks/>
          </p:cNvSpPr>
          <p:nvPr/>
        </p:nvSpPr>
        <p:spPr>
          <a:xfrm>
            <a:off x="773936" y="2776146"/>
            <a:ext cx="8001095" cy="4321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br>
              <a:rPr lang="en-IN" sz="2000" dirty="0"/>
            </a:br>
            <a:br>
              <a:rPr lang="en-IN" sz="2000" dirty="0"/>
            </a:b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D5740A-9DB0-E34E-D666-8A105D2C5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114" y="4206874"/>
            <a:ext cx="4392506" cy="2330284"/>
          </a:xfrm>
          <a:prstGeom prst="rect">
            <a:avLst/>
          </a:prstGeom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F2D38A03-23DD-43A7-02D1-67FBCF979AE9}"/>
              </a:ext>
            </a:extLst>
          </p:cNvPr>
          <p:cNvSpPr txBox="1">
            <a:spLocks/>
          </p:cNvSpPr>
          <p:nvPr/>
        </p:nvSpPr>
        <p:spPr>
          <a:xfrm>
            <a:off x="773936" y="3534118"/>
            <a:ext cx="9525096" cy="204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written with a single underscore _variable. It should not be accessed from outside the class, but it’s still technically allowed.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31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34E6A0E-331E-6F28-76EA-ED148EB8A16F}"/>
              </a:ext>
            </a:extLst>
          </p:cNvPr>
          <p:cNvSpPr txBox="1">
            <a:spLocks/>
          </p:cNvSpPr>
          <p:nvPr/>
        </p:nvSpPr>
        <p:spPr>
          <a:xfrm>
            <a:off x="916109" y="567289"/>
            <a:ext cx="8001095" cy="4321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br>
              <a:rPr lang="en-IN" sz="2000" dirty="0"/>
            </a:br>
            <a:br>
              <a:rPr lang="en-IN" sz="2000" dirty="0"/>
            </a:b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E53009-47EB-B5BD-9218-19B75640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82" y="2182380"/>
            <a:ext cx="5273571" cy="2710461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DF3E57B-3756-FE63-7C5F-502D9EED51F5}"/>
              </a:ext>
            </a:extLst>
          </p:cNvPr>
          <p:cNvSpPr txBox="1">
            <a:spLocks/>
          </p:cNvSpPr>
          <p:nvPr/>
        </p:nvSpPr>
        <p:spPr>
          <a:xfrm>
            <a:off x="830082" y="1388350"/>
            <a:ext cx="8929735" cy="204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written with double underscores __variable. It is meant to be hidden and cannot be accessed directly from outside the class.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883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F783B-41E2-FB2E-CFC4-DFF4F2219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25" y="1320800"/>
            <a:ext cx="8877422" cy="38807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means many forms in Python.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different classes can have methods with the same name, but each method works differently depending on the class.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1BD63A-B4D6-4D99-A1C1-A6054687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281" y="0"/>
            <a:ext cx="8596312" cy="1320800"/>
          </a:xfrm>
        </p:spPr>
        <p:txBody>
          <a:bodyPr>
            <a:normAutofit/>
          </a:bodyPr>
          <a:lstStyle/>
          <a:p>
            <a:pPr algn="ctr"/>
            <a:b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3E1B47-05D8-639E-10B1-ADCE860A9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974" y="2475226"/>
            <a:ext cx="3481120" cy="390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07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685" y="257907"/>
            <a:ext cx="8596668" cy="696686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71D36-68C6-18BF-059A-544836B3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85" y="1061705"/>
            <a:ext cx="9236687" cy="38807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child class has a method with the same name as the parent class.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child’s method is used instead of the parent’s method for that child.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3B1B95-39EE-0A26-07C1-15F0C0134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628" y="2046805"/>
            <a:ext cx="4161304" cy="416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85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623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Python does not use method overloading?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2FBA40D-B006-2D1C-F858-D6754F613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324"/>
            <a:ext cx="9092308" cy="38807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methods can take any number of arguments using default values,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**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method in Python can handle many situations using default values or special arguments.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the code simpler because you don’t need to write many versions of the same method.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prefers simplicity and doesn’t need multiple methods with the same name.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83EDC3-55E6-57D8-B9A7-73B32A6D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58" y="3575289"/>
            <a:ext cx="5378304" cy="244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9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 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D721EE7-3928-70A3-6CF4-C1E39537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663" y="1401011"/>
            <a:ext cx="9092308" cy="38807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hiding the internal working and showing only the necessary features of an object.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you to focus on what an object does, not how it does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96484-9BEA-FD36-23AD-E04C9F36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98" y="2257259"/>
            <a:ext cx="3536760" cy="407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4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2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2412"/>
            <a:ext cx="8596668" cy="4998050"/>
          </a:xfrm>
        </p:spPr>
        <p:txBody>
          <a:bodyPr>
            <a:noAutofit/>
          </a:bodyPr>
          <a:lstStyle/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23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049990-52E4-37C7-4A8C-8258C635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579" y="2768600"/>
            <a:ext cx="8596312" cy="1320800"/>
          </a:xfrm>
        </p:spPr>
        <p:txBody>
          <a:bodyPr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6848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4" y="505326"/>
            <a:ext cx="8596668" cy="735874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OOP? (Object-Oriented Programming)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345474"/>
            <a:ext cx="6204728" cy="388077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is a way to organize code like real-world things using classes and objects.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your programs easier to understand and manage.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Use OOP?</a:t>
            </a:r>
          </a:p>
          <a:p>
            <a:pPr marL="0" indent="0" algn="just">
              <a:buNone/>
            </a:pPr>
            <a:endParaRPr lang="en-IN" sz="2400" u="sng" dirty="0"/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helps you write clean and organized code by breaking it into small parts using classes and objects.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you to reuse code easily, manage big programs without confusion, and keep important data safe from outside access. </a:t>
            </a:r>
          </a:p>
          <a:p>
            <a:pPr marL="0" indent="0" algn="just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805" y="1345474"/>
            <a:ext cx="479189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6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6720"/>
            <a:ext cx="8596668" cy="748937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 &amp; Object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8295"/>
            <a:ext cx="9060224" cy="379827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Blueprint of creating objects.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defines properties(called attributes) and behaviors (called methods) that the object created the class can have.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 - Object is an instance of class.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class is defined, no memory is allocated. When it is instantiated (Obj created),memory allocated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F0F0CC-24B0-23EB-6D70-BBC3D4DE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65" y="3967742"/>
            <a:ext cx="5477677" cy="11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5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76" y="731352"/>
            <a:ext cx="7918026" cy="2451148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6470B-42B0-3A73-4DA5-EA8BBCD1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43" y="914400"/>
            <a:ext cx="5797846" cy="30859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E0FFC0-0018-C920-5987-28AF6F9F9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143" y="4000310"/>
            <a:ext cx="5797846" cy="187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3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/>
          <a:lstStyle/>
          <a:p>
            <a:pPr algn="ctr"/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7727"/>
            <a:ext cx="8596668" cy="464363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class to inherit the attributes and methods of another class(parents class or super class) it promotes code reuse, extensibility and modularity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types of inheritance,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1018EE-1D45-A546-C586-D7A3F0FEB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99" y="2085041"/>
            <a:ext cx="9461727" cy="337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566"/>
          </a:xfrm>
        </p:spPr>
        <p:txBody>
          <a:bodyPr/>
          <a:lstStyle/>
          <a:p>
            <a:pPr algn="ctr"/>
            <a:r>
              <a:rPr lang="en-IN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4285"/>
            <a:ext cx="8596668" cy="183533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One child class inherits from one parent class.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of it like: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→ has common things (like name, age, etc.)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→ gets everything from parent + adds more of its own.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0E7533-E3C4-9EB6-C921-F99B6854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952" y="2858919"/>
            <a:ext cx="3725048" cy="2623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5D6AF6-3BD8-E899-2811-027352542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952" y="5481932"/>
            <a:ext cx="3725048" cy="10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5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497"/>
          </a:xfrm>
        </p:spPr>
        <p:txBody>
          <a:bodyPr>
            <a:normAutofit/>
          </a:bodyPr>
          <a:lstStyle/>
          <a:p>
            <a:pPr algn="ctr"/>
            <a:r>
              <a:rPr lang="en-IN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4663"/>
            <a:ext cx="8596668" cy="52552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class inherits from a class, which itself inherits from another class.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Grandfather has a surname → Father inherits it → Child also inherits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12E5F-DE81-1EF3-B44F-AE85AF163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56" y="2256800"/>
            <a:ext cx="3263707" cy="2857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28E4D-D54B-7043-1491-878C39CB4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756" y="5114548"/>
            <a:ext cx="3263707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2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1749"/>
            <a:ext cx="8596668" cy="670560"/>
          </a:xfrm>
        </p:spPr>
        <p:txBody>
          <a:bodyPr/>
          <a:lstStyle/>
          <a:p>
            <a:pPr algn="ctr"/>
            <a:r>
              <a:rPr lang="en-IN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0161"/>
            <a:ext cx="3374161" cy="2110153"/>
          </a:xfrm>
        </p:spPr>
        <p:txBody>
          <a:bodyPr/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AA112-9B2D-DD3B-0161-6E8E15AD2CE5}"/>
              </a:ext>
            </a:extLst>
          </p:cNvPr>
          <p:cNvSpPr txBox="1"/>
          <p:nvPr/>
        </p:nvSpPr>
        <p:spPr>
          <a:xfrm>
            <a:off x="677334" y="1207621"/>
            <a:ext cx="8795529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fontAlgn="auto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class inherits from more than one parent class, it is called multiple inheritance.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type, the child class receives all the attributes (variables) and methods (functions) from each of the parent classes.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38E1B6-D081-21CC-0E3B-59AF9327A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944" y="2335237"/>
            <a:ext cx="3522203" cy="42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987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505</TotalTime>
  <Words>750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Times New Roman</vt:lpstr>
      <vt:lpstr>Trebuchet MS</vt:lpstr>
      <vt:lpstr>Wingdings 3</vt:lpstr>
      <vt:lpstr>Facet</vt:lpstr>
      <vt:lpstr>Object-Oriented Programming (OOP) Concepts in Python</vt:lpstr>
      <vt:lpstr>OUTLINE</vt:lpstr>
      <vt:lpstr>What is OOP? (Object-Oriented Programming)</vt:lpstr>
      <vt:lpstr>Class &amp; Object</vt:lpstr>
      <vt:lpstr>PowerPoint Presentation</vt:lpstr>
      <vt:lpstr>Inheritance </vt:lpstr>
      <vt:lpstr>Single Inheritance</vt:lpstr>
      <vt:lpstr>Multilevel Inheritance</vt:lpstr>
      <vt:lpstr>Multiple Inheritance</vt:lpstr>
      <vt:lpstr>Hierarchal Inheritance</vt:lpstr>
      <vt:lpstr>Hybrid Inheritance</vt:lpstr>
      <vt:lpstr>Super() Function</vt:lpstr>
      <vt:lpstr> Encapsulation</vt:lpstr>
      <vt:lpstr> 1. Public:-   </vt:lpstr>
      <vt:lpstr>PowerPoint Presentation</vt:lpstr>
      <vt:lpstr> Polymorphism</vt:lpstr>
      <vt:lpstr>Overriding</vt:lpstr>
      <vt:lpstr>Why Python does not use method overloading?</vt:lpstr>
      <vt:lpstr>Data Abstraction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CURVECRAFTED-shopping website</dc:title>
  <dc:creator>Lenovo</dc:creator>
  <cp:lastModifiedBy>Ruchit Thummar</cp:lastModifiedBy>
  <cp:revision>115</cp:revision>
  <dcterms:created xsi:type="dcterms:W3CDTF">2024-04-24T06:03:34Z</dcterms:created>
  <dcterms:modified xsi:type="dcterms:W3CDTF">2025-06-10T03:27:36Z</dcterms:modified>
</cp:coreProperties>
</file>