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33" r:id="rId1"/>
  </p:sldMasterIdLst>
  <p:sldIdLst>
    <p:sldId id="256" r:id="rId2"/>
    <p:sldId id="257" r:id="rId3"/>
    <p:sldId id="274" r:id="rId4"/>
    <p:sldId id="275" r:id="rId5"/>
    <p:sldId id="276" r:id="rId6"/>
    <p:sldId id="258" r:id="rId7"/>
    <p:sldId id="279" r:id="rId8"/>
    <p:sldId id="259" r:id="rId9"/>
    <p:sldId id="260" r:id="rId10"/>
    <p:sldId id="277" r:id="rId11"/>
    <p:sldId id="280" r:id="rId12"/>
    <p:sldId id="27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509" autoAdjust="0"/>
    <p:restoredTop sz="94660"/>
  </p:normalViewPr>
  <p:slideViewPr>
    <p:cSldViewPr snapToGrid="0">
      <p:cViewPr varScale="1">
        <p:scale>
          <a:sx n="95" d="100"/>
          <a:sy n="95" d="100"/>
        </p:scale>
        <p:origin x="46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446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5813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96526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7729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988067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5263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8763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045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747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606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0463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6034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51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812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8/27/2025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825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214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8/27/2025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4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4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  <p:sldLayoutId id="2147483746" r:id="rId13"/>
    <p:sldLayoutId id="2147483747" r:id="rId14"/>
    <p:sldLayoutId id="2147483748" r:id="rId15"/>
    <p:sldLayoutId id="214748374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50264" y="2107536"/>
            <a:ext cx="6291471" cy="843402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Techniques &amp; Best Practices</a:t>
            </a:r>
            <a:endParaRPr lang="en-IN" sz="24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7097" y="481994"/>
            <a:ext cx="73151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TOPS TECHNOLOGIES</a:t>
            </a:r>
            <a:endParaRPr lang="en-I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29474" y="3228945"/>
            <a:ext cx="4611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Submitted by:- Ruchit Thummar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790E84F-16B3-062B-B4BC-CEB5639746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097" y="100612"/>
            <a:ext cx="1347537" cy="1347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83892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D59C7E04-6F28-789D-7493-C9D89C86DEC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21716" y="436063"/>
            <a:ext cx="8596312" cy="751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Tools for Visualization</a:t>
            </a:r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EB4FF56E-C887-59CA-7232-C4D7F2A542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7602" y="1308545"/>
            <a:ext cx="8596311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3498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8EE236A-21F0-2629-64D4-A8A26796DB3C}"/>
              </a:ext>
            </a:extLst>
          </p:cNvPr>
          <p:cNvSpPr txBox="1">
            <a:spLocks/>
          </p:cNvSpPr>
          <p:nvPr/>
        </p:nvSpPr>
        <p:spPr>
          <a:xfrm>
            <a:off x="621716" y="436063"/>
            <a:ext cx="8596312" cy="75105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ct val="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9263B5A-9B0D-69DD-BAD9-5536143238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073" y="1183105"/>
            <a:ext cx="9412621" cy="4491789"/>
          </a:xfrm>
        </p:spPr>
        <p:txBody>
          <a:bodyPr>
            <a:noAutofit/>
          </a:bodyPr>
          <a:lstStyle/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Data visualization is more than just creating charts, it is a way of turning complex information into meaningful stories.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Selecting the right visualization technique helps highlight trends, comparisons, proportions, distributions, and relationships in data.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Strong design practices clarity, simplicity, balance, and consistent use of color make insights easy to grasp and reduce confusion.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Interpretation is just as important as design; it ensures visuals are understood correctly, avoids misleading conclusions, and encourages critical thinking.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Effective visualization combined with thoughtful interpretation empowers decision-makers, improves communication, and builds confidence in data-driven choices.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705503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A8049990-52E4-37C7-4A8C-8258C6354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0579" y="2768600"/>
            <a:ext cx="8596312" cy="1320800"/>
          </a:xfrm>
        </p:spPr>
        <p:txBody>
          <a:bodyPr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8684895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2812"/>
          </a:xfrm>
        </p:spPr>
        <p:txBody>
          <a:bodyPr>
            <a:normAutofit/>
          </a:bodyPr>
          <a:lstStyle/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60748"/>
            <a:ext cx="8596668" cy="4998050"/>
          </a:xfrm>
        </p:spPr>
        <p:txBody>
          <a:bodyPr>
            <a:noAutofit/>
          </a:bodyPr>
          <a:lstStyle/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Visualization Techniques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Chart Selection: Telling the Right Story</a:t>
            </a:r>
          </a:p>
          <a:p>
            <a:pPr fontAlgn="base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in Visualization Design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in Interpretation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for Visualization</a:t>
            </a:r>
          </a:p>
          <a:p>
            <a:pPr fontAlgn="base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</p:spTree>
    <p:extLst>
      <p:ext uri="{BB962C8B-B14F-4D97-AF65-F5344CB8AC3E}">
        <p14:creationId xmlns:p14="http://schemas.microsoft.com/office/powerpoint/2010/main" val="1923623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2534" y="505326"/>
            <a:ext cx="8596668" cy="735874"/>
          </a:xfrm>
        </p:spPr>
        <p:txBody>
          <a:bodyPr>
            <a:normAutofit/>
          </a:bodyPr>
          <a:lstStyle/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944" y="1488613"/>
            <a:ext cx="8980013" cy="388077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18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What is Data Visualization?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process of converting raw data into visual formats such as charts, graphs, and dashboards.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method to communicate information clearly and effectively using graphics.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helps audiences see the story behind the numbers rather than just reading tables or reports.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Why it Matters?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visualization simplifies complexity by making large or complicated datasets easier to understand.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reveals patterns and trends, helping us quickly identify relationships, correlations, and outliers.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visuals support decision-making by allowing managers and stakeholders to act with confidence and speed.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Well-designed visuals engage the audience, capturing attention and making insights more memorable.</a:t>
            </a:r>
          </a:p>
        </p:txBody>
      </p:sp>
    </p:spTree>
    <p:extLst>
      <p:ext uri="{BB962C8B-B14F-4D97-AF65-F5344CB8AC3E}">
        <p14:creationId xmlns:p14="http://schemas.microsoft.com/office/powerpoint/2010/main" val="26671603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4217" y="1481832"/>
            <a:ext cx="8596668" cy="3547457"/>
          </a:xfrm>
        </p:spPr>
        <p:txBody>
          <a:bodyPr>
            <a:noAutofit/>
          </a:bodyPr>
          <a:lstStyle/>
          <a:p>
            <a:pPr algn="just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 Charts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Bar charts are one of the simplest and most widely used visuals. They allow us to easily compare values across different categories side by side.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Comparing sales performance across regions such as North, South, East, and West.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 Charts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Line charts are perfect for showing changes over time. They help us quickly see whether performance is rising, falling, or staying steady.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Tracking monthly revenue growth over the past year.</a:t>
            </a:r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Pie/Donut Charts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These charts are useful when we want to show proportions and see how different parts contribute to a whole.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Displaying the market share held by different companies in the same industry.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E8FBBF5-9ADE-3513-7148-2AC42D29EA7C}"/>
              </a:ext>
            </a:extLst>
          </p:cNvPr>
          <p:cNvSpPr txBox="1">
            <a:spLocks/>
          </p:cNvSpPr>
          <p:nvPr/>
        </p:nvSpPr>
        <p:spPr>
          <a:xfrm>
            <a:off x="372534" y="505326"/>
            <a:ext cx="8596668" cy="735874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5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55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Common Visualization Techniques</a:t>
            </a:r>
          </a:p>
          <a:p>
            <a:pPr algn="ctr"/>
            <a:r>
              <a:rPr lang="en-US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1657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B922CA2-0E15-A2B4-C09A-B3AEFF8BD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9627" y="1257242"/>
            <a:ext cx="8923867" cy="3547457"/>
          </a:xfrm>
        </p:spPr>
        <p:txBody>
          <a:bodyPr>
            <a:noAutofit/>
          </a:bodyPr>
          <a:lstStyle/>
          <a:p>
            <a:pPr algn="just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Scatter Plots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Scatter plots are best for showing relationships or correlations between two variables. They can reveal patterns that are not obvious in tables.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Exploring whether higher advertising spend leads to higher sales revenue.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Heatmaps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Heatmaps use colors to represent values, making it easy to see intensity and patterns at a glance. They are excellent for highlighting areas of high or low activity.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Visualizing which parts of a website get the most clicks.</a:t>
            </a:r>
          </a:p>
          <a:p>
            <a:pPr marL="0" indent="0" algn="just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Dashboards bring different visualizations together in one place, providing a complete picture. They are especially useful for monitoring performance in real time.</a:t>
            </a:r>
          </a:p>
          <a:p>
            <a:pPr marL="0" indent="0" algn="just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A business dashboard showing sales, profits, and customer engagement all at once.</a:t>
            </a:r>
          </a:p>
        </p:txBody>
      </p:sp>
    </p:spTree>
    <p:extLst>
      <p:ext uri="{BB962C8B-B14F-4D97-AF65-F5344CB8AC3E}">
        <p14:creationId xmlns:p14="http://schemas.microsoft.com/office/powerpoint/2010/main" val="13296365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3D85BBA-5AB2-BB1D-2D69-20750EE97B81}"/>
              </a:ext>
            </a:extLst>
          </p:cNvPr>
          <p:cNvSpPr txBox="1">
            <a:spLocks/>
          </p:cNvSpPr>
          <p:nvPr/>
        </p:nvSpPr>
        <p:spPr>
          <a:xfrm>
            <a:off x="805670" y="1354624"/>
            <a:ext cx="8819593" cy="49980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every chart fits every situation. Choosing the right chart type depends on the story you want to tell and the type of data you have.</a:t>
            </a:r>
          </a:p>
          <a:p>
            <a:pPr marL="0" indent="0" fontAlgn="base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Trends over Time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→ Line Chart, If you want to show how something changes over days, months, or years, a line chart is the clearest choice.</a:t>
            </a:r>
          </a:p>
          <a:p>
            <a:pPr marL="0" indent="0" fontAlgn="base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Visualizing revenue growth month by month.</a:t>
            </a:r>
          </a:p>
          <a:p>
            <a:pPr marL="0" indent="0" fontAlgn="base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Comparisons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Bar Chart, When comparing categories side by side, bar charts are the easiest to read.</a:t>
            </a:r>
          </a:p>
          <a:p>
            <a:pPr marL="0" indent="0" fontAlgn="base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Comparing product sales across different regions.</a:t>
            </a:r>
          </a:p>
          <a:p>
            <a:pPr marL="0" indent="0" fontAlgn="base">
              <a:buNone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fontAlgn="base"/>
            <a:r>
              <a:rPr lang="en-US" sz="16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Proportions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Pie or Donut Chart, To show how parts make up a whole, pie or donut charts work well, but they should be kept simple.</a:t>
            </a:r>
          </a:p>
          <a:p>
            <a:pPr marL="0" indent="0" fontAlgn="base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 Showing the percentage of market share for each company.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A972812-9BEB-88EE-D34A-DD7F312783EC}"/>
              </a:ext>
            </a:extLst>
          </p:cNvPr>
          <p:cNvSpPr txBox="1">
            <a:spLocks/>
          </p:cNvSpPr>
          <p:nvPr/>
        </p:nvSpPr>
        <p:spPr>
          <a:xfrm>
            <a:off x="372534" y="505326"/>
            <a:ext cx="8596668" cy="735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Chart Selection: Telling the Right Story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28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02D23-486B-82A4-86BB-34694FEA7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D7F27-A567-EB44-D8C4-3243B51981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903" y="1221264"/>
            <a:ext cx="8596668" cy="4643636"/>
          </a:xfrm>
        </p:spPr>
        <p:txBody>
          <a:bodyPr>
            <a:normAutofit/>
          </a:bodyPr>
          <a:lstStyle/>
          <a:p>
            <a:pPr marL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Distribution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Histogram or Box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Plot,When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you need to show how data is spread or whether there are outliers, these charts are more suitable.</a:t>
            </a:r>
          </a:p>
          <a:p>
            <a:pPr marL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effectLst/>
            </a:endParaRPr>
          </a:p>
          <a:p>
            <a:pPr marL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Ex: Displaying the distribution of customer ages.</a:t>
            </a:r>
          </a:p>
          <a:p>
            <a:pPr marL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IN" sz="1600" dirty="0">
              <a:effectLst/>
            </a:endParaRPr>
          </a:p>
          <a:p>
            <a:pPr marL="0" algn="l" rtl="0" eaLnBrk="1" fontAlgn="base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600" b="1" u="sng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Relationships 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→ Scatter </a:t>
            </a:r>
            <a:r>
              <a:rPr lang="en-US" sz="1600" kern="12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Plot,To</a:t>
            </a: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explore how two variables are related, scatter plots help uncover correlations.</a:t>
            </a:r>
          </a:p>
          <a:p>
            <a:pPr marL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buNone/>
            </a:pPr>
            <a:endParaRPr lang="en-US" sz="1600" kern="12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  <a:p>
            <a:pPr marL="0" indent="0" algn="l" rtl="0" eaLnBrk="1" fontAlgn="base" latinLnBrk="0" hangingPunct="1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Ex: Analyzing the relationship between advertising budget and sales.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16133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1B79BAED-2277-93E2-743D-536B897957E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713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in Visualization Design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8753FAF-5277-79FE-E909-E17339CEA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2" y="1323474"/>
            <a:ext cx="9412621" cy="3834063"/>
          </a:xfrm>
        </p:spPr>
        <p:txBody>
          <a:bodyPr>
            <a:noAutofit/>
          </a:bodyPr>
          <a:lstStyle/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 plays a crucial role in how effectively your audience understands the data. A well-designed chart communicates insights quickly, while a poor design creates confusion.</a:t>
            </a: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Use Consistent and Limited Colors Stick to 3–5 colors and apply them consistently across charts. Use bold or contrasting colors only to highlight important insights.</a:t>
            </a: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Ensure Clear Labels and Titles Every chart should be self-explanatory. Use meaningful titles, axis labels, and legends when necessary.</a:t>
            </a: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Maintain Visual Balance Ensure that charts are not overcrowded, text is readable, and spacing is even. A clean layout improves comprehension.</a:t>
            </a:r>
          </a:p>
          <a:p>
            <a:pPr marL="0" fontAlgn="base">
              <a:lnSpc>
                <a:spcPct val="170000"/>
              </a:lnSpc>
              <a:spcBef>
                <a:spcPts val="0"/>
              </a:spcBef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Keep It Simple Avoid clutter and unnecessary elements. Simplicity ensures the audience focuses on the key message.</a:t>
            </a:r>
          </a:p>
          <a:p>
            <a:pPr marL="0" algn="l" rtl="0" eaLnBrk="1" fontAlgn="base" latinLnBrk="0" hangingPunct="1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90457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F771F-1FDF-9A87-0979-4FA452B05F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77863" y="609600"/>
            <a:ext cx="8596312" cy="71387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3000" u="sng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 in Interpretation</a:t>
            </a:r>
            <a:endParaRPr lang="en-IN" sz="30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8B177-F038-A28D-686E-CAD24BDE5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863" y="1511968"/>
            <a:ext cx="9091780" cy="3834063"/>
          </a:xfrm>
        </p:spPr>
        <p:txBody>
          <a:bodyPr>
            <a:noAutofit/>
          </a:bodyPr>
          <a:lstStyle/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Interpretation simply means explaining the meaning of something so others can understand it.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Designing a chart is only the first step interpreting it correctly is just as important. Misinterpretation can lead to wrong conclusions and poor decisions.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Avoid Misleading Scales, Do not manipulate axes or scales in a way that distorts the data. Always start from zero when appropriate to maintain accuracy.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Keep Legends Only When Needed Avoid unnecessary legends if labels can be placed directly on the chart. This reduces cognitive effort for the reader.</a:t>
            </a:r>
          </a:p>
          <a:p>
            <a:pPr marL="0" algn="l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kern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Encourage Critical Thinking Remind the audience that charts tell a story, but interpretation requires careful thought and questioning.</a:t>
            </a:r>
            <a:endParaRPr lang="en-IN" sz="1600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97172584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956</TotalTime>
  <Words>988</Words>
  <Application>Microsoft Office PowerPoint</Application>
  <PresentationFormat>Widescreen</PresentationFormat>
  <Paragraphs>78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Times New Roman</vt:lpstr>
      <vt:lpstr>Trebuchet MS</vt:lpstr>
      <vt:lpstr>Wingdings 3</vt:lpstr>
      <vt:lpstr>Facet</vt:lpstr>
      <vt:lpstr>Data Visualization Techniques &amp; Best Practices</vt:lpstr>
      <vt:lpstr>OUTLINE</vt:lpstr>
      <vt:lpstr>Introduction </vt:lpstr>
      <vt:lpstr>PowerPoint Presentation</vt:lpstr>
      <vt:lpstr>PowerPoint Presentation</vt:lpstr>
      <vt:lpstr>PowerPoint Presentation</vt:lpstr>
      <vt:lpstr>PowerPoint Presentation</vt:lpstr>
      <vt:lpstr>Best Practices in Visualization Design</vt:lpstr>
      <vt:lpstr>Best Practices in Interpretation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CURVECRAFTED-shopping website</dc:title>
  <dc:creator>Lenovo</dc:creator>
  <cp:lastModifiedBy>Ruchit Thummar</cp:lastModifiedBy>
  <cp:revision>211</cp:revision>
  <dcterms:created xsi:type="dcterms:W3CDTF">2024-04-24T06:03:34Z</dcterms:created>
  <dcterms:modified xsi:type="dcterms:W3CDTF">2025-08-27T14:59:21Z</dcterms:modified>
</cp:coreProperties>
</file>