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0" roundtripDataSignature="AMtx7mihwpRHmUBVlOfbD8YiwSTM+usf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5900" y="812800"/>
            <a:ext cx="7126287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133" name="Google Shape;133;p2:notes"/>
          <p:cNvSpPr/>
          <p:nvPr>
            <p:ph idx="2" type="sldImg"/>
          </p:nvPr>
        </p:nvSpPr>
        <p:spPr>
          <a:xfrm>
            <a:off x="215900" y="812800"/>
            <a:ext cx="7127875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4" name="Google Shape;134;p2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79064258d1_0_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204" name="Google Shape;204;g179064258d1_0_5:notes"/>
          <p:cNvSpPr/>
          <p:nvPr>
            <p:ph idx="2" type="sldImg"/>
          </p:nvPr>
        </p:nvSpPr>
        <p:spPr>
          <a:xfrm>
            <a:off x="1106487" y="812800"/>
            <a:ext cx="53466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5" name="Google Shape;205;g179064258d1_0_5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1106487" y="812800"/>
            <a:ext cx="5346700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4" name="Google Shape;214;p9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220" name="Google Shape;220;p8:notes"/>
          <p:cNvSpPr/>
          <p:nvPr>
            <p:ph idx="2" type="sldImg"/>
          </p:nvPr>
        </p:nvSpPr>
        <p:spPr>
          <a:xfrm>
            <a:off x="1106487" y="812800"/>
            <a:ext cx="5346700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1" name="Google Shape;221;p8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1106487" y="812800"/>
            <a:ext cx="5346700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8" name="Google Shape;228;p11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141" name="Google Shape;141;p3:notes"/>
          <p:cNvSpPr/>
          <p:nvPr>
            <p:ph idx="2" type="sldImg"/>
          </p:nvPr>
        </p:nvSpPr>
        <p:spPr>
          <a:xfrm>
            <a:off x="215900" y="812800"/>
            <a:ext cx="7127875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148" name="Google Shape;148;p4:notes"/>
          <p:cNvSpPr/>
          <p:nvPr>
            <p:ph idx="2" type="sldImg"/>
          </p:nvPr>
        </p:nvSpPr>
        <p:spPr>
          <a:xfrm>
            <a:off x="1106487" y="812800"/>
            <a:ext cx="5346700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81bc026b0_1_9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155" name="Google Shape;155;g1581bc026b0_1_9:notes"/>
          <p:cNvSpPr/>
          <p:nvPr>
            <p:ph idx="2" type="sldImg"/>
          </p:nvPr>
        </p:nvSpPr>
        <p:spPr>
          <a:xfrm>
            <a:off x="1106487" y="812800"/>
            <a:ext cx="53466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6" name="Google Shape;156;g1581bc026b0_1_9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1106487" y="812800"/>
            <a:ext cx="5346700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1106487" y="812800"/>
            <a:ext cx="5346700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fb6106ba5_2_1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177" name="Google Shape;177;g16fb6106ba5_2_15:notes"/>
          <p:cNvSpPr/>
          <p:nvPr>
            <p:ph idx="2" type="sldImg"/>
          </p:nvPr>
        </p:nvSpPr>
        <p:spPr>
          <a:xfrm>
            <a:off x="1106487" y="812800"/>
            <a:ext cx="53466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8" name="Google Shape;178;g16fb6106ba5_2_15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6fb6106ba5_2_0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186" name="Google Shape;186;g16fb6106ba5_2_0:notes"/>
          <p:cNvSpPr/>
          <p:nvPr>
            <p:ph idx="2" type="sldImg"/>
          </p:nvPr>
        </p:nvSpPr>
        <p:spPr>
          <a:xfrm>
            <a:off x="1106487" y="812800"/>
            <a:ext cx="53466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7" name="Google Shape;187;g16fb6106ba5_2_0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6fb6106ba5_2_23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195" name="Google Shape;195;g16fb6106ba5_2_23:notes"/>
          <p:cNvSpPr/>
          <p:nvPr>
            <p:ph idx="2" type="sldImg"/>
          </p:nvPr>
        </p:nvSpPr>
        <p:spPr>
          <a:xfrm>
            <a:off x="1106487" y="812800"/>
            <a:ext cx="53466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6" name="Google Shape;196;g16fb6106ba5_2_23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/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8"/>
              <a:buFont typeface="Trebuchet MS"/>
              <a:buNone/>
              <a:defRPr sz="3968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" type="body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>
            <p:ph type="title"/>
          </p:nvPr>
        </p:nvSpPr>
        <p:spPr>
          <a:xfrm>
            <a:off x="672041" y="671971"/>
            <a:ext cx="6997914" cy="14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4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4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8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5"/>
          <p:cNvSpPr txBox="1"/>
          <p:nvPr>
            <p:ph idx="1" type="body"/>
          </p:nvPr>
        </p:nvSpPr>
        <p:spPr>
          <a:xfrm>
            <a:off x="672041" y="2382084"/>
            <a:ext cx="3407251" cy="6352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102"/>
              </a:spcBef>
              <a:spcAft>
                <a:spcPts val="0"/>
              </a:spcAft>
              <a:buSzPts val="2117"/>
              <a:buNone/>
              <a:defRPr b="0" sz="2646"/>
            </a:lvl1pPr>
            <a:lvl2pPr indent="-228600" lvl="1" marL="914400" algn="l">
              <a:spcBef>
                <a:spcPts val="1102"/>
              </a:spcBef>
              <a:spcAft>
                <a:spcPts val="0"/>
              </a:spcAft>
              <a:buSzPts val="1764"/>
              <a:buNone/>
              <a:defRPr b="1" sz="2205"/>
            </a:lvl2pPr>
            <a:lvl3pPr indent="-228600" lvl="2" marL="1371600" algn="l">
              <a:spcBef>
                <a:spcPts val="1102"/>
              </a:spcBef>
              <a:spcAft>
                <a:spcPts val="0"/>
              </a:spcAft>
              <a:buSzPts val="1587"/>
              <a:buNone/>
              <a:defRPr b="1" sz="1984"/>
            </a:lvl3pPr>
            <a:lvl4pPr indent="-228600" lvl="3" marL="1828800" algn="l"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4pPr>
            <a:lvl5pPr indent="-228600" lvl="4" marL="2286000" algn="l"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5pPr>
            <a:lvl6pPr indent="-228600" lvl="5" marL="2743200" algn="l"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6pPr>
            <a:lvl7pPr indent="-228600" lvl="6" marL="3200400" algn="l"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7pPr>
            <a:lvl8pPr indent="-228600" lvl="7" marL="3657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8pPr>
            <a:lvl9pPr indent="-228600" lvl="8" marL="4114800" algn="l"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9pPr>
          </a:lstStyle>
          <a:p/>
        </p:txBody>
      </p:sp>
      <p:sp>
        <p:nvSpPr>
          <p:cNvPr id="112" name="Google Shape;112;p25"/>
          <p:cNvSpPr txBox="1"/>
          <p:nvPr>
            <p:ph idx="2" type="body"/>
          </p:nvPr>
        </p:nvSpPr>
        <p:spPr>
          <a:xfrm>
            <a:off x="672041" y="3017307"/>
            <a:ext cx="3407251" cy="3642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3" type="body"/>
          </p:nvPr>
        </p:nvSpPr>
        <p:spPr>
          <a:xfrm>
            <a:off x="4262702" y="2382084"/>
            <a:ext cx="3407251" cy="6352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102"/>
              </a:spcBef>
              <a:spcAft>
                <a:spcPts val="0"/>
              </a:spcAft>
              <a:buSzPts val="2117"/>
              <a:buNone/>
              <a:defRPr b="0" sz="2646"/>
            </a:lvl1pPr>
            <a:lvl2pPr indent="-228600" lvl="1" marL="914400" algn="l">
              <a:spcBef>
                <a:spcPts val="1102"/>
              </a:spcBef>
              <a:spcAft>
                <a:spcPts val="0"/>
              </a:spcAft>
              <a:buSzPts val="1764"/>
              <a:buNone/>
              <a:defRPr b="1" sz="2205"/>
            </a:lvl2pPr>
            <a:lvl3pPr indent="-228600" lvl="2" marL="1371600" algn="l">
              <a:spcBef>
                <a:spcPts val="1102"/>
              </a:spcBef>
              <a:spcAft>
                <a:spcPts val="0"/>
              </a:spcAft>
              <a:buSzPts val="1587"/>
              <a:buNone/>
              <a:defRPr b="1" sz="1984"/>
            </a:lvl3pPr>
            <a:lvl4pPr indent="-228600" lvl="3" marL="1828800" algn="l"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4pPr>
            <a:lvl5pPr indent="-228600" lvl="4" marL="2286000" algn="l"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5pPr>
            <a:lvl6pPr indent="-228600" lvl="5" marL="2743200" algn="l"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6pPr>
            <a:lvl7pPr indent="-228600" lvl="6" marL="3200400" algn="l"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7pPr>
            <a:lvl8pPr indent="-228600" lvl="7" marL="3657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8pPr>
            <a:lvl9pPr indent="-228600" lvl="8" marL="4114800" algn="l"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9pPr>
          </a:lstStyle>
          <a:p/>
        </p:txBody>
      </p:sp>
      <p:sp>
        <p:nvSpPr>
          <p:cNvPr id="114" name="Google Shape;114;p25"/>
          <p:cNvSpPr txBox="1"/>
          <p:nvPr>
            <p:ph idx="4" type="body"/>
          </p:nvPr>
        </p:nvSpPr>
        <p:spPr>
          <a:xfrm>
            <a:off x="4262702" y="3017307"/>
            <a:ext cx="3407251" cy="3642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672042" y="671971"/>
            <a:ext cx="6997914" cy="14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672042" y="2381649"/>
            <a:ext cx="3404426" cy="4277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9387" lvl="0" marL="457200" algn="l">
              <a:spcBef>
                <a:spcPts val="1102"/>
              </a:spcBef>
              <a:spcAft>
                <a:spcPts val="0"/>
              </a:spcAft>
              <a:buSzPts val="1587"/>
              <a:buChar char="►"/>
              <a:defRPr sz="1984"/>
            </a:lvl1pPr>
            <a:lvl2pPr indent="-318211" lvl="1" marL="914400" algn="l">
              <a:spcBef>
                <a:spcPts val="1102"/>
              </a:spcBef>
              <a:spcAft>
                <a:spcPts val="0"/>
              </a:spcAft>
              <a:buSzPts val="1411"/>
              <a:buChar char="►"/>
              <a:defRPr sz="1764"/>
            </a:lvl2pPr>
            <a:lvl3pPr indent="-306984" lvl="2" marL="1371600" algn="l">
              <a:spcBef>
                <a:spcPts val="1102"/>
              </a:spcBef>
              <a:spcAft>
                <a:spcPts val="0"/>
              </a:spcAft>
              <a:buSzPts val="1234"/>
              <a:buChar char="►"/>
              <a:defRPr sz="1543"/>
            </a:lvl3pPr>
            <a:lvl4pPr indent="-295808" lvl="3" marL="18288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4pPr>
            <a:lvl5pPr indent="-295808" lvl="4" marL="22860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5pPr>
            <a:lvl6pPr indent="-295808" lvl="5" marL="27432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6pPr>
            <a:lvl7pPr indent="-295808" lvl="6" marL="32004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7pPr>
            <a:lvl8pPr indent="-295808" lvl="7" marL="36576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8pPr>
            <a:lvl9pPr indent="-295808" lvl="8" marL="41148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9pPr>
          </a:lstStyle>
          <a:p/>
        </p:txBody>
      </p:sp>
      <p:sp>
        <p:nvSpPr>
          <p:cNvPr id="121" name="Google Shape;121;p26"/>
          <p:cNvSpPr txBox="1"/>
          <p:nvPr>
            <p:ph idx="2" type="body"/>
          </p:nvPr>
        </p:nvSpPr>
        <p:spPr>
          <a:xfrm>
            <a:off x="4265529" y="2381651"/>
            <a:ext cx="3404427" cy="4277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9387" lvl="0" marL="457200" algn="l">
              <a:spcBef>
                <a:spcPts val="1102"/>
              </a:spcBef>
              <a:spcAft>
                <a:spcPts val="0"/>
              </a:spcAft>
              <a:buSzPts val="1587"/>
              <a:buChar char="►"/>
              <a:defRPr sz="1984"/>
            </a:lvl1pPr>
            <a:lvl2pPr indent="-318211" lvl="1" marL="914400" algn="l">
              <a:spcBef>
                <a:spcPts val="1102"/>
              </a:spcBef>
              <a:spcAft>
                <a:spcPts val="0"/>
              </a:spcAft>
              <a:buSzPts val="1411"/>
              <a:buChar char="►"/>
              <a:defRPr sz="1764"/>
            </a:lvl2pPr>
            <a:lvl3pPr indent="-306984" lvl="2" marL="1371600" algn="l">
              <a:spcBef>
                <a:spcPts val="1102"/>
              </a:spcBef>
              <a:spcAft>
                <a:spcPts val="0"/>
              </a:spcAft>
              <a:buSzPts val="1234"/>
              <a:buChar char="►"/>
              <a:defRPr sz="1543"/>
            </a:lvl3pPr>
            <a:lvl4pPr indent="-295808" lvl="3" marL="18288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4pPr>
            <a:lvl5pPr indent="-295808" lvl="4" marL="22860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5pPr>
            <a:lvl6pPr indent="-295808" lvl="5" marL="27432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6pPr>
            <a:lvl7pPr indent="-295808" lvl="6" marL="32004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7pPr>
            <a:lvl8pPr indent="-295808" lvl="7" marL="36576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8pPr>
            <a:lvl9pPr indent="-295808" lvl="8" marL="41148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9pPr>
          </a:lstStyle>
          <a:p/>
        </p:txBody>
      </p:sp>
      <p:sp>
        <p:nvSpPr>
          <p:cNvPr id="122" name="Google Shape;122;p26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6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>
            <p:ph type="title"/>
          </p:nvPr>
        </p:nvSpPr>
        <p:spPr>
          <a:xfrm>
            <a:off x="672040" y="2977208"/>
            <a:ext cx="6997915" cy="2013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9"/>
              <a:buFont typeface="Trebuchet MS"/>
              <a:buNone/>
              <a:defRPr b="0" sz="4409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7"/>
          <p:cNvSpPr txBox="1"/>
          <p:nvPr>
            <p:ph idx="1" type="body"/>
          </p:nvPr>
        </p:nvSpPr>
        <p:spPr>
          <a:xfrm>
            <a:off x="672040" y="4990673"/>
            <a:ext cx="6997915" cy="948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102"/>
              </a:spcBef>
              <a:spcAft>
                <a:spcPts val="0"/>
              </a:spcAft>
              <a:buSzPts val="1764"/>
              <a:buNone/>
              <a:defRPr sz="2205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102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27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7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8"/>
              <a:buFont typeface="Trebuchet MS"/>
              <a:buNone/>
              <a:defRPr sz="3968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" type="body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 rot="5400000">
            <a:off x="4234732" y="3026812"/>
            <a:ext cx="5788752" cy="1079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" type="body"/>
          </p:nvPr>
        </p:nvSpPr>
        <p:spPr>
          <a:xfrm rot="5400000">
            <a:off x="641243" y="702770"/>
            <a:ext cx="5788752" cy="5727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 rot="5400000">
            <a:off x="2031206" y="1021556"/>
            <a:ext cx="4278312" cy="69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678930" y="671971"/>
            <a:ext cx="6991025" cy="3331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50"/>
              <a:buFont typeface="Trebuchet MS"/>
              <a:buNone/>
              <a:defRPr b="0" sz="485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672038" y="4423810"/>
            <a:ext cx="6997916" cy="5668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102"/>
              </a:spcBef>
              <a:spcAft>
                <a:spcPts val="0"/>
              </a:spcAft>
              <a:buSzPts val="2117"/>
              <a:buFont typeface="Trebuchet MS"/>
              <a:buNone/>
              <a:defRPr sz="2646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102"/>
              </a:spcBef>
              <a:spcAft>
                <a:spcPts val="0"/>
              </a:spcAft>
              <a:buSzPts val="1411"/>
              <a:buFont typeface="Trebuchet MS"/>
              <a:buNone/>
              <a:defRPr/>
            </a:lvl2pPr>
            <a:lvl3pPr indent="-228600" lvl="2" marL="1371600" algn="l">
              <a:spcBef>
                <a:spcPts val="1102"/>
              </a:spcBef>
              <a:spcAft>
                <a:spcPts val="0"/>
              </a:spcAft>
              <a:buSzPts val="1234"/>
              <a:buFont typeface="Trebuchet MS"/>
              <a:buNone/>
              <a:defRPr/>
            </a:lvl3pPr>
            <a:lvl4pPr indent="-228600" lvl="3" marL="1828800" algn="l">
              <a:spcBef>
                <a:spcPts val="1102"/>
              </a:spcBef>
              <a:spcAft>
                <a:spcPts val="0"/>
              </a:spcAft>
              <a:buSzPts val="1058"/>
              <a:buFont typeface="Trebuchet MS"/>
              <a:buNone/>
              <a:defRPr/>
            </a:lvl4pPr>
            <a:lvl5pPr indent="-228600" lvl="4" marL="2286000" algn="l">
              <a:spcBef>
                <a:spcPts val="1102"/>
              </a:spcBef>
              <a:spcAft>
                <a:spcPts val="0"/>
              </a:spcAft>
              <a:buSzPts val="1058"/>
              <a:buFont typeface="Trebuchet MS"/>
              <a:buNone/>
              <a:defRPr/>
            </a:lvl5pPr>
            <a:lvl6pPr indent="-320039" lvl="5" marL="2743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102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102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672040" y="2129659"/>
            <a:ext cx="6997915" cy="28610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50"/>
              <a:buFont typeface="Trebuchet MS"/>
              <a:buNone/>
              <a:defRPr b="0" sz="485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102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102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672042" y="671971"/>
            <a:ext cx="6997914" cy="3751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50"/>
              <a:buFont typeface="Trebuchet MS"/>
              <a:buNone/>
              <a:defRPr b="0" sz="485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672042" y="4927788"/>
            <a:ext cx="6997914" cy="1731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102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102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672041" y="5291772"/>
            <a:ext cx="6997914" cy="624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46"/>
              <a:buFont typeface="Trebuchet MS"/>
              <a:buNone/>
              <a:defRPr b="0" sz="2646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/>
          <p:nvPr>
            <p:ph idx="2" type="pic"/>
          </p:nvPr>
        </p:nvSpPr>
        <p:spPr>
          <a:xfrm>
            <a:off x="672041" y="671971"/>
            <a:ext cx="6997914" cy="4239192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672041" y="5916496"/>
            <a:ext cx="6997914" cy="742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102"/>
              </a:spcBef>
              <a:spcAft>
                <a:spcPts val="0"/>
              </a:spcAft>
              <a:buSzPts val="1058"/>
              <a:buNone/>
              <a:defRPr sz="1323"/>
            </a:lvl1pPr>
            <a:lvl2pPr indent="-228600" lvl="1" marL="914400" algn="l">
              <a:spcBef>
                <a:spcPts val="1102"/>
              </a:spcBef>
              <a:spcAft>
                <a:spcPts val="0"/>
              </a:spcAft>
              <a:buSzPts val="1058"/>
              <a:buNone/>
              <a:defRPr sz="1323"/>
            </a:lvl2pPr>
            <a:lvl3pPr indent="-228600" lvl="2" marL="1371600" algn="l">
              <a:spcBef>
                <a:spcPts val="1102"/>
              </a:spcBef>
              <a:spcAft>
                <a:spcPts val="0"/>
              </a:spcAft>
              <a:buSzPts val="882"/>
              <a:buNone/>
              <a:defRPr sz="1102"/>
            </a:lvl3pPr>
            <a:lvl4pPr indent="-228600" lvl="3" marL="18288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4pPr>
            <a:lvl5pPr indent="-228600" lvl="4" marL="22860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5pPr>
            <a:lvl6pPr indent="-228600" lvl="5" marL="27432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6pPr>
            <a:lvl7pPr indent="-228600" lvl="6" marL="32004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7pPr>
            <a:lvl8pPr indent="-228600" lvl="7" marL="3657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8pPr>
            <a:lvl9pPr indent="-228600" lvl="8" marL="41148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9pPr>
          </a:lstStyle>
          <a:p/>
        </p:txBody>
      </p:sp>
      <p:sp>
        <p:nvSpPr>
          <p:cNvPr id="90" name="Google Shape;90;p21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672041" y="1651933"/>
            <a:ext cx="3075982" cy="14092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Trebuchet MS"/>
              <a:buNone/>
              <a:defRPr sz="2205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3937083" y="567610"/>
            <a:ext cx="3732871" cy="609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2" type="body"/>
          </p:nvPr>
        </p:nvSpPr>
        <p:spPr>
          <a:xfrm>
            <a:off x="672041" y="3061205"/>
            <a:ext cx="3075982" cy="2848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/>
            </a:lvl1pPr>
            <a:lvl2pPr indent="-228600" lvl="1" marL="914400" algn="l">
              <a:spcBef>
                <a:spcPts val="1102"/>
              </a:spcBef>
              <a:spcAft>
                <a:spcPts val="0"/>
              </a:spcAft>
              <a:buSzPts val="926"/>
              <a:buNone/>
              <a:defRPr sz="1157"/>
            </a:lvl2pPr>
            <a:lvl3pPr indent="-228600" lvl="2" marL="1371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3pPr>
            <a:lvl4pPr indent="-228600" lvl="3" marL="18288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4pPr>
            <a:lvl5pPr indent="-228600" lvl="4" marL="22860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5pPr>
            <a:lvl6pPr indent="-228600" lvl="5" marL="27432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6pPr>
            <a:lvl7pPr indent="-228600" lvl="6" marL="32004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7pPr>
            <a:lvl8pPr indent="-228600" lvl="7" marL="36576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8pPr>
            <a:lvl9pPr indent="-228600" lvl="8" marL="41148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9pPr>
          </a:lstStyle>
          <a:p/>
        </p:txBody>
      </p:sp>
      <p:sp>
        <p:nvSpPr>
          <p:cNvPr id="97" name="Google Shape;97;p22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3"/>
          <p:cNvGrpSpPr/>
          <p:nvPr/>
        </p:nvGrpSpPr>
        <p:grpSpPr>
          <a:xfrm>
            <a:off x="-9525" y="-9525"/>
            <a:ext cx="10110787" cy="7578725"/>
            <a:chOff x="-8467" y="-8468"/>
            <a:chExt cx="9171317" cy="6874935"/>
          </a:xfrm>
        </p:grpSpPr>
        <p:sp>
          <p:nvSpPr>
            <p:cNvPr id="11" name="Google Shape;11;p13"/>
            <p:cNvSpPr/>
            <p:nvPr/>
          </p:nvSpPr>
          <p:spPr>
            <a:xfrm>
              <a:off x="-8467" y="4013200"/>
              <a:ext cx="457200" cy="285326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2" name="Google Shape;12;p13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rnd" cmpd="sng" w="9525">
              <a:solidFill>
                <a:schemeClr val="accent1">
                  <a:alpha val="69803"/>
                </a:schemeClr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" name="Google Shape;13;p13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rnd" cmpd="sng" w="9525">
              <a:solidFill>
                <a:schemeClr val="accent1">
                  <a:alpha val="69803"/>
                </a:schemeClr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" name="Google Shape;14;p13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" name="Google Shape;15;p13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" name="Google Shape;16;p13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" name="Google Shape;17;p13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" name="Google Shape;18;p13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" name="Google Shape;19;p13"/>
            <p:cNvSpPr/>
            <p:nvPr/>
          </p:nvSpPr>
          <p:spPr>
            <a:xfrm>
              <a:off x="8094165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" name="Google Shape;20;p13"/>
            <p:cNvSpPr/>
            <p:nvPr/>
          </p:nvSpPr>
          <p:spPr>
            <a:xfrm>
              <a:off x="8068764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1" name="Google Shape;21;p13"/>
          <p:cNvSpPr txBox="1"/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8"/>
              <a:buFont typeface="Trebuchet MS"/>
              <a:buNone/>
              <a:defRPr b="0" i="0" sz="3968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9387" lvl="0" marL="457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587"/>
              <a:buFont typeface="Noto Sans Symbols"/>
              <a:buChar char="►"/>
              <a:defRPr b="0" i="0" sz="1984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8211" lvl="1" marL="914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1"/>
              <a:buFont typeface="Noto Sans Symbols"/>
              <a:buChar char="►"/>
              <a:defRPr b="0" i="0" sz="1764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6984" lvl="2" marL="1371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234"/>
              <a:buFont typeface="Noto Sans Symbols"/>
              <a:buChar char="►"/>
              <a:defRPr b="0" i="0" sz="154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5808" lvl="3" marL="1828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5808" lvl="4" marL="22860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95808" lvl="5" marL="2743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95808" lvl="6" marL="3200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95808" lvl="7" marL="3657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95808" lvl="8" marL="4114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3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12"/>
          <p:cNvGrpSpPr/>
          <p:nvPr/>
        </p:nvGrpSpPr>
        <p:grpSpPr>
          <a:xfrm>
            <a:off x="-9525" y="-9525"/>
            <a:ext cx="10110787" cy="7578725"/>
            <a:chOff x="-8467" y="-8468"/>
            <a:chExt cx="9171317" cy="6874935"/>
          </a:xfrm>
        </p:grpSpPr>
        <p:sp>
          <p:nvSpPr>
            <p:cNvPr id="34" name="Google Shape;34;p12"/>
            <p:cNvSpPr/>
            <p:nvPr/>
          </p:nvSpPr>
          <p:spPr>
            <a:xfrm>
              <a:off x="-8467" y="4013200"/>
              <a:ext cx="457200" cy="285326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5" name="Google Shape;35;p12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rnd" cmpd="sng" w="9525">
              <a:solidFill>
                <a:schemeClr val="accent1">
                  <a:alpha val="69803"/>
                </a:schemeClr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" name="Google Shape;36;p12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rnd" cmpd="sng" w="9525">
              <a:solidFill>
                <a:schemeClr val="accent1">
                  <a:alpha val="69803"/>
                </a:schemeClr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7" name="Google Shape;37;p12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" name="Google Shape;38;p12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" name="Google Shape;39;p12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" name="Google Shape;40;p12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" name="Google Shape;41;p12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2" name="Google Shape;42;p12"/>
            <p:cNvSpPr/>
            <p:nvPr/>
          </p:nvSpPr>
          <p:spPr>
            <a:xfrm>
              <a:off x="8094165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3" name="Google Shape;43;p12"/>
            <p:cNvSpPr/>
            <p:nvPr/>
          </p:nvSpPr>
          <p:spPr>
            <a:xfrm>
              <a:off x="8068764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44" name="Google Shape;44;p12"/>
          <p:cNvSpPr txBox="1"/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8"/>
              <a:buFont typeface="Trebuchet MS"/>
              <a:buNone/>
              <a:defRPr b="0" i="0" sz="3968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9387" lvl="0" marL="457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587"/>
              <a:buFont typeface="Noto Sans Symbols"/>
              <a:buChar char="►"/>
              <a:defRPr b="0" i="0" sz="1984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8211" lvl="1" marL="914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1"/>
              <a:buFont typeface="Noto Sans Symbols"/>
              <a:buChar char="►"/>
              <a:defRPr b="0" i="0" sz="1764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6984" lvl="2" marL="1371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234"/>
              <a:buFont typeface="Noto Sans Symbols"/>
              <a:buChar char="►"/>
              <a:defRPr b="0" i="0" sz="154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5808" lvl="3" marL="1828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5808" lvl="4" marL="22860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95808" lvl="5" marL="2743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95808" lvl="6" marL="3200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95808" lvl="7" marL="3657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95808" lvl="8" marL="4114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/>
          <p:nvPr/>
        </p:nvSpPr>
        <p:spPr>
          <a:xfrm>
            <a:off x="503237" y="1768475"/>
            <a:ext cx="9070975" cy="5467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Handling issues of The CyberWorld and 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Stamp chat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Ruchita Raut 19104033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Ayush Jain 18104005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Sakshi Shinde 19104055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</a:t>
            </a:r>
            <a:r>
              <a:rPr b="1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Prof. Jayashree Jha </a:t>
            </a:r>
            <a:endParaRPr/>
          </a:p>
        </p:txBody>
      </p:sp>
      <p:pic>
        <p:nvPicPr>
          <p:cNvPr id="137" name="Google Shape;13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462" y="1587"/>
            <a:ext cx="9936162" cy="18716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2"/>
          <p:cNvCxnSpPr/>
          <p:nvPr/>
        </p:nvCxnSpPr>
        <p:spPr>
          <a:xfrm>
            <a:off x="0" y="1743075"/>
            <a:ext cx="10080625" cy="0"/>
          </a:xfrm>
          <a:prstGeom prst="straightConnector1">
            <a:avLst/>
          </a:prstGeom>
          <a:noFill/>
          <a:ln cap="rnd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54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79064258d1_0_5"/>
          <p:cNvSpPr txBox="1"/>
          <p:nvPr/>
        </p:nvSpPr>
        <p:spPr>
          <a:xfrm>
            <a:off x="503237" y="-761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208" name="Google Shape;208;g179064258d1_0_5"/>
          <p:cNvSpPr txBox="1"/>
          <p:nvPr/>
        </p:nvSpPr>
        <p:spPr>
          <a:xfrm>
            <a:off x="503225" y="278625"/>
            <a:ext cx="9071100" cy="72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2. CyberWorld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7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7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g179064258d1_0_5"/>
          <p:cNvSpPr txBox="1"/>
          <p:nvPr/>
        </p:nvSpPr>
        <p:spPr>
          <a:xfrm>
            <a:off x="2752377" y="6045400"/>
            <a:ext cx="527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fig 3.5 Contribution Accepted by the Website Developer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0" name="Google Shape;210;g179064258d1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401" y="1174800"/>
            <a:ext cx="7998424" cy="45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1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Technology Stack</a:t>
            </a:r>
            <a:endParaRPr/>
          </a:p>
        </p:txBody>
      </p:sp>
      <p:sp>
        <p:nvSpPr>
          <p:cNvPr id="217" name="Google Shape;217;p9"/>
          <p:cNvSpPr txBox="1"/>
          <p:nvPr/>
        </p:nvSpPr>
        <p:spPr>
          <a:xfrm>
            <a:off x="503237" y="1563687"/>
            <a:ext cx="9070975" cy="5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0" lvl="0" marL="107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10795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HTML</a:t>
            </a:r>
            <a:endParaRPr/>
          </a:p>
          <a:p>
            <a:pPr indent="-152400" lvl="0" marL="10795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SS</a:t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10795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Javascript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Outcome of Project</a:t>
            </a:r>
            <a:endParaRPr/>
          </a:p>
        </p:txBody>
      </p:sp>
      <p:sp>
        <p:nvSpPr>
          <p:cNvPr id="224" name="Google Shape;224;p8"/>
          <p:cNvSpPr txBox="1"/>
          <p:nvPr/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-381000" lvl="0" marL="4572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Stamp chat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10795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easily scroll down the chat</a:t>
            </a:r>
            <a:endParaRPr/>
          </a:p>
          <a:p>
            <a:pPr indent="-152400" lvl="0" marL="10795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easily load the images while scrollin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2. CyberWorld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get the real-time data of upcoming and ongoing events.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give the up-to-date schedule of competitions.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"/>
          <p:cNvSpPr txBox="1"/>
          <p:nvPr/>
        </p:nvSpPr>
        <p:spPr>
          <a:xfrm>
            <a:off x="647700" y="30575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You...!!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/>
          <p:nvPr/>
        </p:nvSpPr>
        <p:spPr>
          <a:xfrm>
            <a:off x="504825" y="144462"/>
            <a:ext cx="9070975" cy="1057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/>
          </a:p>
        </p:txBody>
      </p:sp>
      <p:sp>
        <p:nvSpPr>
          <p:cNvPr id="145" name="Google Shape;145;p3"/>
          <p:cNvSpPr txBox="1"/>
          <p:nvPr/>
        </p:nvSpPr>
        <p:spPr>
          <a:xfrm>
            <a:off x="504825" y="1116012"/>
            <a:ext cx="9323387" cy="557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-322262" lvl="0" marL="43021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262" lvl="0" marL="430212" marR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/>
          </a:p>
          <a:p>
            <a:pPr indent="-322262" lvl="0" marL="430212" marR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Solution Method</a:t>
            </a:r>
            <a:endParaRPr/>
          </a:p>
          <a:p>
            <a:pPr indent="-322262" lvl="0" marL="430212" marR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Outcomes</a:t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262" lvl="0" marL="430212" marR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Stack</a:t>
            </a:r>
            <a:endParaRPr/>
          </a:p>
          <a:p>
            <a:pPr indent="0" lvl="0" marL="457200" marR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Introduction</a:t>
            </a:r>
            <a:endParaRPr/>
          </a:p>
        </p:txBody>
      </p:sp>
      <p:sp>
        <p:nvSpPr>
          <p:cNvPr id="152" name="Google Shape;152;p4"/>
          <p:cNvSpPr txBox="1"/>
          <p:nvPr/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-3810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Stamp Chat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Secure open source communication platform that ensures messages can never be read by third parties.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08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Identified : </a:t>
            </a: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2" marL="1371600" marR="143510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Scroll to bottom without rendered images 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08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Proposed :</a:t>
            </a:r>
            <a:endParaRPr b="0" i="0" sz="24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899" lvl="2" marL="935037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New library will load images faster one by one on scrolling down the chat</a:t>
            </a:r>
            <a:r>
              <a:rPr lang="en-US" sz="1050">
                <a:solidFill>
                  <a:srgbClr val="24292F"/>
                </a:solidFill>
                <a:highlight>
                  <a:srgbClr val="FFFFFF"/>
                </a:highlight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81bc026b0_1_9"/>
          <p:cNvSpPr txBox="1"/>
          <p:nvPr/>
        </p:nvSpPr>
        <p:spPr>
          <a:xfrm>
            <a:off x="503225" y="496000"/>
            <a:ext cx="9071100" cy="6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2. TheCyberWorld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Thecyberworld is a community that help people to contribute to open source and arrange events for the developers, so that developers can be able to explore the other projects.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08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Identified : </a:t>
            </a: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marR="143510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Unable to display the real-time date for events.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08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Proposed :</a:t>
            </a:r>
            <a:endParaRPr b="0" i="0" sz="24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marR="143510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Create a FormatDate function for sequencing the Date format.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Objectives</a:t>
            </a:r>
            <a:endParaRPr/>
          </a:p>
        </p:txBody>
      </p:sp>
      <p:sp>
        <p:nvSpPr>
          <p:cNvPr id="165" name="Google Shape;165;p5"/>
          <p:cNvSpPr txBox="1"/>
          <p:nvPr/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-3810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Stamp Chat</a:t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1079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To make the navigation process fast</a:t>
            </a:r>
            <a:endParaRPr/>
          </a:p>
          <a:p>
            <a:pPr indent="-152400" lvl="0" marL="1079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To save time to load the images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1079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To increase the efficiency of site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TheCyberWorld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1079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To get the real-time data of upcoming and ongoing events.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1079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To give the up-to-date schedule of competitions.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79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79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Solution Method</a:t>
            </a:r>
            <a:endParaRPr/>
          </a:p>
        </p:txBody>
      </p:sp>
      <p:sp>
        <p:nvSpPr>
          <p:cNvPr id="172" name="Google Shape;172;p7"/>
          <p:cNvSpPr txBox="1"/>
          <p:nvPr/>
        </p:nvSpPr>
        <p:spPr>
          <a:xfrm>
            <a:off x="503225" y="1387775"/>
            <a:ext cx="9071100" cy="60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-3810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Stamp chat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7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7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563" y="2276875"/>
            <a:ext cx="8811499" cy="392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7"/>
          <p:cNvSpPr txBox="1"/>
          <p:nvPr/>
        </p:nvSpPr>
        <p:spPr>
          <a:xfrm>
            <a:off x="3261750" y="6342550"/>
            <a:ext cx="42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 fig 3.1 StampChat issue raised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6fb6106ba5_2_15"/>
          <p:cNvSpPr txBox="1"/>
          <p:nvPr/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181" name="Google Shape;181;g16fb6106ba5_2_15"/>
          <p:cNvSpPr txBox="1"/>
          <p:nvPr/>
        </p:nvSpPr>
        <p:spPr>
          <a:xfrm>
            <a:off x="503225" y="301625"/>
            <a:ext cx="9071100" cy="7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 1.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Stamp chat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7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7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g16fb6106ba5_2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175" y="989350"/>
            <a:ext cx="8105775" cy="50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16fb6106ba5_2_15"/>
          <p:cNvSpPr txBox="1"/>
          <p:nvPr/>
        </p:nvSpPr>
        <p:spPr>
          <a:xfrm>
            <a:off x="2687275" y="6252525"/>
            <a:ext cx="42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Fig 3.2 Solution for the issue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6fb6106ba5_2_0"/>
          <p:cNvSpPr txBox="1"/>
          <p:nvPr/>
        </p:nvSpPr>
        <p:spPr>
          <a:xfrm>
            <a:off x="503237" y="-761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190" name="Google Shape;190;g16fb6106ba5_2_0"/>
          <p:cNvSpPr txBox="1"/>
          <p:nvPr/>
        </p:nvSpPr>
        <p:spPr>
          <a:xfrm>
            <a:off x="503225" y="199050"/>
            <a:ext cx="9071100" cy="72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2. CyberWorld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7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7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1" name="Google Shape;191;g16fb6106ba5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275" y="844675"/>
            <a:ext cx="7093951" cy="587032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16fb6106ba5_2_0"/>
          <p:cNvSpPr txBox="1"/>
          <p:nvPr/>
        </p:nvSpPr>
        <p:spPr>
          <a:xfrm>
            <a:off x="3273275" y="6885925"/>
            <a:ext cx="38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fig 3.3 TheCyberWorld Issue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6fb6106ba5_2_23"/>
          <p:cNvSpPr txBox="1"/>
          <p:nvPr/>
        </p:nvSpPr>
        <p:spPr>
          <a:xfrm>
            <a:off x="503237" y="-761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199" name="Google Shape;199;g16fb6106ba5_2_23"/>
          <p:cNvSpPr txBox="1"/>
          <p:nvPr/>
        </p:nvSpPr>
        <p:spPr>
          <a:xfrm>
            <a:off x="503225" y="278625"/>
            <a:ext cx="9071100" cy="72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CyberWorld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7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7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0" name="Google Shape;200;g16fb6106ba5_2_23"/>
          <p:cNvPicPr preferRelativeResize="0"/>
          <p:nvPr/>
        </p:nvPicPr>
        <p:blipFill rotWithShape="1">
          <a:blip r:embed="rId3">
            <a:alphaModFix/>
          </a:blip>
          <a:srcRect b="0" l="0" r="36880" t="0"/>
          <a:stretch/>
        </p:blipFill>
        <p:spPr>
          <a:xfrm>
            <a:off x="1684850" y="661989"/>
            <a:ext cx="6362999" cy="612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16fb6106ba5_2_23"/>
          <p:cNvSpPr txBox="1"/>
          <p:nvPr/>
        </p:nvSpPr>
        <p:spPr>
          <a:xfrm>
            <a:off x="3208100" y="6928475"/>
            <a:ext cx="45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fig 3.4 Code Change after 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commit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 TheCyberworld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defaul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FFFFFF"/>
      </a:accent3>
      <a:accent4>
        <a:srgbClr val="5FCBEF"/>
      </a:accent4>
      <a:accent5>
        <a:srgbClr val="2E83C3"/>
      </a:accent5>
      <a:accent6>
        <a:srgbClr val="FFFFFF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2017-10-25T08:22:14Z</dcterms:created>
  <dc:creator>v b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str>12.0000</vt:lp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str>Custom</vt:lp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