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6" r:id="rId5"/>
    <p:sldId id="261" r:id="rId6"/>
    <p:sldId id="262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FEA0C-E979-4079-8192-E85F319D9425}" v="17" dt="2023-06-01T14:37:41.141"/>
    <p1510:client id="{39B470B2-2945-4764-BEC8-E212681B8A00}" v="25" dt="2023-05-31T06:27:01.379"/>
    <p1510:client id="{A10DE8F8-1741-4F0F-9BE4-D729DD8F9FF5}" v="34" dt="2023-05-31T06:22:1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986" y="2276872"/>
            <a:ext cx="6777397" cy="164820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GitHub Copilot </a:t>
            </a:r>
            <a:r>
              <a:rPr lang="en-US" sz="3600" b="1" dirty="0" err="1" smtClean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Hackathon</a:t>
            </a:r>
            <a:endParaRPr lang="en-US" sz="3600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3600" b="1" dirty="0" err="1" smtClean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FinFit</a:t>
            </a:r>
            <a:endParaRPr lang="en-US" sz="3600" b="1" dirty="0" smtClean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ea typeface="+mn-lt"/>
                <a:cs typeface="Arial" pitchFamily="34" charset="0"/>
              </a:rPr>
              <a:t>Tracking your money, tracking your dreams..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7963" y="4653136"/>
            <a:ext cx="530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Team </a:t>
            </a:r>
            <a:r>
              <a:rPr lang="en-IN" b="1" dirty="0" smtClean="0"/>
              <a:t>Name – Avid Panthers</a:t>
            </a:r>
            <a:endParaRPr lang="en-IN" b="1" dirty="0"/>
          </a:p>
          <a:p>
            <a:pPr algn="ctr"/>
            <a:r>
              <a:rPr lang="en-IN" b="1" dirty="0"/>
              <a:t>Team </a:t>
            </a:r>
            <a:r>
              <a:rPr lang="en-IN" b="1" dirty="0" smtClean="0"/>
              <a:t>Members</a:t>
            </a:r>
          </a:p>
          <a:p>
            <a:pPr algn="ctr"/>
            <a:r>
              <a:rPr lang="en-US" dirty="0" err="1" smtClean="0"/>
              <a:t>Reema</a:t>
            </a:r>
            <a:r>
              <a:rPr lang="en-US" dirty="0" smtClean="0"/>
              <a:t> </a:t>
            </a:r>
            <a:r>
              <a:rPr lang="en-US" dirty="0" err="1" smtClean="0"/>
              <a:t>Malve</a:t>
            </a:r>
            <a:r>
              <a:rPr lang="en-US" dirty="0" smtClean="0"/>
              <a:t> – reemamalve9807@gmail.com</a:t>
            </a:r>
            <a:endParaRPr lang="en-IN" dirty="0" smtClean="0"/>
          </a:p>
          <a:p>
            <a:pPr algn="ctr"/>
            <a:r>
              <a:rPr lang="en-US" dirty="0" err="1" smtClean="0"/>
              <a:t>Ruchita</a:t>
            </a:r>
            <a:r>
              <a:rPr lang="en-US" dirty="0" smtClean="0"/>
              <a:t> </a:t>
            </a:r>
            <a:r>
              <a:rPr lang="en-US" dirty="0" err="1" smtClean="0"/>
              <a:t>Motwani</a:t>
            </a:r>
            <a:r>
              <a:rPr lang="en-US" dirty="0" smtClean="0"/>
              <a:t> (TL) – rmotwani69@gmail.com</a:t>
            </a:r>
            <a:endParaRPr lang="en-IN" dirty="0"/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5780248D-C674-727C-41C7-7AB452D0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6475"/>
            <a:ext cx="9155501" cy="1694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ADDD4619-1BD4-AE1B-74CF-E872F465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8848" y="857232"/>
            <a:ext cx="8520600" cy="55240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FinFit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15000"/>
              </a:lnSpc>
              <a:defRPr/>
            </a:pPr>
            <a:endParaRPr lang="en-US" noProof="0" dirty="0" smtClean="0"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15000"/>
              </a:lnSpc>
              <a:defRPr/>
            </a:pPr>
            <a:r>
              <a:rPr lang="en-US" noProof="0" dirty="0" smtClean="0">
                <a:latin typeface="Verdana"/>
                <a:ea typeface="Verdana"/>
                <a:cs typeface="Verdana"/>
                <a:sym typeface="Verdana"/>
              </a:rPr>
              <a:t>We are going to create a Personal Finance Tracker, </a:t>
            </a:r>
            <a:r>
              <a:rPr lang="en-US" noProof="0" dirty="0" err="1" smtClean="0">
                <a:latin typeface="Verdana"/>
                <a:ea typeface="Verdana"/>
                <a:cs typeface="Verdana"/>
                <a:sym typeface="Verdana"/>
              </a:rPr>
              <a:t>FinFit</a:t>
            </a:r>
            <a:r>
              <a:rPr lang="en-US" noProof="0" dirty="0" smtClean="0">
                <a:latin typeface="Verdana"/>
                <a:ea typeface="Verdana"/>
                <a:cs typeface="Verdana"/>
                <a:sym typeface="Verdana"/>
              </a:rPr>
              <a:t>, which will allow users 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en-US" dirty="0">
                <a:latin typeface="Verdana"/>
                <a:ea typeface="Verdana"/>
                <a:cs typeface="Verdana"/>
              </a:rPr>
              <a:t>add, edit, and delete income and expense </a:t>
            </a:r>
            <a:r>
              <a:rPr lang="en-US" dirty="0">
                <a:latin typeface="Verdana"/>
                <a:ea typeface="Verdana"/>
                <a:cs typeface="Verdana"/>
              </a:rPr>
              <a:t>transactions. </a:t>
            </a:r>
            <a:r>
              <a:rPr lang="en-US" dirty="0" smtClean="0">
                <a:latin typeface="Verdana"/>
                <a:ea typeface="Verdana"/>
                <a:cs typeface="Verdana"/>
              </a:rPr>
              <a:t>The web app will help users to keep a track of current balance and help them with their taxes. Apart from their regular logging and tracking, we will be giving user a brief review for their taxes which will help them to invest wisely.</a:t>
            </a:r>
          </a:p>
          <a:p>
            <a:pPr lvl="0">
              <a:lnSpc>
                <a:spcPct val="115000"/>
              </a:lnSpc>
              <a:defRPr/>
            </a:pPr>
            <a:endParaRPr lang="en-US" dirty="0"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15000"/>
              </a:lnSpc>
              <a:defRPr/>
            </a:pPr>
            <a:r>
              <a:rPr lang="en-US" dirty="0" smtClean="0">
                <a:latin typeface="Verdana"/>
                <a:ea typeface="Verdana"/>
                <a:cs typeface="Verdana"/>
              </a:rPr>
              <a:t>In </a:t>
            </a:r>
            <a:r>
              <a:rPr lang="en-US" dirty="0">
                <a:latin typeface="Verdana"/>
                <a:ea typeface="Verdana"/>
                <a:cs typeface="Verdana"/>
              </a:rPr>
              <a:t>addition, the application must be able to handle user input effectively. </a:t>
            </a:r>
            <a:r>
              <a:rPr lang="en-US" dirty="0">
                <a:latin typeface="Verdana"/>
                <a:ea typeface="Verdana"/>
                <a:cs typeface="Verdana"/>
              </a:rPr>
              <a:t>To accomplish this, the solution will leverage the capabilities of </a:t>
            </a:r>
            <a:r>
              <a:rPr lang="en-US" dirty="0" err="1">
                <a:latin typeface="Verdana"/>
                <a:ea typeface="Verdana"/>
                <a:cs typeface="Verdana"/>
              </a:rPr>
              <a:t>GitHub</a:t>
            </a:r>
            <a:r>
              <a:rPr lang="en-US" dirty="0">
                <a:latin typeface="Verdana"/>
                <a:ea typeface="Verdana"/>
                <a:cs typeface="Verdana"/>
              </a:rPr>
              <a:t> Copilot, an AI-powered coding assistant that can be used to help with feature implementation, user input management, and user interface design</a:t>
            </a:r>
            <a:r>
              <a:rPr lang="en-US" dirty="0" smtClean="0">
                <a:latin typeface="Verdana"/>
                <a:ea typeface="Verdana"/>
                <a:cs typeface="Verdana"/>
              </a:rPr>
              <a:t>. </a:t>
            </a:r>
            <a:r>
              <a:rPr lang="en-US" dirty="0">
                <a:latin typeface="Verdana"/>
                <a:ea typeface="Verdana"/>
                <a:cs typeface="Verdana"/>
              </a:rPr>
              <a:t>The goal of this solution is to create a platform that allows users to manage their finances in an efficient and easy-to-use manner. </a:t>
            </a:r>
            <a:endParaRPr lang="en-US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CF7F4599-D863-3B85-0E29-305A6E97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Business Challenge /Use Cases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7C6360A3-9FF5-954B-A328-E80C390F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Proposed Solution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F7D691E3-F4E9-61FD-E313-EC8B4A20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2FACCE-0A17-E4D5-4FDF-5B4AED34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>
              <a:lnSpc>
                <a:spcPct val="114999"/>
              </a:lnSpc>
              <a:defRPr/>
            </a:pP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Mention of usage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 </a:t>
            </a: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Copilot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65871F-E689-1182-656F-9D099554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Source code in zip file /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link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5BB6F8-79A5-F1B7-F9B5-8C68F83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showing usage of the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latin typeface="Verdana"/>
                <a:ea typeface="Verdana"/>
                <a:cs typeface="+mn-lt"/>
                <a:sym typeface="Verdana"/>
              </a:rPr>
              <a:t>GitHub Copilot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Platform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F027B8-F9AA-0407-1F16-897EAFBB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Additional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comments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optional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D33FAC-22B5-8BDD-AFA1-3035A0CF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226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User</cp:lastModifiedBy>
  <cp:revision>81</cp:revision>
  <dcterms:created xsi:type="dcterms:W3CDTF">2022-04-28T06:07:44Z</dcterms:created>
  <dcterms:modified xsi:type="dcterms:W3CDTF">2023-06-05T16:57:14Z</dcterms:modified>
</cp:coreProperties>
</file>