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8" r:id="rId1"/>
  </p:sldMasterIdLst>
  <p:notesMasterIdLst>
    <p:notesMasterId r:id="rId25"/>
  </p:notesMasterIdLst>
  <p:sldIdLst>
    <p:sldId id="256" r:id="rId2"/>
    <p:sldId id="287" r:id="rId3"/>
    <p:sldId id="288" r:id="rId4"/>
    <p:sldId id="303" r:id="rId5"/>
    <p:sldId id="259" r:id="rId6"/>
    <p:sldId id="289" r:id="rId7"/>
    <p:sldId id="292" r:id="rId8"/>
    <p:sldId id="291" r:id="rId9"/>
    <p:sldId id="290" r:id="rId10"/>
    <p:sldId id="299" r:id="rId11"/>
    <p:sldId id="293" r:id="rId12"/>
    <p:sldId id="294" r:id="rId13"/>
    <p:sldId id="295" r:id="rId14"/>
    <p:sldId id="296" r:id="rId15"/>
    <p:sldId id="297" r:id="rId16"/>
    <p:sldId id="260" r:id="rId17"/>
    <p:sldId id="262" r:id="rId18"/>
    <p:sldId id="300" r:id="rId19"/>
    <p:sldId id="268" r:id="rId20"/>
    <p:sldId id="301" r:id="rId21"/>
    <p:sldId id="298" r:id="rId22"/>
    <p:sldId id="302" r:id="rId23"/>
    <p:sldId id="278"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3494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DAF8B02-0844-4D3B-8AFE-A6C1AC7A6EF3}">
  <a:tblStyle styleId="{6DAF8B02-0844-4D3B-8AFE-A6C1AC7A6EF3}"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35" autoAdjust="0"/>
    <p:restoredTop sz="93250" autoAdjust="0"/>
  </p:normalViewPr>
  <p:slideViewPr>
    <p:cSldViewPr snapToGrid="0" showGuides="1">
      <p:cViewPr varScale="1">
        <p:scale>
          <a:sx n="96" d="100"/>
          <a:sy n="96" d="100"/>
        </p:scale>
        <p:origin x="528"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21534766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74125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6563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04621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38435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32055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5"/>
        <p:cNvGrpSpPr/>
        <p:nvPr/>
      </p:nvGrpSpPr>
      <p:grpSpPr>
        <a:xfrm>
          <a:off x="0" y="0"/>
          <a:ext cx="0" cy="0"/>
          <a:chOff x="0" y="0"/>
          <a:chExt cx="0" cy="0"/>
        </a:xfrm>
      </p:grpSpPr>
      <p:sp>
        <p:nvSpPr>
          <p:cNvPr id="2056" name="Google Shape;205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7" name="Google Shape;205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6409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9161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2746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6760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00342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4732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7176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88797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266329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dirty="0"/>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 name="Google Shape;14;p3"/>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
        <p:nvSpPr>
          <p:cNvPr id="15" name="Google Shape;15;p3"/>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accent1"/>
            </a:gs>
            <a:gs pos="50000">
              <a:schemeClr val="accent1"/>
            </a:gs>
            <a:gs pos="100000">
              <a:schemeClr val="accent2"/>
            </a:gs>
          </a:gsLst>
          <a:lin ang="16200038" scaled="0"/>
        </a:gradFill>
        <a:effectLst/>
      </p:bgPr>
    </p:bg>
    <p:spTree>
      <p:nvGrpSpPr>
        <p:cNvPr id="1" name="Shape 16"/>
        <p:cNvGrpSpPr/>
        <p:nvPr/>
      </p:nvGrpSpPr>
      <p:grpSpPr>
        <a:xfrm>
          <a:off x="0" y="0"/>
          <a:ext cx="0" cy="0"/>
          <a:chOff x="0" y="0"/>
          <a:chExt cx="0" cy="0"/>
        </a:xfrm>
      </p:grpSpPr>
      <p:sp>
        <p:nvSpPr>
          <p:cNvPr id="17" name="Google Shape;17;p4"/>
          <p:cNvSpPr/>
          <p:nvPr/>
        </p:nvSpPr>
        <p:spPr>
          <a:xfrm flipH="1">
            <a:off x="8686800" y="4674850"/>
            <a:ext cx="468600" cy="468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rot="5400000">
            <a:off x="-303375" y="927405"/>
            <a:ext cx="1416300" cy="8097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body" idx="1"/>
          </p:nvPr>
        </p:nvSpPr>
        <p:spPr>
          <a:xfrm>
            <a:off x="1039050" y="1028325"/>
            <a:ext cx="4742700" cy="3579900"/>
          </a:xfrm>
          <a:prstGeom prst="rect">
            <a:avLst/>
          </a:prstGeom>
        </p:spPr>
        <p:txBody>
          <a:bodyPr spcFirstLastPara="1" wrap="square" lIns="0" tIns="0" rIns="0" bIns="0" anchor="t" anchorCtr="0">
            <a:noAutofit/>
          </a:bodyPr>
          <a:lstStyle>
            <a:lvl1pPr marL="457200" lvl="0" indent="-431800" rtl="0">
              <a:spcBef>
                <a:spcPts val="600"/>
              </a:spcBef>
              <a:spcAft>
                <a:spcPts val="0"/>
              </a:spcAft>
              <a:buClr>
                <a:schemeClr val="lt1"/>
              </a:buClr>
              <a:buSzPts val="3200"/>
              <a:buChar char="▸"/>
              <a:defRPr sz="3200">
                <a:solidFill>
                  <a:schemeClr val="lt1"/>
                </a:solidFill>
              </a:defRPr>
            </a:lvl1pPr>
            <a:lvl2pPr marL="914400" lvl="1" indent="-431800" rtl="0">
              <a:spcBef>
                <a:spcPts val="600"/>
              </a:spcBef>
              <a:spcAft>
                <a:spcPts val="0"/>
              </a:spcAft>
              <a:buClr>
                <a:schemeClr val="lt1"/>
              </a:buClr>
              <a:buSzPts val="3200"/>
              <a:buChar char="▹"/>
              <a:defRPr sz="3200">
                <a:solidFill>
                  <a:schemeClr val="lt1"/>
                </a:solidFill>
              </a:defRPr>
            </a:lvl2pPr>
            <a:lvl3pPr marL="1371600" lvl="2" indent="-431800" rtl="0">
              <a:spcBef>
                <a:spcPts val="600"/>
              </a:spcBef>
              <a:spcAft>
                <a:spcPts val="0"/>
              </a:spcAft>
              <a:buClr>
                <a:schemeClr val="lt1"/>
              </a:buClr>
              <a:buSzPts val="3200"/>
              <a:buChar char="▹"/>
              <a:defRPr sz="3200">
                <a:solidFill>
                  <a:schemeClr val="lt1"/>
                </a:solidFill>
              </a:defRPr>
            </a:lvl3pPr>
            <a:lvl4pPr marL="1828800" lvl="3" indent="-431800" rtl="0">
              <a:spcBef>
                <a:spcPts val="600"/>
              </a:spcBef>
              <a:spcAft>
                <a:spcPts val="0"/>
              </a:spcAft>
              <a:buClr>
                <a:schemeClr val="lt1"/>
              </a:buClr>
              <a:buSzPts val="3200"/>
              <a:buChar char="▹"/>
              <a:defRPr sz="3200">
                <a:solidFill>
                  <a:schemeClr val="lt1"/>
                </a:solidFill>
              </a:defRPr>
            </a:lvl4pPr>
            <a:lvl5pPr marL="2286000" lvl="4" indent="-431800" rtl="0">
              <a:spcBef>
                <a:spcPts val="600"/>
              </a:spcBef>
              <a:spcAft>
                <a:spcPts val="0"/>
              </a:spcAft>
              <a:buClr>
                <a:schemeClr val="lt1"/>
              </a:buClr>
              <a:buSzPts val="3200"/>
              <a:buChar char="▹"/>
              <a:defRPr sz="3200">
                <a:solidFill>
                  <a:schemeClr val="lt1"/>
                </a:solidFill>
              </a:defRPr>
            </a:lvl5pPr>
            <a:lvl6pPr marL="2743200" lvl="5" indent="-431800" rtl="0">
              <a:spcBef>
                <a:spcPts val="600"/>
              </a:spcBef>
              <a:spcAft>
                <a:spcPts val="0"/>
              </a:spcAft>
              <a:buClr>
                <a:schemeClr val="lt1"/>
              </a:buClr>
              <a:buSzPts val="3200"/>
              <a:buChar char="▹"/>
              <a:defRPr sz="3200">
                <a:solidFill>
                  <a:schemeClr val="lt1"/>
                </a:solidFill>
              </a:defRPr>
            </a:lvl6pPr>
            <a:lvl7pPr marL="3200400" lvl="6" indent="-431800" rtl="0">
              <a:spcBef>
                <a:spcPts val="600"/>
              </a:spcBef>
              <a:spcAft>
                <a:spcPts val="0"/>
              </a:spcAft>
              <a:buClr>
                <a:schemeClr val="lt1"/>
              </a:buClr>
              <a:buSzPts val="3200"/>
              <a:buChar char="▹"/>
              <a:defRPr sz="3200">
                <a:solidFill>
                  <a:schemeClr val="lt1"/>
                </a:solidFill>
              </a:defRPr>
            </a:lvl7pPr>
            <a:lvl8pPr marL="3657600" lvl="7" indent="-431800" rtl="0">
              <a:spcBef>
                <a:spcPts val="600"/>
              </a:spcBef>
              <a:spcAft>
                <a:spcPts val="0"/>
              </a:spcAft>
              <a:buClr>
                <a:schemeClr val="lt1"/>
              </a:buClr>
              <a:buSzPts val="3200"/>
              <a:buChar char="▹"/>
              <a:defRPr sz="3200">
                <a:solidFill>
                  <a:schemeClr val="lt1"/>
                </a:solidFill>
              </a:defRPr>
            </a:lvl8pPr>
            <a:lvl9pPr marL="4114800" lvl="8" indent="-431800">
              <a:spcBef>
                <a:spcPts val="600"/>
              </a:spcBef>
              <a:spcAft>
                <a:spcPts val="0"/>
              </a:spcAft>
              <a:buClr>
                <a:schemeClr val="lt1"/>
              </a:buClr>
              <a:buSzPts val="3200"/>
              <a:buChar char="▹"/>
              <a:defRPr sz="3200">
                <a:solidFill>
                  <a:schemeClr val="lt1"/>
                </a:solidFill>
              </a:defRPr>
            </a:lvl9pPr>
          </a:lstStyle>
          <a:p>
            <a:endParaRPr/>
          </a:p>
        </p:txBody>
      </p:sp>
      <p:sp>
        <p:nvSpPr>
          <p:cNvPr id="20" name="Google Shape;20;p4"/>
          <p:cNvSpPr txBox="1"/>
          <p:nvPr/>
        </p:nvSpPr>
        <p:spPr>
          <a:xfrm>
            <a:off x="19050" y="933775"/>
            <a:ext cx="5310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8600" b="1">
                <a:solidFill>
                  <a:schemeClr val="accent2"/>
                </a:solidFill>
                <a:latin typeface="Raleway"/>
                <a:ea typeface="Raleway"/>
                <a:cs typeface="Raleway"/>
                <a:sym typeface="Raleway"/>
              </a:rPr>
              <a:t>“</a:t>
            </a:r>
            <a:endParaRPr sz="8600" b="1">
              <a:solidFill>
                <a:schemeClr val="accent2"/>
              </a:solidFill>
              <a:latin typeface="Raleway"/>
              <a:ea typeface="Raleway"/>
              <a:cs typeface="Raleway"/>
              <a:sym typeface="Raleway"/>
            </a:endParaRPr>
          </a:p>
        </p:txBody>
      </p:sp>
      <p:sp>
        <p:nvSpPr>
          <p:cNvPr id="21" name="Google Shape;21;p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27" name="Google Shape;27;p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type="tx" preserve="1">
  <p:cSld name="1_Title + 1 column">
    <p:spTree>
      <p:nvGrpSpPr>
        <p:cNvPr id="1"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27" name="Google Shape;27;p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161380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
        <p:cNvGrpSpPr/>
        <p:nvPr/>
      </p:nvGrpSpPr>
      <p:grpSpPr>
        <a:xfrm>
          <a:off x="0" y="0"/>
          <a:ext cx="0" cy="0"/>
          <a:chOff x="0" y="0"/>
          <a:chExt cx="0" cy="0"/>
        </a:xfrm>
      </p:grpSpPr>
      <p:sp>
        <p:nvSpPr>
          <p:cNvPr id="29" name="Google Shape;29;p6"/>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2" name="Google Shape;32;p6"/>
          <p:cNvSpPr txBox="1">
            <a:spLocks noGrp="1"/>
          </p:cNvSpPr>
          <p:nvPr>
            <p:ph type="body" idx="1"/>
          </p:nvPr>
        </p:nvSpPr>
        <p:spPr>
          <a:xfrm>
            <a:off x="457200"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3" name="Google Shape;33;p6"/>
          <p:cNvSpPr txBox="1">
            <a:spLocks noGrp="1"/>
          </p:cNvSpPr>
          <p:nvPr>
            <p:ph type="body" idx="2"/>
          </p:nvPr>
        </p:nvSpPr>
        <p:spPr>
          <a:xfrm>
            <a:off x="3415578"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4" name="Google Shape;34;p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8"/>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8"/>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47" name="Google Shape;47;p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1pPr>
            <a:lvl2pPr lvl="1">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2pPr>
            <a:lvl3pPr lvl="2">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3pPr>
            <a:lvl4pPr lvl="3">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4pPr>
            <a:lvl5pPr lvl="4">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5pPr>
            <a:lvl6pPr lvl="5">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6pPr>
            <a:lvl7pPr lvl="6">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7pPr>
            <a:lvl8pPr lvl="7">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8pPr>
            <a:lvl9pPr lvl="8">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9" r:id="rId5"/>
    <p:sldLayoutId id="2147483652" r:id="rId6"/>
    <p:sldLayoutId id="2147483654" r:id="rId7"/>
    <p:sldLayoutId id="2147483656"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339" name="Google Shape;65;p14"/>
          <p:cNvSpPr txBox="1">
            <a:spLocks noGrp="1"/>
          </p:cNvSpPr>
          <p:nvPr>
            <p:ph type="ctrTitle"/>
          </p:nvPr>
        </p:nvSpPr>
        <p:spPr>
          <a:xfrm>
            <a:off x="546099" y="365846"/>
            <a:ext cx="6299588" cy="1271909"/>
          </a:xfrm>
          <a:prstGeom prst="rect">
            <a:avLst/>
          </a:prstGeom>
        </p:spPr>
        <p:txBody>
          <a:bodyPr spcFirstLastPara="1" wrap="square" lIns="0" tIns="0" rIns="0" bIns="0" anchor="t" anchorCtr="0">
            <a:normAutofit fontScale="90000"/>
          </a:bodyPr>
          <a:lstStyle/>
          <a:p>
            <a:r>
              <a:rPr lang="en-IN" sz="4000" b="0" dirty="0">
                <a:solidFill>
                  <a:schemeClr val="accent1">
                    <a:lumMod val="75000"/>
                  </a:schemeClr>
                </a:solidFill>
                <a:latin typeface="Georgia" panose="02040502050405020303" pitchFamily="18" charset="0"/>
              </a:rPr>
              <a:t>PREDICT </a:t>
            </a:r>
            <a:r>
              <a:rPr lang="en-IN" sz="4000" dirty="0">
                <a:solidFill>
                  <a:schemeClr val="accent1">
                    <a:lumMod val="75000"/>
                  </a:schemeClr>
                </a:solidFill>
                <a:latin typeface="Georgia" panose="02040502050405020303" pitchFamily="18" charset="0"/>
              </a:rPr>
              <a:t>T</a:t>
            </a:r>
            <a:r>
              <a:rPr lang="en-IN" sz="4000" b="0" dirty="0">
                <a:solidFill>
                  <a:schemeClr val="accent1">
                    <a:lumMod val="75000"/>
                  </a:schemeClr>
                </a:solidFill>
                <a:latin typeface="Georgia" panose="02040502050405020303" pitchFamily="18" charset="0"/>
              </a:rPr>
              <a:t>HE SENTIMENT</a:t>
            </a:r>
            <a:br>
              <a:rPr lang="en-IN" sz="4400" b="0" dirty="0">
                <a:solidFill>
                  <a:schemeClr val="accent1">
                    <a:lumMod val="75000"/>
                  </a:schemeClr>
                </a:solidFill>
              </a:rPr>
            </a:br>
            <a:br>
              <a:rPr lang="en-IN" sz="4400" dirty="0">
                <a:solidFill>
                  <a:schemeClr val="accent1">
                    <a:lumMod val="75000"/>
                  </a:schemeClr>
                </a:solidFill>
              </a:rPr>
            </a:br>
            <a:endParaRPr lang="en-IN" sz="4400" dirty="0">
              <a:solidFill>
                <a:schemeClr val="accent1">
                  <a:lumMod val="75000"/>
                </a:schemeClr>
              </a:solidFill>
            </a:endParaRPr>
          </a:p>
        </p:txBody>
      </p:sp>
      <p:sp>
        <p:nvSpPr>
          <p:cNvPr id="340" name="Google Shape;465;p1"/>
          <p:cNvSpPr txBox="1"/>
          <p:nvPr/>
        </p:nvSpPr>
        <p:spPr>
          <a:xfrm>
            <a:off x="828387" y="2856720"/>
            <a:ext cx="2887037" cy="14157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600" dirty="0">
                <a:solidFill>
                  <a:srgbClr val="28324A"/>
                </a:solidFill>
                <a:latin typeface="Times New Roman" panose="02020603050405020304" pitchFamily="18" charset="0"/>
                <a:cs typeface="Times New Roman" panose="02020603050405020304" pitchFamily="18" charset="0"/>
                <a:sym typeface="Oswald"/>
              </a:rPr>
              <a:t>Presented by</a:t>
            </a:r>
            <a:r>
              <a:rPr lang="en" dirty="0">
                <a:solidFill>
                  <a:srgbClr val="28324A"/>
                </a:solidFill>
                <a:latin typeface="Times New Roman" panose="02020603050405020304" pitchFamily="18" charset="0"/>
                <a:cs typeface="Times New Roman" panose="02020603050405020304" pitchFamily="18" charset="0"/>
                <a:sym typeface="Oswald"/>
              </a:rPr>
              <a:t>:</a:t>
            </a:r>
          </a:p>
          <a:p>
            <a:pPr marL="0" marR="0" lvl="0" indent="0" algn="l" rtl="0">
              <a:lnSpc>
                <a:spcPct val="100000"/>
              </a:lnSpc>
              <a:spcBef>
                <a:spcPts val="0"/>
              </a:spcBef>
              <a:spcAft>
                <a:spcPts val="0"/>
              </a:spcAft>
              <a:buNone/>
            </a:pPr>
            <a:endParaRPr dirty="0">
              <a:solidFill>
                <a:srgbClr val="28324A"/>
              </a:solidFill>
              <a:latin typeface="Times New Roman" panose="02020603050405020304" pitchFamily="18" charset="0"/>
              <a:cs typeface="Times New Roman" panose="02020603050405020304" pitchFamily="18" charset="0"/>
              <a:sym typeface="Barlow Light"/>
            </a:endParaRPr>
          </a:p>
          <a:p>
            <a:pPr marL="0" marR="0" lvl="0" indent="0" algn="l" rtl="0">
              <a:lnSpc>
                <a:spcPct val="100000"/>
              </a:lnSpc>
              <a:spcBef>
                <a:spcPts val="0"/>
              </a:spcBef>
              <a:spcAft>
                <a:spcPts val="0"/>
              </a:spcAft>
              <a:buNone/>
            </a:pPr>
            <a:r>
              <a:rPr lang="en" dirty="0">
                <a:solidFill>
                  <a:srgbClr val="28324A"/>
                </a:solidFill>
                <a:latin typeface="Times New Roman" panose="02020603050405020304" pitchFamily="18" charset="0"/>
                <a:cs typeface="Times New Roman" panose="02020603050405020304" pitchFamily="18" charset="0"/>
                <a:sym typeface="Oswald"/>
              </a:rPr>
              <a:t>Ankita Datta</a:t>
            </a:r>
            <a:endParaRPr dirty="0">
              <a:solidFill>
                <a:srgbClr val="28324A"/>
              </a:solidFill>
              <a:latin typeface="Times New Roman" panose="02020603050405020304" pitchFamily="18" charset="0"/>
              <a:cs typeface="Times New Roman" panose="02020603050405020304" pitchFamily="18" charset="0"/>
              <a:sym typeface="Barlow Light"/>
            </a:endParaRPr>
          </a:p>
          <a:p>
            <a:pPr marL="0" marR="0" lvl="0" indent="0" algn="l" rtl="0">
              <a:lnSpc>
                <a:spcPct val="100000"/>
              </a:lnSpc>
              <a:spcBef>
                <a:spcPts val="0"/>
              </a:spcBef>
              <a:spcAft>
                <a:spcPts val="0"/>
              </a:spcAft>
              <a:buNone/>
            </a:pPr>
            <a:r>
              <a:rPr lang="en" dirty="0">
                <a:solidFill>
                  <a:srgbClr val="28324A"/>
                </a:solidFill>
                <a:latin typeface="Times New Roman" panose="02020603050405020304" pitchFamily="18" charset="0"/>
                <a:cs typeface="Times New Roman" panose="02020603050405020304" pitchFamily="18" charset="0"/>
                <a:sym typeface="Oswald"/>
              </a:rPr>
              <a:t>Ruchi</a:t>
            </a:r>
            <a:r>
              <a:rPr lang="en-IN" dirty="0">
                <a:solidFill>
                  <a:srgbClr val="28324A"/>
                </a:solidFill>
                <a:latin typeface="Times New Roman" panose="02020603050405020304" pitchFamily="18" charset="0"/>
                <a:cs typeface="Times New Roman" panose="02020603050405020304" pitchFamily="18" charset="0"/>
                <a:sym typeface="Oswald"/>
              </a:rPr>
              <a:t>ta Patil</a:t>
            </a:r>
            <a:endParaRPr dirty="0">
              <a:solidFill>
                <a:srgbClr val="28324A"/>
              </a:solidFill>
              <a:latin typeface="Times New Roman" panose="02020603050405020304" pitchFamily="18" charset="0"/>
              <a:cs typeface="Times New Roman" panose="02020603050405020304" pitchFamily="18" charset="0"/>
              <a:sym typeface="Barlow Light"/>
            </a:endParaRPr>
          </a:p>
          <a:p>
            <a:pPr marL="0" marR="0" lvl="0" indent="0" algn="l" rtl="0">
              <a:lnSpc>
                <a:spcPct val="100000"/>
              </a:lnSpc>
              <a:spcBef>
                <a:spcPts val="0"/>
              </a:spcBef>
              <a:spcAft>
                <a:spcPts val="0"/>
              </a:spcAft>
              <a:buNone/>
            </a:pPr>
            <a:r>
              <a:rPr lang="en" dirty="0">
                <a:solidFill>
                  <a:srgbClr val="28324A"/>
                </a:solidFill>
                <a:latin typeface="Times New Roman" panose="02020603050405020304" pitchFamily="18" charset="0"/>
                <a:cs typeface="Times New Roman" panose="02020603050405020304" pitchFamily="18" charset="0"/>
                <a:sym typeface="Oswald"/>
              </a:rPr>
              <a:t>Heera Kesavan</a:t>
            </a:r>
          </a:p>
          <a:p>
            <a:pPr marL="0" marR="0" lvl="0" indent="0" algn="l" rtl="0">
              <a:lnSpc>
                <a:spcPct val="100000"/>
              </a:lnSpc>
              <a:spcBef>
                <a:spcPts val="0"/>
              </a:spcBef>
              <a:spcAft>
                <a:spcPts val="0"/>
              </a:spcAft>
              <a:buNone/>
            </a:pPr>
            <a:r>
              <a:rPr lang="en" dirty="0">
                <a:solidFill>
                  <a:srgbClr val="28324A"/>
                </a:solidFill>
                <a:latin typeface="Times New Roman" panose="02020603050405020304" pitchFamily="18" charset="0"/>
                <a:cs typeface="Times New Roman" panose="02020603050405020304" pitchFamily="18" charset="0"/>
                <a:sym typeface="Oswald"/>
              </a:rPr>
              <a:t>Komal Bharadva</a:t>
            </a:r>
            <a:endParaRPr dirty="0">
              <a:solidFill>
                <a:srgbClr val="28324A"/>
              </a:solidFill>
              <a:latin typeface="Times New Roman" panose="02020603050405020304" pitchFamily="18" charset="0"/>
              <a:cs typeface="Times New Roman" panose="02020603050405020304" pitchFamily="18" charset="0"/>
              <a:sym typeface="Oswald"/>
            </a:endParaRPr>
          </a:p>
        </p:txBody>
      </p:sp>
      <p:grpSp>
        <p:nvGrpSpPr>
          <p:cNvPr id="338" name="Google Shape;520;p16">
            <a:extLst>
              <a:ext uri="{FF2B5EF4-FFF2-40B4-BE49-F238E27FC236}">
                <a16:creationId xmlns:a16="http://schemas.microsoft.com/office/drawing/2014/main" id="{46675E16-61E2-4CB5-B0F6-FF9471B99E15}"/>
              </a:ext>
            </a:extLst>
          </p:cNvPr>
          <p:cNvGrpSpPr/>
          <p:nvPr/>
        </p:nvGrpSpPr>
        <p:grpSpPr>
          <a:xfrm>
            <a:off x="3848789" y="915966"/>
            <a:ext cx="2318495" cy="3612478"/>
            <a:chOff x="6661328" y="2103554"/>
            <a:chExt cx="850574" cy="1325339"/>
          </a:xfrm>
        </p:grpSpPr>
        <p:sp>
          <p:nvSpPr>
            <p:cNvPr id="341" name="Google Shape;521;p16">
              <a:extLst>
                <a:ext uri="{FF2B5EF4-FFF2-40B4-BE49-F238E27FC236}">
                  <a16:creationId xmlns:a16="http://schemas.microsoft.com/office/drawing/2014/main" id="{2825B193-4F94-4F9C-ABB2-734FD904718C}"/>
                </a:ext>
              </a:extLst>
            </p:cNvPr>
            <p:cNvSpPr/>
            <p:nvPr/>
          </p:nvSpPr>
          <p:spPr>
            <a:xfrm>
              <a:off x="7216759" y="3070053"/>
              <a:ext cx="247057" cy="142875"/>
            </a:xfrm>
            <a:custGeom>
              <a:avLst/>
              <a:gdLst/>
              <a:ahLst/>
              <a:cxnLst/>
              <a:rect l="l" t="t" r="r" b="b"/>
              <a:pathLst>
                <a:path w="658819" h="381000" extrusionOk="0">
                  <a:moveTo>
                    <a:pt x="658819" y="190500"/>
                  </a:moveTo>
                  <a:cubicBezTo>
                    <a:pt x="658819" y="295710"/>
                    <a:pt x="511337" y="381000"/>
                    <a:pt x="329409" y="381000"/>
                  </a:cubicBezTo>
                  <a:cubicBezTo>
                    <a:pt x="147482" y="381000"/>
                    <a:pt x="0" y="295710"/>
                    <a:pt x="0" y="190500"/>
                  </a:cubicBezTo>
                  <a:cubicBezTo>
                    <a:pt x="0" y="85290"/>
                    <a:pt x="147481" y="0"/>
                    <a:pt x="329409" y="0"/>
                  </a:cubicBezTo>
                  <a:cubicBezTo>
                    <a:pt x="511337" y="0"/>
                    <a:pt x="658819" y="85290"/>
                    <a:pt x="658819" y="19050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522;p16">
              <a:extLst>
                <a:ext uri="{FF2B5EF4-FFF2-40B4-BE49-F238E27FC236}">
                  <a16:creationId xmlns:a16="http://schemas.microsoft.com/office/drawing/2014/main" id="{CCF35A6C-D071-46B4-8671-F6A366826F11}"/>
                </a:ext>
              </a:extLst>
            </p:cNvPr>
            <p:cNvSpPr/>
            <p:nvPr/>
          </p:nvSpPr>
          <p:spPr>
            <a:xfrm>
              <a:off x="7342016" y="3123138"/>
              <a:ext cx="71660" cy="55453"/>
            </a:xfrm>
            <a:custGeom>
              <a:avLst/>
              <a:gdLst/>
              <a:ahLst/>
              <a:cxnLst/>
              <a:rect l="l" t="t" r="r" b="b"/>
              <a:pathLst>
                <a:path w="191092" h="147874" extrusionOk="0">
                  <a:moveTo>
                    <a:pt x="175923" y="5"/>
                  </a:moveTo>
                  <a:cubicBezTo>
                    <a:pt x="153005" y="19055"/>
                    <a:pt x="118866" y="1625"/>
                    <a:pt x="117534" y="3339"/>
                  </a:cubicBezTo>
                  <a:cubicBezTo>
                    <a:pt x="90651" y="28352"/>
                    <a:pt x="62427" y="51879"/>
                    <a:pt x="32995" y="73824"/>
                  </a:cubicBezTo>
                  <a:cubicBezTo>
                    <a:pt x="18731" y="85064"/>
                    <a:pt x="-3522" y="100113"/>
                    <a:pt x="472" y="121449"/>
                  </a:cubicBezTo>
                  <a:cubicBezTo>
                    <a:pt x="7699" y="160121"/>
                    <a:pt x="69511" y="148214"/>
                    <a:pt x="92810" y="136403"/>
                  </a:cubicBezTo>
                  <a:cubicBezTo>
                    <a:pt x="116108" y="124592"/>
                    <a:pt x="135127" y="104971"/>
                    <a:pt x="157189" y="91255"/>
                  </a:cubicBezTo>
                  <a:cubicBezTo>
                    <a:pt x="172975" y="81730"/>
                    <a:pt x="188475" y="76396"/>
                    <a:pt x="190948" y="56489"/>
                  </a:cubicBezTo>
                  <a:cubicBezTo>
                    <a:pt x="192564" y="44678"/>
                    <a:pt x="180202" y="-566"/>
                    <a:pt x="175923"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523;p16">
              <a:extLst>
                <a:ext uri="{FF2B5EF4-FFF2-40B4-BE49-F238E27FC236}">
                  <a16:creationId xmlns:a16="http://schemas.microsoft.com/office/drawing/2014/main" id="{28AD8E98-35F8-495D-8A59-486A3517BBE3}"/>
                </a:ext>
              </a:extLst>
            </p:cNvPr>
            <p:cNvSpPr/>
            <p:nvPr/>
          </p:nvSpPr>
          <p:spPr>
            <a:xfrm>
              <a:off x="7342406" y="3141358"/>
              <a:ext cx="71304" cy="37263"/>
            </a:xfrm>
            <a:custGeom>
              <a:avLst/>
              <a:gdLst/>
              <a:ahLst/>
              <a:cxnLst/>
              <a:rect l="l" t="t" r="r" b="b"/>
              <a:pathLst>
                <a:path w="190145" h="99367" extrusionOk="0">
                  <a:moveTo>
                    <a:pt x="189715" y="0"/>
                  </a:moveTo>
                  <a:cubicBezTo>
                    <a:pt x="186767" y="19050"/>
                    <a:pt x="171457" y="24289"/>
                    <a:pt x="155861" y="34004"/>
                  </a:cubicBezTo>
                  <a:cubicBezTo>
                    <a:pt x="133419" y="47911"/>
                    <a:pt x="113639" y="68104"/>
                    <a:pt x="90340" y="79915"/>
                  </a:cubicBezTo>
                  <a:cubicBezTo>
                    <a:pt x="68849" y="90774"/>
                    <a:pt x="15120" y="101632"/>
                    <a:pt x="0" y="74009"/>
                  </a:cubicBezTo>
                  <a:cubicBezTo>
                    <a:pt x="8178" y="111347"/>
                    <a:pt x="68849" y="99632"/>
                    <a:pt x="91957" y="87916"/>
                  </a:cubicBezTo>
                  <a:cubicBezTo>
                    <a:pt x="115065" y="76200"/>
                    <a:pt x="134275" y="56483"/>
                    <a:pt x="156336" y="42767"/>
                  </a:cubicBezTo>
                  <a:cubicBezTo>
                    <a:pt x="172122" y="33242"/>
                    <a:pt x="187623" y="27908"/>
                    <a:pt x="190095" y="8001"/>
                  </a:cubicBezTo>
                  <a:cubicBezTo>
                    <a:pt x="190229" y="5325"/>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524;p16">
              <a:extLst>
                <a:ext uri="{FF2B5EF4-FFF2-40B4-BE49-F238E27FC236}">
                  <a16:creationId xmlns:a16="http://schemas.microsoft.com/office/drawing/2014/main" id="{DE2A6392-4C35-44BD-8097-F4AB5155CED5}"/>
                </a:ext>
              </a:extLst>
            </p:cNvPr>
            <p:cNvSpPr/>
            <p:nvPr/>
          </p:nvSpPr>
          <p:spPr>
            <a:xfrm>
              <a:off x="7268719" y="3095364"/>
              <a:ext cx="71613" cy="53417"/>
            </a:xfrm>
            <a:custGeom>
              <a:avLst/>
              <a:gdLst/>
              <a:ahLst/>
              <a:cxnLst/>
              <a:rect l="l" t="t" r="r" b="b"/>
              <a:pathLst>
                <a:path w="190969" h="142446" extrusionOk="0">
                  <a:moveTo>
                    <a:pt x="173186" y="102"/>
                  </a:moveTo>
                  <a:cubicBezTo>
                    <a:pt x="150268" y="19152"/>
                    <a:pt x="110138" y="-1613"/>
                    <a:pt x="108522" y="102"/>
                  </a:cubicBezTo>
                  <a:cubicBezTo>
                    <a:pt x="84624" y="24276"/>
                    <a:pt x="59386" y="47079"/>
                    <a:pt x="32921" y="68396"/>
                  </a:cubicBezTo>
                  <a:cubicBezTo>
                    <a:pt x="18657" y="79636"/>
                    <a:pt x="-3596" y="94685"/>
                    <a:pt x="493" y="116021"/>
                  </a:cubicBezTo>
                  <a:cubicBezTo>
                    <a:pt x="7626" y="154693"/>
                    <a:pt x="69437" y="142786"/>
                    <a:pt x="92736" y="130975"/>
                  </a:cubicBezTo>
                  <a:cubicBezTo>
                    <a:pt x="116034" y="119164"/>
                    <a:pt x="135148" y="99543"/>
                    <a:pt x="157210" y="85827"/>
                  </a:cubicBezTo>
                  <a:cubicBezTo>
                    <a:pt x="172901" y="76302"/>
                    <a:pt x="188402" y="70968"/>
                    <a:pt x="190874" y="51061"/>
                  </a:cubicBezTo>
                  <a:cubicBezTo>
                    <a:pt x="192300" y="39249"/>
                    <a:pt x="177275" y="-374"/>
                    <a:pt x="173186" y="10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 name="Google Shape;525;p16">
              <a:extLst>
                <a:ext uri="{FF2B5EF4-FFF2-40B4-BE49-F238E27FC236}">
                  <a16:creationId xmlns:a16="http://schemas.microsoft.com/office/drawing/2014/main" id="{3C4CB0C5-36C3-4D84-ADAC-204483F6025D}"/>
                </a:ext>
              </a:extLst>
            </p:cNvPr>
            <p:cNvSpPr/>
            <p:nvPr/>
          </p:nvSpPr>
          <p:spPr>
            <a:xfrm>
              <a:off x="7268869" y="3112444"/>
              <a:ext cx="71304" cy="37267"/>
            </a:xfrm>
            <a:custGeom>
              <a:avLst/>
              <a:gdLst/>
              <a:ahLst/>
              <a:cxnLst/>
              <a:rect l="l" t="t" r="r" b="b"/>
              <a:pathLst>
                <a:path w="190145" h="99378" extrusionOk="0">
                  <a:moveTo>
                    <a:pt x="189715" y="0"/>
                  </a:moveTo>
                  <a:cubicBezTo>
                    <a:pt x="186767" y="19050"/>
                    <a:pt x="171457" y="24289"/>
                    <a:pt x="155861" y="34004"/>
                  </a:cubicBezTo>
                  <a:cubicBezTo>
                    <a:pt x="133418" y="48006"/>
                    <a:pt x="113639" y="68104"/>
                    <a:pt x="90340" y="79915"/>
                  </a:cubicBezTo>
                  <a:cubicBezTo>
                    <a:pt x="68849" y="90869"/>
                    <a:pt x="15120" y="101727"/>
                    <a:pt x="0" y="74104"/>
                  </a:cubicBezTo>
                  <a:cubicBezTo>
                    <a:pt x="8178" y="111347"/>
                    <a:pt x="68944" y="99631"/>
                    <a:pt x="91957" y="87916"/>
                  </a:cubicBezTo>
                  <a:cubicBezTo>
                    <a:pt x="114970" y="76200"/>
                    <a:pt x="134274" y="56579"/>
                    <a:pt x="156431" y="42767"/>
                  </a:cubicBezTo>
                  <a:cubicBezTo>
                    <a:pt x="172122" y="33242"/>
                    <a:pt x="187622" y="27908"/>
                    <a:pt x="190095" y="8001"/>
                  </a:cubicBezTo>
                  <a:cubicBezTo>
                    <a:pt x="190228" y="5324"/>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 name="Google Shape;526;p16">
              <a:extLst>
                <a:ext uri="{FF2B5EF4-FFF2-40B4-BE49-F238E27FC236}">
                  <a16:creationId xmlns:a16="http://schemas.microsoft.com/office/drawing/2014/main" id="{5ED5F3ED-C864-4BC9-A4F6-F7CFEB401E0C}"/>
                </a:ext>
              </a:extLst>
            </p:cNvPr>
            <p:cNvSpPr/>
            <p:nvPr/>
          </p:nvSpPr>
          <p:spPr>
            <a:xfrm>
              <a:off x="7286737" y="2775175"/>
              <a:ext cx="123184" cy="353826"/>
            </a:xfrm>
            <a:custGeom>
              <a:avLst/>
              <a:gdLst/>
              <a:ahLst/>
              <a:cxnLst/>
              <a:rect l="l" t="t" r="r" b="b"/>
              <a:pathLst>
                <a:path w="328490" h="943536" extrusionOk="0">
                  <a:moveTo>
                    <a:pt x="324560" y="81915"/>
                  </a:moveTo>
                  <a:cubicBezTo>
                    <a:pt x="323514" y="116681"/>
                    <a:pt x="312673" y="267367"/>
                    <a:pt x="307918" y="347091"/>
                  </a:cubicBezTo>
                  <a:cubicBezTo>
                    <a:pt x="303163" y="426815"/>
                    <a:pt x="301927" y="524637"/>
                    <a:pt x="301927" y="524637"/>
                  </a:cubicBezTo>
                  <a:cubicBezTo>
                    <a:pt x="301927" y="524637"/>
                    <a:pt x="315716" y="582740"/>
                    <a:pt x="324560" y="651034"/>
                  </a:cubicBezTo>
                  <a:cubicBezTo>
                    <a:pt x="333403" y="719328"/>
                    <a:pt x="324560" y="934879"/>
                    <a:pt x="324560" y="934879"/>
                  </a:cubicBezTo>
                  <a:cubicBezTo>
                    <a:pt x="306701" y="946423"/>
                    <a:pt x="283745" y="946423"/>
                    <a:pt x="265886" y="934879"/>
                  </a:cubicBezTo>
                  <a:cubicBezTo>
                    <a:pt x="265886" y="934879"/>
                    <a:pt x="229274" y="762381"/>
                    <a:pt x="212252" y="684657"/>
                  </a:cubicBezTo>
                  <a:cubicBezTo>
                    <a:pt x="195230" y="606933"/>
                    <a:pt x="192378" y="562166"/>
                    <a:pt x="183724" y="513969"/>
                  </a:cubicBezTo>
                  <a:cubicBezTo>
                    <a:pt x="173073" y="455676"/>
                    <a:pt x="150060" y="183642"/>
                    <a:pt x="150060" y="183642"/>
                  </a:cubicBezTo>
                  <a:lnTo>
                    <a:pt x="140551" y="184214"/>
                  </a:lnTo>
                  <a:lnTo>
                    <a:pt x="116206" y="491490"/>
                  </a:lnTo>
                  <a:cubicBezTo>
                    <a:pt x="123766" y="514131"/>
                    <a:pt x="128959" y="537496"/>
                    <a:pt x="131707" y="561213"/>
                  </a:cubicBezTo>
                  <a:cubicBezTo>
                    <a:pt x="138363" y="611219"/>
                    <a:pt x="124670" y="862870"/>
                    <a:pt x="124670" y="862870"/>
                  </a:cubicBezTo>
                  <a:cubicBezTo>
                    <a:pt x="104700" y="873966"/>
                    <a:pt x="80213" y="872938"/>
                    <a:pt x="61241" y="860203"/>
                  </a:cubicBezTo>
                  <a:cubicBezTo>
                    <a:pt x="61241" y="860203"/>
                    <a:pt x="0" y="526828"/>
                    <a:pt x="0" y="476250"/>
                  </a:cubicBezTo>
                  <a:cubicBezTo>
                    <a:pt x="0" y="442722"/>
                    <a:pt x="5706" y="0"/>
                    <a:pt x="5706"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 name="Google Shape;527;p16">
              <a:extLst>
                <a:ext uri="{FF2B5EF4-FFF2-40B4-BE49-F238E27FC236}">
                  <a16:creationId xmlns:a16="http://schemas.microsoft.com/office/drawing/2014/main" id="{54BA0D3D-C822-4F37-9E56-87B7D740EE68}"/>
                </a:ext>
              </a:extLst>
            </p:cNvPr>
            <p:cNvSpPr/>
            <p:nvPr/>
          </p:nvSpPr>
          <p:spPr>
            <a:xfrm>
              <a:off x="7314533" y="2554952"/>
              <a:ext cx="78868" cy="76871"/>
            </a:xfrm>
            <a:custGeom>
              <a:avLst/>
              <a:gdLst/>
              <a:ahLst/>
              <a:cxnLst/>
              <a:rect l="l" t="t" r="r" b="b"/>
              <a:pathLst>
                <a:path w="210314" h="204988" extrusionOk="0">
                  <a:moveTo>
                    <a:pt x="167279" y="0"/>
                  </a:moveTo>
                  <a:cubicBezTo>
                    <a:pt x="167279" y="0"/>
                    <a:pt x="163380" y="75629"/>
                    <a:pt x="165092" y="82391"/>
                  </a:cubicBezTo>
                  <a:cubicBezTo>
                    <a:pt x="166804" y="89154"/>
                    <a:pt x="199707" y="110966"/>
                    <a:pt x="209312" y="119158"/>
                  </a:cubicBezTo>
                  <a:cubicBezTo>
                    <a:pt x="218916" y="127349"/>
                    <a:pt x="157104" y="188214"/>
                    <a:pt x="127054" y="202025"/>
                  </a:cubicBezTo>
                  <a:cubicBezTo>
                    <a:pt x="97004" y="215836"/>
                    <a:pt x="1719" y="179451"/>
                    <a:pt x="102" y="132588"/>
                  </a:cubicBezTo>
                  <a:cubicBezTo>
                    <a:pt x="-1515" y="85725"/>
                    <a:pt x="16363" y="46387"/>
                    <a:pt x="31008" y="44291"/>
                  </a:cubicBezTo>
                  <a:cubicBezTo>
                    <a:pt x="45653" y="42196"/>
                    <a:pt x="167279" y="0"/>
                    <a:pt x="16727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8" name="Google Shape;528;p16">
              <a:extLst>
                <a:ext uri="{FF2B5EF4-FFF2-40B4-BE49-F238E27FC236}">
                  <a16:creationId xmlns:a16="http://schemas.microsoft.com/office/drawing/2014/main" id="{34B63794-7920-42A0-8811-7FC6010D6BC6}"/>
                </a:ext>
              </a:extLst>
            </p:cNvPr>
            <p:cNvSpPr/>
            <p:nvPr/>
          </p:nvSpPr>
          <p:spPr>
            <a:xfrm>
              <a:off x="7190170" y="2579409"/>
              <a:ext cx="118999" cy="169986"/>
            </a:xfrm>
            <a:custGeom>
              <a:avLst/>
              <a:gdLst/>
              <a:ahLst/>
              <a:cxnLst/>
              <a:rect l="l" t="t" r="r" b="b"/>
              <a:pathLst>
                <a:path w="317332" h="453297" extrusionOk="0">
                  <a:moveTo>
                    <a:pt x="317332" y="2194"/>
                  </a:moveTo>
                  <a:cubicBezTo>
                    <a:pt x="317332" y="2194"/>
                    <a:pt x="296887" y="-29144"/>
                    <a:pt x="222237" y="145069"/>
                  </a:cubicBezTo>
                  <a:cubicBezTo>
                    <a:pt x="147588" y="319281"/>
                    <a:pt x="101562" y="365001"/>
                    <a:pt x="68088" y="408340"/>
                  </a:cubicBezTo>
                  <a:cubicBezTo>
                    <a:pt x="37848" y="447773"/>
                    <a:pt x="22918" y="385099"/>
                    <a:pt x="22918" y="385099"/>
                  </a:cubicBezTo>
                  <a:cubicBezTo>
                    <a:pt x="22918" y="385099"/>
                    <a:pt x="46977" y="354714"/>
                    <a:pt x="26912" y="354714"/>
                  </a:cubicBezTo>
                  <a:cubicBezTo>
                    <a:pt x="15691" y="355381"/>
                    <a:pt x="0" y="378526"/>
                    <a:pt x="0" y="378526"/>
                  </a:cubicBezTo>
                  <a:lnTo>
                    <a:pt x="25581" y="419484"/>
                  </a:lnTo>
                  <a:lnTo>
                    <a:pt x="92147" y="453298"/>
                  </a:lnTo>
                  <a:cubicBezTo>
                    <a:pt x="92147" y="453298"/>
                    <a:pt x="173644" y="378241"/>
                    <a:pt x="199985" y="331949"/>
                  </a:cubicBezTo>
                  <a:cubicBezTo>
                    <a:pt x="228514" y="295468"/>
                    <a:pt x="271211" y="223078"/>
                    <a:pt x="271211" y="22307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 name="Google Shape;529;p16">
              <a:extLst>
                <a:ext uri="{FF2B5EF4-FFF2-40B4-BE49-F238E27FC236}">
                  <a16:creationId xmlns:a16="http://schemas.microsoft.com/office/drawing/2014/main" id="{99BFB0EB-2B86-4EEA-B271-A748A116ACDC}"/>
                </a:ext>
              </a:extLst>
            </p:cNvPr>
            <p:cNvSpPr/>
            <p:nvPr/>
          </p:nvSpPr>
          <p:spPr>
            <a:xfrm>
              <a:off x="7180686" y="2720915"/>
              <a:ext cx="56790" cy="37169"/>
            </a:xfrm>
            <a:custGeom>
              <a:avLst/>
              <a:gdLst/>
              <a:ahLst/>
              <a:cxnLst/>
              <a:rect l="l" t="t" r="r" b="b"/>
              <a:pathLst>
                <a:path w="151441" h="99116" extrusionOk="0">
                  <a:moveTo>
                    <a:pt x="25622" y="35807"/>
                  </a:moveTo>
                  <a:cubicBezTo>
                    <a:pt x="24861" y="35236"/>
                    <a:pt x="4986" y="12090"/>
                    <a:pt x="4986" y="12090"/>
                  </a:cubicBezTo>
                  <a:cubicBezTo>
                    <a:pt x="4986" y="12090"/>
                    <a:pt x="-6901" y="1708"/>
                    <a:pt x="6032" y="946"/>
                  </a:cubicBezTo>
                  <a:cubicBezTo>
                    <a:pt x="18965" y="184"/>
                    <a:pt x="65086" y="89"/>
                    <a:pt x="65086" y="89"/>
                  </a:cubicBezTo>
                  <a:cubicBezTo>
                    <a:pt x="69803" y="-369"/>
                    <a:pt x="74510" y="955"/>
                    <a:pt x="78305" y="3803"/>
                  </a:cubicBezTo>
                  <a:cubicBezTo>
                    <a:pt x="84105" y="8375"/>
                    <a:pt x="150957" y="93148"/>
                    <a:pt x="150957" y="93148"/>
                  </a:cubicBezTo>
                  <a:cubicBezTo>
                    <a:pt x="150957" y="93148"/>
                    <a:pt x="153905" y="98291"/>
                    <a:pt x="145252" y="98863"/>
                  </a:cubicBezTo>
                  <a:cubicBezTo>
                    <a:pt x="136598" y="99434"/>
                    <a:pt x="80587" y="98863"/>
                    <a:pt x="80587" y="98863"/>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530;p16">
              <a:extLst>
                <a:ext uri="{FF2B5EF4-FFF2-40B4-BE49-F238E27FC236}">
                  <a16:creationId xmlns:a16="http://schemas.microsoft.com/office/drawing/2014/main" id="{8FE59E44-E6F8-4F23-9367-548956FC6354}"/>
                </a:ext>
              </a:extLst>
            </p:cNvPr>
            <p:cNvSpPr/>
            <p:nvPr/>
          </p:nvSpPr>
          <p:spPr>
            <a:xfrm>
              <a:off x="7182331" y="2728860"/>
              <a:ext cx="37082" cy="30910"/>
            </a:xfrm>
            <a:custGeom>
              <a:avLst/>
              <a:gdLst/>
              <a:ahLst/>
              <a:cxnLst/>
              <a:rect l="l" t="t" r="r" b="b"/>
              <a:pathLst>
                <a:path w="98885" h="82426" extrusionOk="0">
                  <a:moveTo>
                    <a:pt x="15807" y="295"/>
                  </a:moveTo>
                  <a:cubicBezTo>
                    <a:pt x="15807" y="295"/>
                    <a:pt x="-3878" y="-3420"/>
                    <a:pt x="687" y="15534"/>
                  </a:cubicBezTo>
                  <a:cubicBezTo>
                    <a:pt x="5251" y="34489"/>
                    <a:pt x="33495" y="54111"/>
                    <a:pt x="33495" y="54111"/>
                  </a:cubicBezTo>
                  <a:lnTo>
                    <a:pt x="62974" y="78876"/>
                  </a:lnTo>
                  <a:cubicBezTo>
                    <a:pt x="70334" y="83610"/>
                    <a:pt x="79768" y="83610"/>
                    <a:pt x="87128" y="78876"/>
                  </a:cubicBezTo>
                  <a:cubicBezTo>
                    <a:pt x="94736" y="74113"/>
                    <a:pt x="105387" y="61159"/>
                    <a:pt x="93690" y="48872"/>
                  </a:cubicBezTo>
                  <a:cubicBezTo>
                    <a:pt x="81993" y="36585"/>
                    <a:pt x="71533" y="9629"/>
                    <a:pt x="41673" y="10772"/>
                  </a:cubicBezTo>
                  <a:cubicBezTo>
                    <a:pt x="41673" y="10772"/>
                    <a:pt x="40056" y="3628"/>
                    <a:pt x="22654" y="1247"/>
                  </a:cubicBezTo>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531;p16">
              <a:extLst>
                <a:ext uri="{FF2B5EF4-FFF2-40B4-BE49-F238E27FC236}">
                  <a16:creationId xmlns:a16="http://schemas.microsoft.com/office/drawing/2014/main" id="{31F80155-6207-4BF3-8B4A-F9EFBBF48356}"/>
                </a:ext>
              </a:extLst>
            </p:cNvPr>
            <p:cNvSpPr/>
            <p:nvPr/>
          </p:nvSpPr>
          <p:spPr>
            <a:xfrm>
              <a:off x="7286654" y="2565698"/>
              <a:ext cx="128280" cy="258276"/>
            </a:xfrm>
            <a:custGeom>
              <a:avLst/>
              <a:gdLst/>
              <a:ahLst/>
              <a:cxnLst/>
              <a:rect l="l" t="t" r="r" b="b"/>
              <a:pathLst>
                <a:path w="342080" h="688737" extrusionOk="0">
                  <a:moveTo>
                    <a:pt x="250227" y="66733"/>
                  </a:moveTo>
                  <a:cubicBezTo>
                    <a:pt x="250227" y="66733"/>
                    <a:pt x="195357" y="148457"/>
                    <a:pt x="118901" y="156172"/>
                  </a:cubicBezTo>
                  <a:cubicBezTo>
                    <a:pt x="94841" y="132360"/>
                    <a:pt x="92654" y="47683"/>
                    <a:pt x="126033" y="20632"/>
                  </a:cubicBezTo>
                  <a:cubicBezTo>
                    <a:pt x="126033" y="20632"/>
                    <a:pt x="95317" y="-4229"/>
                    <a:pt x="74301" y="629"/>
                  </a:cubicBezTo>
                  <a:cubicBezTo>
                    <a:pt x="49433" y="14088"/>
                    <a:pt x="30395" y="36272"/>
                    <a:pt x="20857" y="62923"/>
                  </a:cubicBezTo>
                  <a:cubicBezTo>
                    <a:pt x="6783" y="106071"/>
                    <a:pt x="-1110" y="155792"/>
                    <a:pt x="126" y="236087"/>
                  </a:cubicBezTo>
                  <a:cubicBezTo>
                    <a:pt x="1363" y="316383"/>
                    <a:pt x="126" y="561557"/>
                    <a:pt x="126" y="561557"/>
                  </a:cubicBezTo>
                  <a:cubicBezTo>
                    <a:pt x="126" y="561557"/>
                    <a:pt x="10967" y="613468"/>
                    <a:pt x="80102" y="652044"/>
                  </a:cubicBezTo>
                  <a:cubicBezTo>
                    <a:pt x="149236" y="690620"/>
                    <a:pt x="200207" y="694335"/>
                    <a:pt x="247754" y="683381"/>
                  </a:cubicBezTo>
                  <a:cubicBezTo>
                    <a:pt x="286458" y="674333"/>
                    <a:pt x="318410" y="660712"/>
                    <a:pt x="331723" y="632613"/>
                  </a:cubicBezTo>
                  <a:cubicBezTo>
                    <a:pt x="328300" y="576320"/>
                    <a:pt x="303195" y="429540"/>
                    <a:pt x="312704" y="358769"/>
                  </a:cubicBezTo>
                  <a:cubicBezTo>
                    <a:pt x="322214" y="287999"/>
                    <a:pt x="336954" y="234944"/>
                    <a:pt x="341233" y="177794"/>
                  </a:cubicBezTo>
                  <a:cubicBezTo>
                    <a:pt x="345512" y="120644"/>
                    <a:pt x="333625" y="121692"/>
                    <a:pt x="305001" y="101594"/>
                  </a:cubicBezTo>
                  <a:cubicBezTo>
                    <a:pt x="287618" y="88650"/>
                    <a:pt x="269312" y="77001"/>
                    <a:pt x="250227" y="6673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532;p16">
              <a:extLst>
                <a:ext uri="{FF2B5EF4-FFF2-40B4-BE49-F238E27FC236}">
                  <a16:creationId xmlns:a16="http://schemas.microsoft.com/office/drawing/2014/main" id="{CEC385D7-BF03-42AA-95DE-F148CF53780D}"/>
                </a:ext>
              </a:extLst>
            </p:cNvPr>
            <p:cNvSpPr/>
            <p:nvPr/>
          </p:nvSpPr>
          <p:spPr>
            <a:xfrm>
              <a:off x="7391109" y="2618517"/>
              <a:ext cx="49710" cy="228160"/>
            </a:xfrm>
            <a:custGeom>
              <a:avLst/>
              <a:gdLst/>
              <a:ahLst/>
              <a:cxnLst/>
              <a:rect l="l" t="t" r="r" b="b"/>
              <a:pathLst>
                <a:path w="132559" h="608427" extrusionOk="0">
                  <a:moveTo>
                    <a:pt x="1779" y="533694"/>
                  </a:moveTo>
                  <a:cubicBezTo>
                    <a:pt x="13190" y="520931"/>
                    <a:pt x="32779" y="450160"/>
                    <a:pt x="44001" y="405488"/>
                  </a:cubicBezTo>
                  <a:cubicBezTo>
                    <a:pt x="54832" y="355339"/>
                    <a:pt x="57019" y="303694"/>
                    <a:pt x="50467" y="252802"/>
                  </a:cubicBezTo>
                  <a:cubicBezTo>
                    <a:pt x="40387" y="191842"/>
                    <a:pt x="12429" y="107451"/>
                    <a:pt x="4536" y="72494"/>
                  </a:cubicBezTo>
                  <a:cubicBezTo>
                    <a:pt x="-3357" y="37537"/>
                    <a:pt x="7104" y="22678"/>
                    <a:pt x="22604" y="8581"/>
                  </a:cubicBezTo>
                  <a:cubicBezTo>
                    <a:pt x="40767" y="-7993"/>
                    <a:pt x="67870" y="-3040"/>
                    <a:pt x="85367" y="45538"/>
                  </a:cubicBezTo>
                  <a:cubicBezTo>
                    <a:pt x="108199" y="112727"/>
                    <a:pt x="123538" y="182231"/>
                    <a:pt x="131108" y="252802"/>
                  </a:cubicBezTo>
                  <a:cubicBezTo>
                    <a:pt x="135206" y="305361"/>
                    <a:pt x="130614" y="358234"/>
                    <a:pt x="117509" y="409298"/>
                  </a:cubicBezTo>
                  <a:cubicBezTo>
                    <a:pt x="105813" y="456923"/>
                    <a:pt x="88981" y="491403"/>
                    <a:pt x="66728" y="535028"/>
                  </a:cubicBezTo>
                  <a:cubicBezTo>
                    <a:pt x="60737" y="546839"/>
                    <a:pt x="47044" y="580081"/>
                    <a:pt x="38200" y="604084"/>
                  </a:cubicBezTo>
                  <a:cubicBezTo>
                    <a:pt x="29356" y="628087"/>
                    <a:pt x="-8587" y="545315"/>
                    <a:pt x="1779" y="53369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533;p16">
              <a:extLst>
                <a:ext uri="{FF2B5EF4-FFF2-40B4-BE49-F238E27FC236}">
                  <a16:creationId xmlns:a16="http://schemas.microsoft.com/office/drawing/2014/main" id="{E21FDEC3-10E3-4CC4-B7DD-61AF07977F90}"/>
                </a:ext>
              </a:extLst>
            </p:cNvPr>
            <p:cNvSpPr/>
            <p:nvPr/>
          </p:nvSpPr>
          <p:spPr>
            <a:xfrm>
              <a:off x="7311279" y="2475275"/>
              <a:ext cx="85098" cy="103818"/>
            </a:xfrm>
            <a:custGeom>
              <a:avLst/>
              <a:gdLst/>
              <a:ahLst/>
              <a:cxnLst/>
              <a:rect l="l" t="t" r="r" b="b"/>
              <a:pathLst>
                <a:path w="226927" h="276849" extrusionOk="0">
                  <a:moveTo>
                    <a:pt x="4992" y="100093"/>
                  </a:moveTo>
                  <a:lnTo>
                    <a:pt x="4992" y="100093"/>
                  </a:lnTo>
                  <a:cubicBezTo>
                    <a:pt x="14026" y="41324"/>
                    <a:pt x="56248" y="-3158"/>
                    <a:pt x="116729" y="176"/>
                  </a:cubicBezTo>
                  <a:cubicBezTo>
                    <a:pt x="180871" y="3548"/>
                    <a:pt x="230140" y="58374"/>
                    <a:pt x="226764" y="122620"/>
                  </a:cubicBezTo>
                  <a:cubicBezTo>
                    <a:pt x="224862" y="159005"/>
                    <a:pt x="206061" y="192400"/>
                    <a:pt x="175973" y="212869"/>
                  </a:cubicBezTo>
                  <a:cubicBezTo>
                    <a:pt x="173795" y="221746"/>
                    <a:pt x="170610" y="230347"/>
                    <a:pt x="166464" y="238491"/>
                  </a:cubicBezTo>
                  <a:cubicBezTo>
                    <a:pt x="145067" y="263542"/>
                    <a:pt x="80403" y="279068"/>
                    <a:pt x="61859" y="276591"/>
                  </a:cubicBezTo>
                  <a:cubicBezTo>
                    <a:pt x="37990" y="273162"/>
                    <a:pt x="25152" y="263161"/>
                    <a:pt x="13741" y="237062"/>
                  </a:cubicBezTo>
                  <a:cubicBezTo>
                    <a:pt x="-6229" y="190771"/>
                    <a:pt x="47" y="129144"/>
                    <a:pt x="4992" y="100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534;p16">
              <a:extLst>
                <a:ext uri="{FF2B5EF4-FFF2-40B4-BE49-F238E27FC236}">
                  <a16:creationId xmlns:a16="http://schemas.microsoft.com/office/drawing/2014/main" id="{2F474AD9-6EC8-45CC-8558-E2EB6F1DF73C}"/>
                </a:ext>
              </a:extLst>
            </p:cNvPr>
            <p:cNvSpPr/>
            <p:nvPr/>
          </p:nvSpPr>
          <p:spPr>
            <a:xfrm>
              <a:off x="7314515" y="2466234"/>
              <a:ext cx="89964" cy="88884"/>
            </a:xfrm>
            <a:custGeom>
              <a:avLst/>
              <a:gdLst/>
              <a:ahLst/>
              <a:cxnLst/>
              <a:rect l="l" t="t" r="r" b="b"/>
              <a:pathLst>
                <a:path w="239905" h="237025" extrusionOk="0">
                  <a:moveTo>
                    <a:pt x="167327" y="237026"/>
                  </a:moveTo>
                  <a:lnTo>
                    <a:pt x="167327" y="237026"/>
                  </a:lnTo>
                  <a:lnTo>
                    <a:pt x="161811" y="185781"/>
                  </a:lnTo>
                  <a:cubicBezTo>
                    <a:pt x="161811" y="185781"/>
                    <a:pt x="203558" y="77387"/>
                    <a:pt x="104754" y="98151"/>
                  </a:cubicBezTo>
                  <a:cubicBezTo>
                    <a:pt x="39519" y="111962"/>
                    <a:pt x="23163" y="117868"/>
                    <a:pt x="3383" y="74053"/>
                  </a:cubicBezTo>
                  <a:cubicBezTo>
                    <a:pt x="-16397" y="30238"/>
                    <a:pt x="53498" y="-9100"/>
                    <a:pt x="136516" y="1853"/>
                  </a:cubicBezTo>
                  <a:cubicBezTo>
                    <a:pt x="196036" y="7797"/>
                    <a:pt x="241026" y="58537"/>
                    <a:pt x="239884" y="118439"/>
                  </a:cubicBezTo>
                  <a:cubicBezTo>
                    <a:pt x="237222" y="150729"/>
                    <a:pt x="228663" y="215975"/>
                    <a:pt x="167327" y="23702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535;p16">
              <a:extLst>
                <a:ext uri="{FF2B5EF4-FFF2-40B4-BE49-F238E27FC236}">
                  <a16:creationId xmlns:a16="http://schemas.microsoft.com/office/drawing/2014/main" id="{DC603607-CA56-46A9-9240-33118DAB9427}"/>
                </a:ext>
              </a:extLst>
            </p:cNvPr>
            <p:cNvSpPr/>
            <p:nvPr/>
          </p:nvSpPr>
          <p:spPr>
            <a:xfrm>
              <a:off x="7384763" y="2604603"/>
              <a:ext cx="55737" cy="75876"/>
            </a:xfrm>
            <a:custGeom>
              <a:avLst/>
              <a:gdLst/>
              <a:ahLst/>
              <a:cxnLst/>
              <a:rect l="l" t="t" r="r" b="b"/>
              <a:pathLst>
                <a:path w="148633" h="202336" extrusionOk="0">
                  <a:moveTo>
                    <a:pt x="148634" y="161388"/>
                  </a:moveTo>
                  <a:cubicBezTo>
                    <a:pt x="148634" y="161388"/>
                    <a:pt x="94810" y="215109"/>
                    <a:pt x="31001" y="199488"/>
                  </a:cubicBezTo>
                  <a:cubicBezTo>
                    <a:pt x="21491" y="193297"/>
                    <a:pt x="0" y="67757"/>
                    <a:pt x="0" y="67757"/>
                  </a:cubicBezTo>
                  <a:cubicBezTo>
                    <a:pt x="0" y="67757"/>
                    <a:pt x="0" y="-1775"/>
                    <a:pt x="53253" y="35"/>
                  </a:cubicBezTo>
                  <a:cubicBezTo>
                    <a:pt x="106506" y="1844"/>
                    <a:pt x="148634" y="161388"/>
                    <a:pt x="148634" y="16138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536;p16">
              <a:extLst>
                <a:ext uri="{FF2B5EF4-FFF2-40B4-BE49-F238E27FC236}">
                  <a16:creationId xmlns:a16="http://schemas.microsoft.com/office/drawing/2014/main" id="{B5101636-0041-49A8-AB5C-037EF5387826}"/>
                </a:ext>
              </a:extLst>
            </p:cNvPr>
            <p:cNvSpPr/>
            <p:nvPr/>
          </p:nvSpPr>
          <p:spPr>
            <a:xfrm>
              <a:off x="7269438" y="2565933"/>
              <a:ext cx="45289" cy="73030"/>
            </a:xfrm>
            <a:custGeom>
              <a:avLst/>
              <a:gdLst/>
              <a:ahLst/>
              <a:cxnLst/>
              <a:rect l="l" t="t" r="r" b="b"/>
              <a:pathLst>
                <a:path w="120770" h="194746" extrusionOk="0">
                  <a:moveTo>
                    <a:pt x="46502" y="194215"/>
                  </a:moveTo>
                  <a:cubicBezTo>
                    <a:pt x="46502" y="194215"/>
                    <a:pt x="11602" y="198596"/>
                    <a:pt x="0" y="182213"/>
                  </a:cubicBezTo>
                  <a:cubicBezTo>
                    <a:pt x="2092" y="153638"/>
                    <a:pt x="48594" y="7906"/>
                    <a:pt x="120771" y="0"/>
                  </a:cubicBezTo>
                  <a:cubicBezTo>
                    <a:pt x="103197" y="15916"/>
                    <a:pt x="88011" y="34300"/>
                    <a:pt x="75696" y="54578"/>
                  </a:cubicBezTo>
                  <a:cubicBezTo>
                    <a:pt x="49925" y="97345"/>
                    <a:pt x="46502" y="194215"/>
                    <a:pt x="46502" y="1942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537;p16">
              <a:extLst>
                <a:ext uri="{FF2B5EF4-FFF2-40B4-BE49-F238E27FC236}">
                  <a16:creationId xmlns:a16="http://schemas.microsoft.com/office/drawing/2014/main" id="{C3DD9BAE-61BA-4665-BEAE-D2B87CA89816}"/>
                </a:ext>
              </a:extLst>
            </p:cNvPr>
            <p:cNvSpPr/>
            <p:nvPr/>
          </p:nvSpPr>
          <p:spPr>
            <a:xfrm>
              <a:off x="6661328" y="3286571"/>
              <a:ext cx="246169" cy="142323"/>
            </a:xfrm>
            <a:custGeom>
              <a:avLst/>
              <a:gdLst/>
              <a:ahLst/>
              <a:cxnLst/>
              <a:rect l="l" t="t" r="r" b="b"/>
              <a:pathLst>
                <a:path w="657677" h="380237" extrusionOk="0">
                  <a:moveTo>
                    <a:pt x="657678" y="190119"/>
                  </a:moveTo>
                  <a:cubicBezTo>
                    <a:pt x="657678" y="295119"/>
                    <a:pt x="510452" y="380238"/>
                    <a:pt x="328839" y="380238"/>
                  </a:cubicBezTo>
                  <a:cubicBezTo>
                    <a:pt x="147226" y="380238"/>
                    <a:pt x="0" y="295119"/>
                    <a:pt x="0" y="190119"/>
                  </a:cubicBezTo>
                  <a:cubicBezTo>
                    <a:pt x="0" y="85119"/>
                    <a:pt x="147226" y="0"/>
                    <a:pt x="328839" y="0"/>
                  </a:cubicBezTo>
                  <a:cubicBezTo>
                    <a:pt x="510452" y="0"/>
                    <a:pt x="657678" y="85119"/>
                    <a:pt x="657678" y="190119"/>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538;p16">
              <a:extLst>
                <a:ext uri="{FF2B5EF4-FFF2-40B4-BE49-F238E27FC236}">
                  <a16:creationId xmlns:a16="http://schemas.microsoft.com/office/drawing/2014/main" id="{89FC5E5B-83D8-4C1B-94B9-6EF53FF46585}"/>
                </a:ext>
              </a:extLst>
            </p:cNvPr>
            <p:cNvSpPr/>
            <p:nvPr/>
          </p:nvSpPr>
          <p:spPr>
            <a:xfrm>
              <a:off x="6681151" y="2824698"/>
              <a:ext cx="58982" cy="128668"/>
            </a:xfrm>
            <a:custGeom>
              <a:avLst/>
              <a:gdLst/>
              <a:ahLst/>
              <a:cxnLst/>
              <a:rect l="l" t="t" r="r" b="b"/>
              <a:pathLst>
                <a:path w="157580" h="343757" extrusionOk="0">
                  <a:moveTo>
                    <a:pt x="34717" y="0"/>
                  </a:moveTo>
                  <a:cubicBezTo>
                    <a:pt x="31009" y="32004"/>
                    <a:pt x="-7029" y="170021"/>
                    <a:pt x="1149" y="217361"/>
                  </a:cubicBezTo>
                  <a:cubicBezTo>
                    <a:pt x="9327" y="264700"/>
                    <a:pt x="139512" y="343757"/>
                    <a:pt x="139512" y="343757"/>
                  </a:cubicBezTo>
                  <a:lnTo>
                    <a:pt x="157580" y="262795"/>
                  </a:lnTo>
                  <a:lnTo>
                    <a:pt x="85403" y="192024"/>
                  </a:lnTo>
                  <a:lnTo>
                    <a:pt x="104898" y="57912"/>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539;p16">
              <a:extLst>
                <a:ext uri="{FF2B5EF4-FFF2-40B4-BE49-F238E27FC236}">
                  <a16:creationId xmlns:a16="http://schemas.microsoft.com/office/drawing/2014/main" id="{01BFEE23-A289-4995-9A11-255DE85EA7DC}"/>
                </a:ext>
              </a:extLst>
            </p:cNvPr>
            <p:cNvSpPr/>
            <p:nvPr/>
          </p:nvSpPr>
          <p:spPr>
            <a:xfrm>
              <a:off x="6689412" y="2771791"/>
              <a:ext cx="42428" cy="81725"/>
            </a:xfrm>
            <a:custGeom>
              <a:avLst/>
              <a:gdLst/>
              <a:ahLst/>
              <a:cxnLst/>
              <a:rect l="l" t="t" r="r" b="b"/>
              <a:pathLst>
                <a:path w="113353" h="218341" extrusionOk="0">
                  <a:moveTo>
                    <a:pt x="113353" y="5238"/>
                  </a:moveTo>
                  <a:cubicBezTo>
                    <a:pt x="87120" y="-6849"/>
                    <a:pt x="56006" y="2599"/>
                    <a:pt x="40891" y="27240"/>
                  </a:cubicBezTo>
                  <a:cubicBezTo>
                    <a:pt x="21872" y="59054"/>
                    <a:pt x="1807" y="168020"/>
                    <a:pt x="0" y="186689"/>
                  </a:cubicBezTo>
                  <a:cubicBezTo>
                    <a:pt x="0" y="186689"/>
                    <a:pt x="26912" y="223836"/>
                    <a:pt x="67232" y="21764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540;p16">
              <a:extLst>
                <a:ext uri="{FF2B5EF4-FFF2-40B4-BE49-F238E27FC236}">
                  <a16:creationId xmlns:a16="http://schemas.microsoft.com/office/drawing/2014/main" id="{99CC54BF-5F25-4160-880D-9F2EFEC9B36C}"/>
                </a:ext>
              </a:extLst>
            </p:cNvPr>
            <p:cNvSpPr/>
            <p:nvPr/>
          </p:nvSpPr>
          <p:spPr>
            <a:xfrm>
              <a:off x="6782889" y="3337575"/>
              <a:ext cx="91454" cy="51556"/>
            </a:xfrm>
            <a:custGeom>
              <a:avLst/>
              <a:gdLst/>
              <a:ahLst/>
              <a:cxnLst/>
              <a:rect l="l" t="t" r="r" b="b"/>
              <a:pathLst>
                <a:path w="244333" h="137739" extrusionOk="0">
                  <a:moveTo>
                    <a:pt x="12344" y="32993"/>
                  </a:moveTo>
                  <a:cubicBezTo>
                    <a:pt x="40672" y="40842"/>
                    <a:pt x="70948" y="37175"/>
                    <a:pt x="96598" y="22802"/>
                  </a:cubicBezTo>
                  <a:cubicBezTo>
                    <a:pt x="116948" y="23468"/>
                    <a:pt x="227163" y="-23775"/>
                    <a:pt x="242093" y="15848"/>
                  </a:cubicBezTo>
                  <a:cubicBezTo>
                    <a:pt x="255216" y="50615"/>
                    <a:pt x="207479" y="82523"/>
                    <a:pt x="181993" y="89001"/>
                  </a:cubicBezTo>
                  <a:cubicBezTo>
                    <a:pt x="126363" y="102431"/>
                    <a:pt x="85186" y="130244"/>
                    <a:pt x="62839" y="135006"/>
                  </a:cubicBezTo>
                  <a:cubicBezTo>
                    <a:pt x="46197" y="138530"/>
                    <a:pt x="24801" y="140817"/>
                    <a:pt x="11297" y="127672"/>
                  </a:cubicBezTo>
                  <a:cubicBezTo>
                    <a:pt x="-4583" y="111956"/>
                    <a:pt x="-3252" y="53472"/>
                    <a:pt x="12344" y="3299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541;p16">
              <a:extLst>
                <a:ext uri="{FF2B5EF4-FFF2-40B4-BE49-F238E27FC236}">
                  <a16:creationId xmlns:a16="http://schemas.microsoft.com/office/drawing/2014/main" id="{0A1D724E-2352-4765-ABA0-85DDDF25B523}"/>
                </a:ext>
              </a:extLst>
            </p:cNvPr>
            <p:cNvSpPr/>
            <p:nvPr/>
          </p:nvSpPr>
          <p:spPr>
            <a:xfrm>
              <a:off x="6784412" y="3346110"/>
              <a:ext cx="89915" cy="43199"/>
            </a:xfrm>
            <a:custGeom>
              <a:avLst/>
              <a:gdLst/>
              <a:ahLst/>
              <a:cxnLst/>
              <a:rect l="l" t="t" r="r" b="b"/>
              <a:pathLst>
                <a:path w="240222" h="115414" extrusionOk="0">
                  <a:moveTo>
                    <a:pt x="58769" y="102584"/>
                  </a:moveTo>
                  <a:cubicBezTo>
                    <a:pt x="81116" y="97822"/>
                    <a:pt x="122292" y="70009"/>
                    <a:pt x="177923" y="56579"/>
                  </a:cubicBezTo>
                  <a:cubicBezTo>
                    <a:pt x="199319" y="51340"/>
                    <a:pt x="236121" y="28004"/>
                    <a:pt x="239830" y="0"/>
                  </a:cubicBezTo>
                  <a:cubicBezTo>
                    <a:pt x="244775" y="32004"/>
                    <a:pt x="201792" y="60388"/>
                    <a:pt x="177923" y="66675"/>
                  </a:cubicBezTo>
                  <a:cubicBezTo>
                    <a:pt x="122292" y="80105"/>
                    <a:pt x="81116" y="107918"/>
                    <a:pt x="58769" y="112681"/>
                  </a:cubicBezTo>
                  <a:cubicBezTo>
                    <a:pt x="42127" y="116205"/>
                    <a:pt x="20731" y="118491"/>
                    <a:pt x="7227" y="105346"/>
                  </a:cubicBezTo>
                  <a:cubicBezTo>
                    <a:pt x="3793" y="101575"/>
                    <a:pt x="1314" y="97041"/>
                    <a:pt x="0" y="92107"/>
                  </a:cubicBezTo>
                  <a:cubicBezTo>
                    <a:pt x="16840" y="104699"/>
                    <a:pt x="38626" y="108575"/>
                    <a:pt x="58769" y="1025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542;p16">
              <a:extLst>
                <a:ext uri="{FF2B5EF4-FFF2-40B4-BE49-F238E27FC236}">
                  <a16:creationId xmlns:a16="http://schemas.microsoft.com/office/drawing/2014/main" id="{A1E788AC-7C76-4537-AF6E-1E510C8F538C}"/>
                </a:ext>
              </a:extLst>
            </p:cNvPr>
            <p:cNvSpPr/>
            <p:nvPr/>
          </p:nvSpPr>
          <p:spPr>
            <a:xfrm>
              <a:off x="6715968" y="3307485"/>
              <a:ext cx="91493" cy="51556"/>
            </a:xfrm>
            <a:custGeom>
              <a:avLst/>
              <a:gdLst/>
              <a:ahLst/>
              <a:cxnLst/>
              <a:rect l="l" t="t" r="r" b="b"/>
              <a:pathLst>
                <a:path w="244438" h="137739" extrusionOk="0">
                  <a:moveTo>
                    <a:pt x="12449" y="32993"/>
                  </a:moveTo>
                  <a:cubicBezTo>
                    <a:pt x="40778" y="40842"/>
                    <a:pt x="71053" y="37175"/>
                    <a:pt x="96703" y="22802"/>
                  </a:cubicBezTo>
                  <a:cubicBezTo>
                    <a:pt x="116959" y="23468"/>
                    <a:pt x="227174" y="-23775"/>
                    <a:pt x="242199" y="15848"/>
                  </a:cubicBezTo>
                  <a:cubicBezTo>
                    <a:pt x="255322" y="50615"/>
                    <a:pt x="207584" y="82523"/>
                    <a:pt x="182099" y="89001"/>
                  </a:cubicBezTo>
                  <a:cubicBezTo>
                    <a:pt x="126468" y="102526"/>
                    <a:pt x="85197" y="130244"/>
                    <a:pt x="62849" y="135006"/>
                  </a:cubicBezTo>
                  <a:cubicBezTo>
                    <a:pt x="46208" y="138530"/>
                    <a:pt x="24811" y="140817"/>
                    <a:pt x="11403" y="127672"/>
                  </a:cubicBezTo>
                  <a:cubicBezTo>
                    <a:pt x="-4573" y="111956"/>
                    <a:pt x="-3337" y="53758"/>
                    <a:pt x="12449" y="3299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543;p16">
              <a:extLst>
                <a:ext uri="{FF2B5EF4-FFF2-40B4-BE49-F238E27FC236}">
                  <a16:creationId xmlns:a16="http://schemas.microsoft.com/office/drawing/2014/main" id="{FC7D50AA-C241-4858-8DED-8517089AA102}"/>
                </a:ext>
              </a:extLst>
            </p:cNvPr>
            <p:cNvSpPr/>
            <p:nvPr/>
          </p:nvSpPr>
          <p:spPr>
            <a:xfrm>
              <a:off x="6717638" y="3316019"/>
              <a:ext cx="89951" cy="43199"/>
            </a:xfrm>
            <a:custGeom>
              <a:avLst/>
              <a:gdLst/>
              <a:ahLst/>
              <a:cxnLst/>
              <a:rect l="l" t="t" r="r" b="b"/>
              <a:pathLst>
                <a:path w="240317" h="115414" extrusionOk="0">
                  <a:moveTo>
                    <a:pt x="58769" y="102584"/>
                  </a:moveTo>
                  <a:cubicBezTo>
                    <a:pt x="81116" y="97822"/>
                    <a:pt x="122387" y="70009"/>
                    <a:pt x="178018" y="56579"/>
                  </a:cubicBezTo>
                  <a:cubicBezTo>
                    <a:pt x="199319" y="51340"/>
                    <a:pt x="236216" y="28004"/>
                    <a:pt x="239925" y="0"/>
                  </a:cubicBezTo>
                  <a:cubicBezTo>
                    <a:pt x="244870" y="32004"/>
                    <a:pt x="201887" y="60388"/>
                    <a:pt x="178018" y="66675"/>
                  </a:cubicBezTo>
                  <a:cubicBezTo>
                    <a:pt x="122387" y="80201"/>
                    <a:pt x="81116" y="107918"/>
                    <a:pt x="58769" y="112681"/>
                  </a:cubicBezTo>
                  <a:cubicBezTo>
                    <a:pt x="42127" y="116205"/>
                    <a:pt x="20731" y="118491"/>
                    <a:pt x="7322" y="105346"/>
                  </a:cubicBezTo>
                  <a:cubicBezTo>
                    <a:pt x="3892" y="101556"/>
                    <a:pt x="1386" y="97031"/>
                    <a:pt x="0" y="92107"/>
                  </a:cubicBezTo>
                  <a:cubicBezTo>
                    <a:pt x="16840" y="104699"/>
                    <a:pt x="38626" y="108576"/>
                    <a:pt x="58769" y="1025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544;p16">
              <a:extLst>
                <a:ext uri="{FF2B5EF4-FFF2-40B4-BE49-F238E27FC236}">
                  <a16:creationId xmlns:a16="http://schemas.microsoft.com/office/drawing/2014/main" id="{0E70A4DB-27C1-48D7-825F-B99B6D0C6373}"/>
                </a:ext>
              </a:extLst>
            </p:cNvPr>
            <p:cNvSpPr/>
            <p:nvPr/>
          </p:nvSpPr>
          <p:spPr>
            <a:xfrm>
              <a:off x="6715994" y="2973759"/>
              <a:ext cx="133983" cy="378277"/>
            </a:xfrm>
            <a:custGeom>
              <a:avLst/>
              <a:gdLst/>
              <a:ahLst/>
              <a:cxnLst/>
              <a:rect l="l" t="t" r="r" b="b"/>
              <a:pathLst>
                <a:path w="357956" h="1010624" extrusionOk="0">
                  <a:moveTo>
                    <a:pt x="10194" y="624745"/>
                  </a:moveTo>
                  <a:cubicBezTo>
                    <a:pt x="14905" y="583749"/>
                    <a:pt x="23405" y="543287"/>
                    <a:pt x="35584" y="503872"/>
                  </a:cubicBezTo>
                  <a:cubicBezTo>
                    <a:pt x="35584" y="503872"/>
                    <a:pt x="28071" y="399574"/>
                    <a:pt x="24268" y="300609"/>
                  </a:cubicBezTo>
                  <a:cubicBezTo>
                    <a:pt x="19893" y="188404"/>
                    <a:pt x="-19001" y="89630"/>
                    <a:pt x="11715" y="0"/>
                  </a:cubicBezTo>
                  <a:lnTo>
                    <a:pt x="357956" y="77057"/>
                  </a:lnTo>
                  <a:cubicBezTo>
                    <a:pt x="357956" y="77057"/>
                    <a:pt x="337035" y="524732"/>
                    <a:pt x="332376" y="578739"/>
                  </a:cubicBezTo>
                  <a:cubicBezTo>
                    <a:pt x="329842" y="620897"/>
                    <a:pt x="324665" y="662864"/>
                    <a:pt x="316875" y="704374"/>
                  </a:cubicBezTo>
                  <a:cubicBezTo>
                    <a:pt x="301090" y="791242"/>
                    <a:pt x="275414" y="997839"/>
                    <a:pt x="275414" y="997839"/>
                  </a:cubicBezTo>
                  <a:cubicBezTo>
                    <a:pt x="238897" y="1019175"/>
                    <a:pt x="190874" y="1007364"/>
                    <a:pt x="190874" y="1007364"/>
                  </a:cubicBezTo>
                  <a:cubicBezTo>
                    <a:pt x="190874" y="1007364"/>
                    <a:pt x="193537" y="745998"/>
                    <a:pt x="195914" y="683514"/>
                  </a:cubicBezTo>
                  <a:cubicBezTo>
                    <a:pt x="198767" y="607314"/>
                    <a:pt x="201049" y="612934"/>
                    <a:pt x="201049" y="612934"/>
                  </a:cubicBezTo>
                  <a:lnTo>
                    <a:pt x="189638" y="422434"/>
                  </a:lnTo>
                  <a:lnTo>
                    <a:pt x="182221" y="327755"/>
                  </a:lnTo>
                  <a:cubicBezTo>
                    <a:pt x="182221" y="327755"/>
                    <a:pt x="172711" y="397288"/>
                    <a:pt x="166435" y="459391"/>
                  </a:cubicBezTo>
                  <a:cubicBezTo>
                    <a:pt x="160919" y="513493"/>
                    <a:pt x="147416" y="562451"/>
                    <a:pt x="133342" y="663226"/>
                  </a:cubicBezTo>
                  <a:cubicBezTo>
                    <a:pt x="120694" y="750665"/>
                    <a:pt x="100154" y="926306"/>
                    <a:pt x="100154" y="926306"/>
                  </a:cubicBezTo>
                  <a:cubicBezTo>
                    <a:pt x="63637" y="947547"/>
                    <a:pt x="13997" y="929926"/>
                    <a:pt x="13997" y="929926"/>
                  </a:cubicBezTo>
                  <a:cubicBezTo>
                    <a:pt x="13997" y="929926"/>
                    <a:pt x="304" y="700564"/>
                    <a:pt x="10194" y="62474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545;p16">
              <a:extLst>
                <a:ext uri="{FF2B5EF4-FFF2-40B4-BE49-F238E27FC236}">
                  <a16:creationId xmlns:a16="http://schemas.microsoft.com/office/drawing/2014/main" id="{BAA8BAE4-A047-43C9-96F4-2F62FF596EB6}"/>
                </a:ext>
              </a:extLst>
            </p:cNvPr>
            <p:cNvSpPr/>
            <p:nvPr/>
          </p:nvSpPr>
          <p:spPr>
            <a:xfrm>
              <a:off x="6733197" y="2663396"/>
              <a:ext cx="97219" cy="155678"/>
            </a:xfrm>
            <a:custGeom>
              <a:avLst/>
              <a:gdLst/>
              <a:ahLst/>
              <a:cxnLst/>
              <a:rect l="l" t="t" r="r" b="b"/>
              <a:pathLst>
                <a:path w="259735" h="415919" extrusionOk="0">
                  <a:moveTo>
                    <a:pt x="14728" y="296735"/>
                  </a:moveTo>
                  <a:cubicBezTo>
                    <a:pt x="41069" y="298068"/>
                    <a:pt x="60659" y="304831"/>
                    <a:pt x="63892" y="296735"/>
                  </a:cubicBezTo>
                  <a:cubicBezTo>
                    <a:pt x="66746" y="283124"/>
                    <a:pt x="68778" y="269351"/>
                    <a:pt x="69978" y="255492"/>
                  </a:cubicBezTo>
                  <a:cubicBezTo>
                    <a:pt x="66935" y="247776"/>
                    <a:pt x="64272" y="239585"/>
                    <a:pt x="64272" y="239585"/>
                  </a:cubicBezTo>
                  <a:cubicBezTo>
                    <a:pt x="31274" y="219201"/>
                    <a:pt x="20814" y="183388"/>
                    <a:pt x="16725" y="141763"/>
                  </a:cubicBezTo>
                  <a:cubicBezTo>
                    <a:pt x="9307" y="70516"/>
                    <a:pt x="47726" y="8413"/>
                    <a:pt x="118857" y="698"/>
                  </a:cubicBezTo>
                  <a:cubicBezTo>
                    <a:pt x="185424" y="-6350"/>
                    <a:pt x="234968" y="40798"/>
                    <a:pt x="248091" y="105473"/>
                  </a:cubicBezTo>
                  <a:cubicBezTo>
                    <a:pt x="255128" y="137382"/>
                    <a:pt x="269202" y="197675"/>
                    <a:pt x="250183" y="250158"/>
                  </a:cubicBezTo>
                  <a:cubicBezTo>
                    <a:pt x="239533" y="279495"/>
                    <a:pt x="225839" y="302831"/>
                    <a:pt x="212145" y="307308"/>
                  </a:cubicBezTo>
                  <a:cubicBezTo>
                    <a:pt x="198902" y="306889"/>
                    <a:pt x="185695" y="305708"/>
                    <a:pt x="172586" y="303784"/>
                  </a:cubicBezTo>
                  <a:lnTo>
                    <a:pt x="172586" y="303784"/>
                  </a:lnTo>
                  <a:cubicBezTo>
                    <a:pt x="172586" y="303784"/>
                    <a:pt x="169067" y="323500"/>
                    <a:pt x="166595" y="336264"/>
                  </a:cubicBezTo>
                  <a:cubicBezTo>
                    <a:pt x="164122" y="349027"/>
                    <a:pt x="165168" y="355314"/>
                    <a:pt x="190368" y="371221"/>
                  </a:cubicBezTo>
                  <a:cubicBezTo>
                    <a:pt x="215569" y="387127"/>
                    <a:pt x="152330" y="418846"/>
                    <a:pt x="110774" y="415702"/>
                  </a:cubicBezTo>
                  <a:cubicBezTo>
                    <a:pt x="69217" y="412559"/>
                    <a:pt x="22716" y="387127"/>
                    <a:pt x="9878" y="360648"/>
                  </a:cubicBezTo>
                  <a:cubicBezTo>
                    <a:pt x="-4577" y="331120"/>
                    <a:pt x="-3340" y="295878"/>
                    <a:pt x="14728" y="2967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546;p16">
              <a:extLst>
                <a:ext uri="{FF2B5EF4-FFF2-40B4-BE49-F238E27FC236}">
                  <a16:creationId xmlns:a16="http://schemas.microsoft.com/office/drawing/2014/main" id="{02BC0E1A-DA16-4BC9-930E-AA17A087CD7F}"/>
                </a:ext>
              </a:extLst>
            </p:cNvPr>
            <p:cNvSpPr/>
            <p:nvPr/>
          </p:nvSpPr>
          <p:spPr>
            <a:xfrm>
              <a:off x="6701449" y="2773633"/>
              <a:ext cx="149347" cy="247668"/>
            </a:xfrm>
            <a:custGeom>
              <a:avLst/>
              <a:gdLst/>
              <a:ahLst/>
              <a:cxnLst/>
              <a:rect l="l" t="t" r="r" b="b"/>
              <a:pathLst>
                <a:path w="399004" h="661684" extrusionOk="0">
                  <a:moveTo>
                    <a:pt x="137586" y="6128"/>
                  </a:moveTo>
                  <a:cubicBezTo>
                    <a:pt x="130359" y="24416"/>
                    <a:pt x="148903" y="46704"/>
                    <a:pt x="198352" y="62230"/>
                  </a:cubicBezTo>
                  <a:cubicBezTo>
                    <a:pt x="247801" y="77756"/>
                    <a:pt x="252271" y="57753"/>
                    <a:pt x="252271" y="57753"/>
                  </a:cubicBezTo>
                  <a:cubicBezTo>
                    <a:pt x="252271" y="57753"/>
                    <a:pt x="324733" y="90900"/>
                    <a:pt x="348317" y="107379"/>
                  </a:cubicBezTo>
                  <a:cubicBezTo>
                    <a:pt x="378082" y="128143"/>
                    <a:pt x="391205" y="188341"/>
                    <a:pt x="395199" y="289878"/>
                  </a:cubicBezTo>
                  <a:cubicBezTo>
                    <a:pt x="399859" y="407321"/>
                    <a:pt x="400239" y="581628"/>
                    <a:pt x="396340" y="611727"/>
                  </a:cubicBezTo>
                  <a:cubicBezTo>
                    <a:pt x="396340" y="611727"/>
                    <a:pt x="340900" y="667068"/>
                    <a:pt x="269864" y="661257"/>
                  </a:cubicBezTo>
                  <a:cubicBezTo>
                    <a:pt x="198827" y="655447"/>
                    <a:pt x="79673" y="592487"/>
                    <a:pt x="50479" y="543909"/>
                  </a:cubicBezTo>
                  <a:cubicBezTo>
                    <a:pt x="51240" y="440849"/>
                    <a:pt x="63317" y="424085"/>
                    <a:pt x="46675" y="364744"/>
                  </a:cubicBezTo>
                  <a:cubicBezTo>
                    <a:pt x="8637" y="228918"/>
                    <a:pt x="-11523" y="173292"/>
                    <a:pt x="6925" y="82995"/>
                  </a:cubicBezTo>
                  <a:cubicBezTo>
                    <a:pt x="22236" y="8604"/>
                    <a:pt x="43632" y="-635"/>
                    <a:pt x="73492" y="32"/>
                  </a:cubicBezTo>
                  <a:cubicBezTo>
                    <a:pt x="94947" y="956"/>
                    <a:pt x="116341" y="2985"/>
                    <a:pt x="137586" y="612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547;p16">
              <a:extLst>
                <a:ext uri="{FF2B5EF4-FFF2-40B4-BE49-F238E27FC236}">
                  <a16:creationId xmlns:a16="http://schemas.microsoft.com/office/drawing/2014/main" id="{4E6990B9-E41E-4777-827C-B94A35147468}"/>
                </a:ext>
              </a:extLst>
            </p:cNvPr>
            <p:cNvSpPr/>
            <p:nvPr/>
          </p:nvSpPr>
          <p:spPr>
            <a:xfrm>
              <a:off x="6807278" y="2804619"/>
              <a:ext cx="188299" cy="147777"/>
            </a:xfrm>
            <a:custGeom>
              <a:avLst/>
              <a:gdLst/>
              <a:ahLst/>
              <a:cxnLst/>
              <a:rect l="l" t="t" r="r" b="b"/>
              <a:pathLst>
                <a:path w="503069" h="394810" extrusionOk="0">
                  <a:moveTo>
                    <a:pt x="224008" y="304248"/>
                  </a:moveTo>
                  <a:cubicBezTo>
                    <a:pt x="165809" y="318917"/>
                    <a:pt x="152116" y="282150"/>
                    <a:pt x="144413" y="251670"/>
                  </a:cubicBezTo>
                  <a:cubicBezTo>
                    <a:pt x="125965" y="177852"/>
                    <a:pt x="115884" y="111272"/>
                    <a:pt x="102096" y="69362"/>
                  </a:cubicBezTo>
                  <a:cubicBezTo>
                    <a:pt x="85834" y="20022"/>
                    <a:pt x="68812" y="12212"/>
                    <a:pt x="45039" y="2687"/>
                  </a:cubicBezTo>
                  <a:cubicBezTo>
                    <a:pt x="16510" y="-8553"/>
                    <a:pt x="-7264" y="15260"/>
                    <a:pt x="2056" y="78125"/>
                  </a:cubicBezTo>
                  <a:cubicBezTo>
                    <a:pt x="13182" y="152420"/>
                    <a:pt x="27731" y="204617"/>
                    <a:pt x="55404" y="292628"/>
                  </a:cubicBezTo>
                  <a:cubicBezTo>
                    <a:pt x="62726" y="315583"/>
                    <a:pt x="78988" y="356350"/>
                    <a:pt x="102952" y="376067"/>
                  </a:cubicBezTo>
                  <a:cubicBezTo>
                    <a:pt x="133002" y="400451"/>
                    <a:pt x="178267" y="399403"/>
                    <a:pt x="246735" y="382353"/>
                  </a:cubicBezTo>
                  <a:cubicBezTo>
                    <a:pt x="275929" y="375019"/>
                    <a:pt x="307977" y="357588"/>
                    <a:pt x="363227" y="331776"/>
                  </a:cubicBezTo>
                  <a:cubicBezTo>
                    <a:pt x="378252" y="324822"/>
                    <a:pt x="389853" y="320060"/>
                    <a:pt x="418382" y="306725"/>
                  </a:cubicBezTo>
                  <a:cubicBezTo>
                    <a:pt x="446972" y="293856"/>
                    <a:pt x="472030" y="274245"/>
                    <a:pt x="491415" y="249575"/>
                  </a:cubicBezTo>
                  <a:cubicBezTo>
                    <a:pt x="506345" y="227953"/>
                    <a:pt x="503682" y="214142"/>
                    <a:pt x="500925" y="209284"/>
                  </a:cubicBezTo>
                  <a:cubicBezTo>
                    <a:pt x="498167" y="204426"/>
                    <a:pt x="494934" y="208046"/>
                    <a:pt x="486946" y="217095"/>
                  </a:cubicBezTo>
                  <a:cubicBezTo>
                    <a:pt x="475446" y="232497"/>
                    <a:pt x="461234" y="245670"/>
                    <a:pt x="445009" y="255956"/>
                  </a:cubicBezTo>
                  <a:cubicBezTo>
                    <a:pt x="445009" y="255956"/>
                    <a:pt x="463457" y="236906"/>
                    <a:pt x="473537" y="224524"/>
                  </a:cubicBezTo>
                  <a:cubicBezTo>
                    <a:pt x="482455" y="213561"/>
                    <a:pt x="489875" y="201445"/>
                    <a:pt x="495599" y="188520"/>
                  </a:cubicBezTo>
                  <a:cubicBezTo>
                    <a:pt x="500829" y="175851"/>
                    <a:pt x="489989" y="158706"/>
                    <a:pt x="481715" y="167755"/>
                  </a:cubicBezTo>
                  <a:cubicBezTo>
                    <a:pt x="473442" y="176804"/>
                    <a:pt x="469543" y="185853"/>
                    <a:pt x="454518" y="203950"/>
                  </a:cubicBezTo>
                  <a:cubicBezTo>
                    <a:pt x="446394" y="213542"/>
                    <a:pt x="437170" y="222143"/>
                    <a:pt x="427036" y="229572"/>
                  </a:cubicBezTo>
                  <a:cubicBezTo>
                    <a:pt x="436376" y="216895"/>
                    <a:pt x="444676" y="203483"/>
                    <a:pt x="451855" y="189472"/>
                  </a:cubicBezTo>
                  <a:cubicBezTo>
                    <a:pt x="461365" y="169946"/>
                    <a:pt x="429508" y="179947"/>
                    <a:pt x="411250" y="198997"/>
                  </a:cubicBezTo>
                  <a:cubicBezTo>
                    <a:pt x="397937" y="212808"/>
                    <a:pt x="386620" y="220809"/>
                    <a:pt x="386240" y="216999"/>
                  </a:cubicBezTo>
                  <a:cubicBezTo>
                    <a:pt x="385860" y="213189"/>
                    <a:pt x="359994" y="241097"/>
                    <a:pt x="346775" y="255099"/>
                  </a:cubicBezTo>
                  <a:cubicBezTo>
                    <a:pt x="333557" y="269101"/>
                    <a:pt x="279448" y="290246"/>
                    <a:pt x="224008" y="30424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548;p16">
              <a:extLst>
                <a:ext uri="{FF2B5EF4-FFF2-40B4-BE49-F238E27FC236}">
                  <a16:creationId xmlns:a16="http://schemas.microsoft.com/office/drawing/2014/main" id="{19C7852B-4EC6-4DCD-B994-4904A63542DD}"/>
                </a:ext>
              </a:extLst>
            </p:cNvPr>
            <p:cNvSpPr/>
            <p:nvPr/>
          </p:nvSpPr>
          <p:spPr>
            <a:xfrm>
              <a:off x="6800502" y="2801416"/>
              <a:ext cx="57697" cy="84545"/>
            </a:xfrm>
            <a:custGeom>
              <a:avLst/>
              <a:gdLst/>
              <a:ahLst/>
              <a:cxnLst/>
              <a:rect l="l" t="t" r="r" b="b"/>
              <a:pathLst>
                <a:path w="154147" h="225876" extrusionOk="0">
                  <a:moveTo>
                    <a:pt x="41365" y="1052"/>
                  </a:moveTo>
                  <a:cubicBezTo>
                    <a:pt x="80259" y="-4758"/>
                    <a:pt x="107931" y="12768"/>
                    <a:pt x="124954" y="71823"/>
                  </a:cubicBezTo>
                  <a:cubicBezTo>
                    <a:pt x="141976" y="130878"/>
                    <a:pt x="154148" y="179360"/>
                    <a:pt x="154148" y="179360"/>
                  </a:cubicBezTo>
                  <a:cubicBezTo>
                    <a:pt x="138761" y="201611"/>
                    <a:pt x="115453" y="217117"/>
                    <a:pt x="89008" y="222699"/>
                  </a:cubicBezTo>
                  <a:cubicBezTo>
                    <a:pt x="42411" y="233939"/>
                    <a:pt x="25674" y="211745"/>
                    <a:pt x="25674" y="211745"/>
                  </a:cubicBezTo>
                  <a:cubicBezTo>
                    <a:pt x="25674" y="211745"/>
                    <a:pt x="12741" y="149833"/>
                    <a:pt x="4753" y="107732"/>
                  </a:cubicBezTo>
                  <a:cubicBezTo>
                    <a:pt x="-3235" y="65632"/>
                    <a:pt x="-6753" y="8101"/>
                    <a:pt x="41365" y="10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549;p16">
              <a:extLst>
                <a:ext uri="{FF2B5EF4-FFF2-40B4-BE49-F238E27FC236}">
                  <a16:creationId xmlns:a16="http://schemas.microsoft.com/office/drawing/2014/main" id="{0924A213-DDF8-4BE3-85DB-549E83361BAB}"/>
                </a:ext>
              </a:extLst>
            </p:cNvPr>
            <p:cNvSpPr/>
            <p:nvPr/>
          </p:nvSpPr>
          <p:spPr>
            <a:xfrm>
              <a:off x="6736209" y="2656556"/>
              <a:ext cx="94148" cy="104017"/>
            </a:xfrm>
            <a:custGeom>
              <a:avLst/>
              <a:gdLst/>
              <a:ahLst/>
              <a:cxnLst/>
              <a:rect l="l" t="t" r="r" b="b"/>
              <a:pathLst>
                <a:path w="251532" h="277898" extrusionOk="0">
                  <a:moveTo>
                    <a:pt x="237382" y="114605"/>
                  </a:moveTo>
                  <a:cubicBezTo>
                    <a:pt x="237382" y="114605"/>
                    <a:pt x="298814" y="20974"/>
                    <a:pt x="165681" y="1924"/>
                  </a:cubicBezTo>
                  <a:cubicBezTo>
                    <a:pt x="69635" y="-11792"/>
                    <a:pt x="7918" y="50025"/>
                    <a:pt x="786" y="117081"/>
                  </a:cubicBezTo>
                  <a:cubicBezTo>
                    <a:pt x="-6061" y="181185"/>
                    <a:pt x="33308" y="247669"/>
                    <a:pt x="61837" y="274149"/>
                  </a:cubicBezTo>
                  <a:cubicBezTo>
                    <a:pt x="75721" y="279102"/>
                    <a:pt x="105581" y="281959"/>
                    <a:pt x="144855" y="264052"/>
                  </a:cubicBezTo>
                  <a:cubicBezTo>
                    <a:pt x="146420" y="246602"/>
                    <a:pt x="147024" y="229086"/>
                    <a:pt x="146662" y="211569"/>
                  </a:cubicBezTo>
                  <a:cubicBezTo>
                    <a:pt x="146662" y="211569"/>
                    <a:pt x="99875" y="112890"/>
                    <a:pt x="237382" y="11460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550;p16">
              <a:extLst>
                <a:ext uri="{FF2B5EF4-FFF2-40B4-BE49-F238E27FC236}">
                  <a16:creationId xmlns:a16="http://schemas.microsoft.com/office/drawing/2014/main" id="{A9D0E7B2-0F9D-4CEE-98A1-47A1F689D4CE}"/>
                </a:ext>
              </a:extLst>
            </p:cNvPr>
            <p:cNvSpPr/>
            <p:nvPr/>
          </p:nvSpPr>
          <p:spPr>
            <a:xfrm>
              <a:off x="6938621" y="2869615"/>
              <a:ext cx="28491" cy="25068"/>
            </a:xfrm>
            <a:custGeom>
              <a:avLst/>
              <a:gdLst/>
              <a:ahLst/>
              <a:cxnLst/>
              <a:rect l="l" t="t" r="r" b="b"/>
              <a:pathLst>
                <a:path w="76119" h="66973" extrusionOk="0">
                  <a:moveTo>
                    <a:pt x="8709" y="56972"/>
                  </a:moveTo>
                  <a:cubicBezTo>
                    <a:pt x="8709" y="56972"/>
                    <a:pt x="-6411" y="29445"/>
                    <a:pt x="3194" y="22587"/>
                  </a:cubicBezTo>
                  <a:cubicBezTo>
                    <a:pt x="12798" y="15729"/>
                    <a:pt x="26492" y="41637"/>
                    <a:pt x="29250" y="51638"/>
                  </a:cubicBezTo>
                  <a:cubicBezTo>
                    <a:pt x="32008" y="61639"/>
                    <a:pt x="28204" y="48590"/>
                    <a:pt x="28204" y="48590"/>
                  </a:cubicBezTo>
                  <a:cubicBezTo>
                    <a:pt x="28204" y="48590"/>
                    <a:pt x="17838" y="17443"/>
                    <a:pt x="24590" y="11442"/>
                  </a:cubicBezTo>
                  <a:cubicBezTo>
                    <a:pt x="31342" y="5442"/>
                    <a:pt x="40376" y="18777"/>
                    <a:pt x="49410" y="38303"/>
                  </a:cubicBezTo>
                  <a:cubicBezTo>
                    <a:pt x="58444" y="57829"/>
                    <a:pt x="51597" y="36684"/>
                    <a:pt x="51597" y="36684"/>
                  </a:cubicBezTo>
                  <a:cubicBezTo>
                    <a:pt x="51597" y="36684"/>
                    <a:pt x="36667" y="5442"/>
                    <a:pt x="43039" y="1060"/>
                  </a:cubicBezTo>
                  <a:cubicBezTo>
                    <a:pt x="51597" y="-4655"/>
                    <a:pt x="65671" y="13823"/>
                    <a:pt x="74040" y="30492"/>
                  </a:cubicBezTo>
                  <a:cubicBezTo>
                    <a:pt x="82408" y="47161"/>
                    <a:pt x="62818" y="66973"/>
                    <a:pt x="62818" y="6697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71" name="Google Shape;551;p16">
              <a:extLst>
                <a:ext uri="{FF2B5EF4-FFF2-40B4-BE49-F238E27FC236}">
                  <a16:creationId xmlns:a16="http://schemas.microsoft.com/office/drawing/2014/main" id="{9997AD0D-F4EC-4536-9737-E7253FFECD9D}"/>
                </a:ext>
              </a:extLst>
            </p:cNvPr>
            <p:cNvGrpSpPr/>
            <p:nvPr/>
          </p:nvGrpSpPr>
          <p:grpSpPr>
            <a:xfrm>
              <a:off x="6930455" y="2860622"/>
              <a:ext cx="82395" cy="49453"/>
              <a:chOff x="4865564" y="4292025"/>
              <a:chExt cx="220130" cy="132120"/>
            </a:xfrm>
          </p:grpSpPr>
          <p:sp>
            <p:nvSpPr>
              <p:cNvPr id="390" name="Google Shape;552;p16">
                <a:extLst>
                  <a:ext uri="{FF2B5EF4-FFF2-40B4-BE49-F238E27FC236}">
                    <a16:creationId xmlns:a16="http://schemas.microsoft.com/office/drawing/2014/main" id="{06E72815-CC32-4259-9BEE-92FFFF36C83D}"/>
                  </a:ext>
                </a:extLst>
              </p:cNvPr>
              <p:cNvSpPr/>
              <p:nvPr/>
            </p:nvSpPr>
            <p:spPr>
              <a:xfrm>
                <a:off x="4866015" y="4297264"/>
                <a:ext cx="219679" cy="126881"/>
              </a:xfrm>
              <a:custGeom>
                <a:avLst/>
                <a:gdLst/>
                <a:ahLst/>
                <a:cxnLst/>
                <a:rect l="l" t="t" r="r" b="b"/>
                <a:pathLst>
                  <a:path w="219679" h="126881" extrusionOk="0">
                    <a:moveTo>
                      <a:pt x="59268" y="125002"/>
                    </a:moveTo>
                    <a:lnTo>
                      <a:pt x="3257" y="92332"/>
                    </a:lnTo>
                    <a:cubicBezTo>
                      <a:pt x="-1593" y="89569"/>
                      <a:pt x="-927" y="84807"/>
                      <a:pt x="4589" y="81568"/>
                    </a:cubicBezTo>
                    <a:lnTo>
                      <a:pt x="140955" y="2701"/>
                    </a:lnTo>
                    <a:cubicBezTo>
                      <a:pt x="146802" y="-613"/>
                      <a:pt x="153882" y="-890"/>
                      <a:pt x="159974" y="1939"/>
                    </a:cubicBezTo>
                    <a:lnTo>
                      <a:pt x="216461" y="34610"/>
                    </a:lnTo>
                    <a:cubicBezTo>
                      <a:pt x="221215" y="37372"/>
                      <a:pt x="220645" y="42230"/>
                      <a:pt x="215129" y="45373"/>
                    </a:cubicBezTo>
                    <a:lnTo>
                      <a:pt x="77907" y="124240"/>
                    </a:lnTo>
                    <a:cubicBezTo>
                      <a:pt x="72174" y="127469"/>
                      <a:pt x="65245" y="127755"/>
                      <a:pt x="59268" y="125002"/>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 name="Google Shape;553;p16">
                <a:extLst>
                  <a:ext uri="{FF2B5EF4-FFF2-40B4-BE49-F238E27FC236}">
                    <a16:creationId xmlns:a16="http://schemas.microsoft.com/office/drawing/2014/main" id="{F3E63190-447F-4C3D-A692-9DD9066739B8}"/>
                  </a:ext>
                </a:extLst>
              </p:cNvPr>
              <p:cNvSpPr/>
              <p:nvPr/>
            </p:nvSpPr>
            <p:spPr>
              <a:xfrm>
                <a:off x="4865564" y="4379690"/>
                <a:ext cx="6086" cy="5238"/>
              </a:xfrm>
              <a:custGeom>
                <a:avLst/>
                <a:gdLst/>
                <a:ahLst/>
                <a:cxnLst/>
                <a:rect l="l" t="t" r="r" b="b"/>
                <a:pathLst>
                  <a:path w="6086" h="5238" extrusionOk="0">
                    <a:moveTo>
                      <a:pt x="0" y="5239"/>
                    </a:moveTo>
                    <a:lnTo>
                      <a:pt x="0" y="0"/>
                    </a:lnTo>
                    <a:lnTo>
                      <a:pt x="6086" y="2286"/>
                    </a:lnTo>
                    <a:lnTo>
                      <a:pt x="0" y="5239"/>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 name="Google Shape;554;p16">
                <a:extLst>
                  <a:ext uri="{FF2B5EF4-FFF2-40B4-BE49-F238E27FC236}">
                    <a16:creationId xmlns:a16="http://schemas.microsoft.com/office/drawing/2014/main" id="{E2977935-6FAC-4C83-A163-A80274B5CD0E}"/>
                  </a:ext>
                </a:extLst>
              </p:cNvPr>
              <p:cNvSpPr/>
              <p:nvPr/>
            </p:nvSpPr>
            <p:spPr>
              <a:xfrm>
                <a:off x="5080003" y="4331398"/>
                <a:ext cx="4849" cy="4953"/>
              </a:xfrm>
              <a:custGeom>
                <a:avLst/>
                <a:gdLst/>
                <a:ahLst/>
                <a:cxnLst/>
                <a:rect l="l" t="t" r="r" b="b"/>
                <a:pathLst>
                  <a:path w="4849" h="4953" extrusionOk="0">
                    <a:moveTo>
                      <a:pt x="4850" y="4953"/>
                    </a:moveTo>
                    <a:lnTo>
                      <a:pt x="4850" y="0"/>
                    </a:lnTo>
                    <a:lnTo>
                      <a:pt x="0" y="3048"/>
                    </a:lnTo>
                    <a:lnTo>
                      <a:pt x="4850" y="49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 name="Google Shape;555;p16">
                <a:extLst>
                  <a:ext uri="{FF2B5EF4-FFF2-40B4-BE49-F238E27FC236}">
                    <a16:creationId xmlns:a16="http://schemas.microsoft.com/office/drawing/2014/main" id="{88675A1D-F215-428D-BE2D-3B87CFCC622C}"/>
                  </a:ext>
                </a:extLst>
              </p:cNvPr>
              <p:cNvSpPr/>
              <p:nvPr/>
            </p:nvSpPr>
            <p:spPr>
              <a:xfrm>
                <a:off x="4866015" y="4293038"/>
                <a:ext cx="219203" cy="126874"/>
              </a:xfrm>
              <a:custGeom>
                <a:avLst/>
                <a:gdLst/>
                <a:ahLst/>
                <a:cxnLst/>
                <a:rect l="l" t="t" r="r" b="b"/>
                <a:pathLst>
                  <a:path w="219203" h="126874" extrusionOk="0">
                    <a:moveTo>
                      <a:pt x="59268" y="124847"/>
                    </a:moveTo>
                    <a:lnTo>
                      <a:pt x="3257" y="92177"/>
                    </a:lnTo>
                    <a:cubicBezTo>
                      <a:pt x="-1593" y="89414"/>
                      <a:pt x="-927" y="84556"/>
                      <a:pt x="4589" y="81413"/>
                    </a:cubicBezTo>
                    <a:lnTo>
                      <a:pt x="140480" y="2737"/>
                    </a:lnTo>
                    <a:cubicBezTo>
                      <a:pt x="146312" y="-626"/>
                      <a:pt x="153417" y="-902"/>
                      <a:pt x="159499" y="1975"/>
                    </a:cubicBezTo>
                    <a:lnTo>
                      <a:pt x="215985" y="34646"/>
                    </a:lnTo>
                    <a:cubicBezTo>
                      <a:pt x="220740" y="37408"/>
                      <a:pt x="220169" y="42170"/>
                      <a:pt x="214654" y="45409"/>
                    </a:cubicBezTo>
                    <a:lnTo>
                      <a:pt x="78287" y="124276"/>
                    </a:lnTo>
                    <a:cubicBezTo>
                      <a:pt x="72411" y="127524"/>
                      <a:pt x="65330" y="127743"/>
                      <a:pt x="59268" y="124847"/>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 name="Google Shape;556;p16">
                <a:extLst>
                  <a:ext uri="{FF2B5EF4-FFF2-40B4-BE49-F238E27FC236}">
                    <a16:creationId xmlns:a16="http://schemas.microsoft.com/office/drawing/2014/main" id="{A75234BB-464E-4690-8B5D-1D2048B43751}"/>
                  </a:ext>
                </a:extLst>
              </p:cNvPr>
              <p:cNvSpPr/>
              <p:nvPr/>
            </p:nvSpPr>
            <p:spPr>
              <a:xfrm rot="-1790023">
                <a:off x="4877359" y="4403357"/>
                <a:ext cx="1145" cy="2102"/>
              </a:xfrm>
              <a:custGeom>
                <a:avLst/>
                <a:gdLst/>
                <a:ahLst/>
                <a:cxnLst/>
                <a:rect l="l" t="t" r="r" b="b"/>
                <a:pathLst>
                  <a:path w="1145" h="2102" extrusionOk="0">
                    <a:moveTo>
                      <a:pt x="1145" y="1053"/>
                    </a:moveTo>
                    <a:cubicBezTo>
                      <a:pt x="1145" y="1634"/>
                      <a:pt x="889" y="2104"/>
                      <a:pt x="573" y="2104"/>
                    </a:cubicBezTo>
                    <a:cubicBezTo>
                      <a:pt x="257" y="2104"/>
                      <a:pt x="0" y="1633"/>
                      <a:pt x="0" y="1053"/>
                    </a:cubicBezTo>
                    <a:cubicBezTo>
                      <a:pt x="0" y="472"/>
                      <a:pt x="257" y="2"/>
                      <a:pt x="573" y="2"/>
                    </a:cubicBezTo>
                    <a:cubicBezTo>
                      <a:pt x="889" y="2"/>
                      <a:pt x="1145" y="472"/>
                      <a:pt x="1145" y="105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 name="Google Shape;557;p16">
                <a:extLst>
                  <a:ext uri="{FF2B5EF4-FFF2-40B4-BE49-F238E27FC236}">
                    <a16:creationId xmlns:a16="http://schemas.microsoft.com/office/drawing/2014/main" id="{FA30DBBC-4307-464C-ABCC-71EBC2C29F4F}"/>
                  </a:ext>
                </a:extLst>
              </p:cNvPr>
              <p:cNvSpPr/>
              <p:nvPr/>
            </p:nvSpPr>
            <p:spPr>
              <a:xfrm rot="-1801764">
                <a:off x="4877140" y="4391533"/>
                <a:ext cx="1140" cy="2093"/>
              </a:xfrm>
              <a:custGeom>
                <a:avLst/>
                <a:gdLst/>
                <a:ahLst/>
                <a:cxnLst/>
                <a:rect l="l" t="t" r="r" b="b"/>
                <a:pathLst>
                  <a:path w="1141" h="2095" extrusionOk="0">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 name="Google Shape;558;p16">
                <a:extLst>
                  <a:ext uri="{FF2B5EF4-FFF2-40B4-BE49-F238E27FC236}">
                    <a16:creationId xmlns:a16="http://schemas.microsoft.com/office/drawing/2014/main" id="{FD867D53-D537-4B81-8DEF-01F4E97358F1}"/>
                  </a:ext>
                </a:extLst>
              </p:cNvPr>
              <p:cNvSpPr/>
              <p:nvPr/>
            </p:nvSpPr>
            <p:spPr>
              <a:xfrm rot="-1801764">
                <a:off x="4879874" y="4393221"/>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 name="Google Shape;559;p16">
                <a:extLst>
                  <a:ext uri="{FF2B5EF4-FFF2-40B4-BE49-F238E27FC236}">
                    <a16:creationId xmlns:a16="http://schemas.microsoft.com/office/drawing/2014/main" id="{AAE62CA3-CF28-4705-8E8D-5886B11C39CD}"/>
                  </a:ext>
                </a:extLst>
              </p:cNvPr>
              <p:cNvSpPr/>
              <p:nvPr/>
            </p:nvSpPr>
            <p:spPr>
              <a:xfrm rot="-1801764">
                <a:off x="4882642" y="4394683"/>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 name="Google Shape;560;p16">
                <a:extLst>
                  <a:ext uri="{FF2B5EF4-FFF2-40B4-BE49-F238E27FC236}">
                    <a16:creationId xmlns:a16="http://schemas.microsoft.com/office/drawing/2014/main" id="{2C1F7EF2-4499-4C77-8095-F7786B5EEEAF}"/>
                  </a:ext>
                </a:extLst>
              </p:cNvPr>
              <p:cNvSpPr/>
              <p:nvPr/>
            </p:nvSpPr>
            <p:spPr>
              <a:xfrm rot="-1801764">
                <a:off x="4905957" y="4408254"/>
                <a:ext cx="1140" cy="2093"/>
              </a:xfrm>
              <a:custGeom>
                <a:avLst/>
                <a:gdLst/>
                <a:ahLst/>
                <a:cxnLst/>
                <a:rect l="l" t="t" r="r" b="b"/>
                <a:pathLst>
                  <a:path w="1141" h="2095" extrusionOk="0">
                    <a:moveTo>
                      <a:pt x="1141" y="1048"/>
                    </a:moveTo>
                    <a:cubicBezTo>
                      <a:pt x="1141" y="1627"/>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561;p16">
                <a:extLst>
                  <a:ext uri="{FF2B5EF4-FFF2-40B4-BE49-F238E27FC236}">
                    <a16:creationId xmlns:a16="http://schemas.microsoft.com/office/drawing/2014/main" id="{F5FC3E28-B4A8-4706-8CED-CE05632E0813}"/>
                  </a:ext>
                </a:extLst>
              </p:cNvPr>
              <p:cNvSpPr/>
              <p:nvPr/>
            </p:nvSpPr>
            <p:spPr>
              <a:xfrm rot="-1801764">
                <a:off x="4908679" y="4409799"/>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562;p16">
                <a:extLst>
                  <a:ext uri="{FF2B5EF4-FFF2-40B4-BE49-F238E27FC236}">
                    <a16:creationId xmlns:a16="http://schemas.microsoft.com/office/drawing/2014/main" id="{3664A63E-BE36-4FDB-9221-2E5D8DB1ACC6}"/>
                  </a:ext>
                </a:extLst>
              </p:cNvPr>
              <p:cNvSpPr/>
              <p:nvPr/>
            </p:nvSpPr>
            <p:spPr>
              <a:xfrm rot="-1801764">
                <a:off x="4911365" y="4411405"/>
                <a:ext cx="1140" cy="2093"/>
              </a:xfrm>
              <a:custGeom>
                <a:avLst/>
                <a:gdLst/>
                <a:ahLst/>
                <a:cxnLst/>
                <a:rect l="l" t="t" r="r" b="b"/>
                <a:pathLst>
                  <a:path w="1141" h="2095" extrusionOk="0">
                    <a:moveTo>
                      <a:pt x="1141" y="1048"/>
                    </a:moveTo>
                    <a:cubicBezTo>
                      <a:pt x="1141" y="1626"/>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563;p16">
                <a:extLst>
                  <a:ext uri="{FF2B5EF4-FFF2-40B4-BE49-F238E27FC236}">
                    <a16:creationId xmlns:a16="http://schemas.microsoft.com/office/drawing/2014/main" id="{83EE317F-6D7F-408A-A79E-41F4610E86B1}"/>
                  </a:ext>
                </a:extLst>
              </p:cNvPr>
              <p:cNvSpPr/>
              <p:nvPr/>
            </p:nvSpPr>
            <p:spPr>
              <a:xfrm rot="-1801764">
                <a:off x="4914086" y="4412950"/>
                <a:ext cx="1140" cy="2093"/>
              </a:xfrm>
              <a:custGeom>
                <a:avLst/>
                <a:gdLst/>
                <a:ahLst/>
                <a:cxnLst/>
                <a:rect l="l" t="t" r="r" b="b"/>
                <a:pathLst>
                  <a:path w="1141" h="2095" extrusionOk="0">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564;p16">
                <a:extLst>
                  <a:ext uri="{FF2B5EF4-FFF2-40B4-BE49-F238E27FC236}">
                    <a16:creationId xmlns:a16="http://schemas.microsoft.com/office/drawing/2014/main" id="{930DCC3C-49C2-4C25-B9CB-5D2079CAC181}"/>
                  </a:ext>
                </a:extLst>
              </p:cNvPr>
              <p:cNvSpPr/>
              <p:nvPr/>
            </p:nvSpPr>
            <p:spPr>
              <a:xfrm>
                <a:off x="4890288" y="4399104"/>
                <a:ext cx="9224" cy="6794"/>
              </a:xfrm>
              <a:custGeom>
                <a:avLst/>
                <a:gdLst/>
                <a:ahLst/>
                <a:cxnLst/>
                <a:rect l="l" t="t" r="r" b="b"/>
                <a:pathLst>
                  <a:path w="9224" h="6794" extrusionOk="0">
                    <a:moveTo>
                      <a:pt x="8368" y="6684"/>
                    </a:moveTo>
                    <a:lnTo>
                      <a:pt x="856" y="2398"/>
                    </a:lnTo>
                    <a:cubicBezTo>
                      <a:pt x="322" y="1989"/>
                      <a:pt x="8" y="1360"/>
                      <a:pt x="0" y="684"/>
                    </a:cubicBezTo>
                    <a:lnTo>
                      <a:pt x="0" y="684"/>
                    </a:lnTo>
                    <a:cubicBezTo>
                      <a:pt x="0" y="112"/>
                      <a:pt x="0" y="-174"/>
                      <a:pt x="856" y="112"/>
                    </a:cubicBezTo>
                    <a:lnTo>
                      <a:pt x="8368" y="4398"/>
                    </a:lnTo>
                    <a:cubicBezTo>
                      <a:pt x="8898" y="4770"/>
                      <a:pt x="9217" y="5370"/>
                      <a:pt x="9224" y="6018"/>
                    </a:cubicBezTo>
                    <a:lnTo>
                      <a:pt x="9224" y="6018"/>
                    </a:lnTo>
                    <a:cubicBezTo>
                      <a:pt x="9224" y="6684"/>
                      <a:pt x="8844" y="6970"/>
                      <a:pt x="8368" y="66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565;p16">
                <a:extLst>
                  <a:ext uri="{FF2B5EF4-FFF2-40B4-BE49-F238E27FC236}">
                    <a16:creationId xmlns:a16="http://schemas.microsoft.com/office/drawing/2014/main" id="{F0C52537-B596-4346-919E-DFB2AA34F6EB}"/>
                  </a:ext>
                </a:extLst>
              </p:cNvPr>
              <p:cNvSpPr/>
              <p:nvPr/>
            </p:nvSpPr>
            <p:spPr>
              <a:xfrm>
                <a:off x="5060033" y="4346638"/>
                <a:ext cx="8558" cy="6096"/>
              </a:xfrm>
              <a:custGeom>
                <a:avLst/>
                <a:gdLst/>
                <a:ahLst/>
                <a:cxnLst/>
                <a:rect l="l" t="t" r="r" b="b"/>
                <a:pathLst>
                  <a:path w="8558" h="6096" extrusionOk="0">
                    <a:moveTo>
                      <a:pt x="7703" y="2096"/>
                    </a:moveTo>
                    <a:lnTo>
                      <a:pt x="761" y="6096"/>
                    </a:lnTo>
                    <a:cubicBezTo>
                      <a:pt x="761" y="6096"/>
                      <a:pt x="0" y="6096"/>
                      <a:pt x="0" y="5525"/>
                    </a:cubicBezTo>
                    <a:lnTo>
                      <a:pt x="0" y="5525"/>
                    </a:lnTo>
                    <a:cubicBezTo>
                      <a:pt x="38" y="4934"/>
                      <a:pt x="312" y="4381"/>
                      <a:pt x="761" y="4001"/>
                    </a:cubicBezTo>
                    <a:lnTo>
                      <a:pt x="7703" y="0"/>
                    </a:lnTo>
                    <a:cubicBezTo>
                      <a:pt x="7703" y="0"/>
                      <a:pt x="8559" y="0"/>
                      <a:pt x="8559" y="571"/>
                    </a:cubicBezTo>
                    <a:lnTo>
                      <a:pt x="8559" y="571"/>
                    </a:lnTo>
                    <a:cubicBezTo>
                      <a:pt x="8554" y="1191"/>
                      <a:pt x="8230" y="1772"/>
                      <a:pt x="7703" y="209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566;p16">
                <a:extLst>
                  <a:ext uri="{FF2B5EF4-FFF2-40B4-BE49-F238E27FC236}">
                    <a16:creationId xmlns:a16="http://schemas.microsoft.com/office/drawing/2014/main" id="{C4443B23-A939-4CB0-B600-270B39543052}"/>
                  </a:ext>
                </a:extLst>
              </p:cNvPr>
              <p:cNvSpPr/>
              <p:nvPr/>
            </p:nvSpPr>
            <p:spPr>
              <a:xfrm>
                <a:off x="5049382" y="4352829"/>
                <a:ext cx="8559" cy="6096"/>
              </a:xfrm>
              <a:custGeom>
                <a:avLst/>
                <a:gdLst/>
                <a:ahLst/>
                <a:cxnLst/>
                <a:rect l="l" t="t" r="r" b="b"/>
                <a:pathLst>
                  <a:path w="8559" h="6096" extrusionOk="0">
                    <a:moveTo>
                      <a:pt x="7703" y="2096"/>
                    </a:moveTo>
                    <a:lnTo>
                      <a:pt x="761" y="6096"/>
                    </a:lnTo>
                    <a:cubicBezTo>
                      <a:pt x="761" y="6096"/>
                      <a:pt x="1" y="6096"/>
                      <a:pt x="1" y="5525"/>
                    </a:cubicBezTo>
                    <a:lnTo>
                      <a:pt x="1" y="5525"/>
                    </a:lnTo>
                    <a:cubicBezTo>
                      <a:pt x="-16" y="4924"/>
                      <a:pt x="270" y="4353"/>
                      <a:pt x="761" y="4001"/>
                    </a:cubicBezTo>
                    <a:lnTo>
                      <a:pt x="7703" y="0"/>
                    </a:lnTo>
                    <a:cubicBezTo>
                      <a:pt x="7703" y="0"/>
                      <a:pt x="8559" y="0"/>
                      <a:pt x="8559" y="571"/>
                    </a:cubicBezTo>
                    <a:lnTo>
                      <a:pt x="8559" y="571"/>
                    </a:lnTo>
                    <a:cubicBezTo>
                      <a:pt x="8537" y="1191"/>
                      <a:pt x="8218" y="1753"/>
                      <a:pt x="7703" y="209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 name="Google Shape;567;p16">
                <a:extLst>
                  <a:ext uri="{FF2B5EF4-FFF2-40B4-BE49-F238E27FC236}">
                    <a16:creationId xmlns:a16="http://schemas.microsoft.com/office/drawing/2014/main" id="{01D229FD-D74D-4D68-9AF0-3BFEA29F4CEE}"/>
                  </a:ext>
                </a:extLst>
              </p:cNvPr>
              <p:cNvSpPr/>
              <p:nvPr/>
            </p:nvSpPr>
            <p:spPr>
              <a:xfrm>
                <a:off x="4866015" y="4292025"/>
                <a:ext cx="219679" cy="127142"/>
              </a:xfrm>
              <a:custGeom>
                <a:avLst/>
                <a:gdLst/>
                <a:ahLst/>
                <a:cxnLst/>
                <a:rect l="l" t="t" r="r" b="b"/>
                <a:pathLst>
                  <a:path w="219679" h="127142" extrusionOk="0">
                    <a:moveTo>
                      <a:pt x="59268" y="125097"/>
                    </a:moveTo>
                    <a:lnTo>
                      <a:pt x="3257" y="92427"/>
                    </a:lnTo>
                    <a:cubicBezTo>
                      <a:pt x="-1593" y="89664"/>
                      <a:pt x="-927" y="84807"/>
                      <a:pt x="4589" y="81568"/>
                    </a:cubicBezTo>
                    <a:lnTo>
                      <a:pt x="140955" y="2701"/>
                    </a:lnTo>
                    <a:cubicBezTo>
                      <a:pt x="146802" y="-613"/>
                      <a:pt x="153882" y="-890"/>
                      <a:pt x="159974" y="1939"/>
                    </a:cubicBezTo>
                    <a:lnTo>
                      <a:pt x="216461" y="34610"/>
                    </a:lnTo>
                    <a:cubicBezTo>
                      <a:pt x="221215" y="37372"/>
                      <a:pt x="220645" y="42230"/>
                      <a:pt x="215129" y="45373"/>
                    </a:cubicBezTo>
                    <a:lnTo>
                      <a:pt x="78763" y="124240"/>
                    </a:lnTo>
                    <a:cubicBezTo>
                      <a:pt x="72819" y="127784"/>
                      <a:pt x="65499" y="128098"/>
                      <a:pt x="59268" y="125097"/>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 name="Google Shape;568;p16">
                <a:extLst>
                  <a:ext uri="{FF2B5EF4-FFF2-40B4-BE49-F238E27FC236}">
                    <a16:creationId xmlns:a16="http://schemas.microsoft.com/office/drawing/2014/main" id="{083D8641-387A-4660-9A42-A7D3D3E3C40E}"/>
                  </a:ext>
                </a:extLst>
              </p:cNvPr>
              <p:cNvSpPr/>
              <p:nvPr/>
            </p:nvSpPr>
            <p:spPr>
              <a:xfrm>
                <a:off x="4874289" y="4295203"/>
                <a:ext cx="203812" cy="117633"/>
              </a:xfrm>
              <a:custGeom>
                <a:avLst/>
                <a:gdLst/>
                <a:ahLst/>
                <a:cxnLst/>
                <a:rect l="l" t="t" r="r" b="b"/>
                <a:pathLst>
                  <a:path w="203812" h="117633" extrusionOk="0">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569;p16">
                <a:extLst>
                  <a:ext uri="{FF2B5EF4-FFF2-40B4-BE49-F238E27FC236}">
                    <a16:creationId xmlns:a16="http://schemas.microsoft.com/office/drawing/2014/main" id="{01300E5F-30C3-470B-9BEC-5C1F4C3674BE}"/>
                  </a:ext>
                </a:extLst>
              </p:cNvPr>
              <p:cNvSpPr/>
              <p:nvPr/>
            </p:nvSpPr>
            <p:spPr>
              <a:xfrm>
                <a:off x="4874289" y="4295203"/>
                <a:ext cx="203812" cy="117633"/>
              </a:xfrm>
              <a:custGeom>
                <a:avLst/>
                <a:gdLst/>
                <a:ahLst/>
                <a:cxnLst/>
                <a:rect l="l" t="t" r="r" b="b"/>
                <a:pathLst>
                  <a:path w="203812" h="117633" extrusionOk="0">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570;p16">
                <a:extLst>
                  <a:ext uri="{FF2B5EF4-FFF2-40B4-BE49-F238E27FC236}">
                    <a16:creationId xmlns:a16="http://schemas.microsoft.com/office/drawing/2014/main" id="{4577639A-217E-4698-A617-A35E40100DA4}"/>
                  </a:ext>
                </a:extLst>
              </p:cNvPr>
              <p:cNvSpPr/>
              <p:nvPr/>
            </p:nvSpPr>
            <p:spPr>
              <a:xfrm>
                <a:off x="5044723" y="4311872"/>
                <a:ext cx="5135" cy="2857"/>
              </a:xfrm>
              <a:custGeom>
                <a:avLst/>
                <a:gdLst/>
                <a:ahLst/>
                <a:cxnLst/>
                <a:rect l="l" t="t" r="r" b="b"/>
                <a:pathLst>
                  <a:path w="5135" h="2857" extrusionOk="0">
                    <a:moveTo>
                      <a:pt x="5135" y="1429"/>
                    </a:moveTo>
                    <a:cubicBezTo>
                      <a:pt x="5135" y="2218"/>
                      <a:pt x="3986" y="2857"/>
                      <a:pt x="2568" y="2857"/>
                    </a:cubicBezTo>
                    <a:cubicBezTo>
                      <a:pt x="1150" y="2857"/>
                      <a:pt x="0" y="2218"/>
                      <a:pt x="0" y="1429"/>
                    </a:cubicBezTo>
                    <a:cubicBezTo>
                      <a:pt x="0" y="640"/>
                      <a:pt x="1150" y="0"/>
                      <a:pt x="2568" y="0"/>
                    </a:cubicBezTo>
                    <a:cubicBezTo>
                      <a:pt x="3986" y="0"/>
                      <a:pt x="5135" y="640"/>
                      <a:pt x="5135" y="142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571;p16">
                <a:extLst>
                  <a:ext uri="{FF2B5EF4-FFF2-40B4-BE49-F238E27FC236}">
                    <a16:creationId xmlns:a16="http://schemas.microsoft.com/office/drawing/2014/main" id="{80207AB8-6B17-4B51-81C2-2BA60EC7B315}"/>
                  </a:ext>
                </a:extLst>
              </p:cNvPr>
              <p:cNvSpPr/>
              <p:nvPr/>
            </p:nvSpPr>
            <p:spPr>
              <a:xfrm>
                <a:off x="5046530" y="4312698"/>
                <a:ext cx="1521" cy="1221"/>
              </a:xfrm>
              <a:custGeom>
                <a:avLst/>
                <a:gdLst/>
                <a:ahLst/>
                <a:cxnLst/>
                <a:rect l="l" t="t" r="r" b="b"/>
                <a:pathLst>
                  <a:path w="1521" h="1221" extrusionOk="0">
                    <a:moveTo>
                      <a:pt x="0" y="1079"/>
                    </a:moveTo>
                    <a:cubicBezTo>
                      <a:pt x="0" y="1079"/>
                      <a:pt x="0" y="412"/>
                      <a:pt x="0" y="221"/>
                    </a:cubicBezTo>
                    <a:cubicBezTo>
                      <a:pt x="465" y="-74"/>
                      <a:pt x="1056" y="-74"/>
                      <a:pt x="1522" y="221"/>
                    </a:cubicBezTo>
                    <a:cubicBezTo>
                      <a:pt x="1522" y="221"/>
                      <a:pt x="1522" y="793"/>
                      <a:pt x="1522" y="1079"/>
                    </a:cubicBezTo>
                    <a:cubicBezTo>
                      <a:pt x="1033" y="1269"/>
                      <a:pt x="489" y="1269"/>
                      <a:pt x="0" y="1079"/>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72" name="Google Shape;572;p16">
              <a:extLst>
                <a:ext uri="{FF2B5EF4-FFF2-40B4-BE49-F238E27FC236}">
                  <a16:creationId xmlns:a16="http://schemas.microsoft.com/office/drawing/2014/main" id="{1B40EF6C-98B8-49EC-A88F-8EEB954DF034}"/>
                </a:ext>
              </a:extLst>
            </p:cNvPr>
            <p:cNvSpPr/>
            <p:nvPr/>
          </p:nvSpPr>
          <p:spPr>
            <a:xfrm>
              <a:off x="6948039" y="2876090"/>
              <a:ext cx="48317" cy="40269"/>
            </a:xfrm>
            <a:custGeom>
              <a:avLst/>
              <a:gdLst/>
              <a:ahLst/>
              <a:cxnLst/>
              <a:rect l="l" t="t" r="r" b="b"/>
              <a:pathLst>
                <a:path w="129087" h="107584" extrusionOk="0">
                  <a:moveTo>
                    <a:pt x="100516" y="75867"/>
                  </a:moveTo>
                  <a:cubicBezTo>
                    <a:pt x="100516" y="75867"/>
                    <a:pt x="130375" y="48911"/>
                    <a:pt x="129044" y="13192"/>
                  </a:cubicBezTo>
                  <a:cubicBezTo>
                    <a:pt x="127237" y="-11668"/>
                    <a:pt x="112212" y="6239"/>
                    <a:pt x="112212" y="6239"/>
                  </a:cubicBezTo>
                  <a:lnTo>
                    <a:pt x="97092" y="33671"/>
                  </a:lnTo>
                  <a:cubicBezTo>
                    <a:pt x="89594" y="43806"/>
                    <a:pt x="79821" y="52026"/>
                    <a:pt x="68564" y="57674"/>
                  </a:cubicBezTo>
                  <a:cubicBezTo>
                    <a:pt x="57968" y="58693"/>
                    <a:pt x="47431" y="60255"/>
                    <a:pt x="36992" y="62341"/>
                  </a:cubicBezTo>
                  <a:cubicBezTo>
                    <a:pt x="18448" y="65961"/>
                    <a:pt x="0" y="89202"/>
                    <a:pt x="0" y="89202"/>
                  </a:cubicBezTo>
                  <a:lnTo>
                    <a:pt x="23298" y="1075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573;p16">
              <a:extLst>
                <a:ext uri="{FF2B5EF4-FFF2-40B4-BE49-F238E27FC236}">
                  <a16:creationId xmlns:a16="http://schemas.microsoft.com/office/drawing/2014/main" id="{7FA99B5E-ECF0-4BB9-9543-F924C0D85C1F}"/>
                </a:ext>
              </a:extLst>
            </p:cNvPr>
            <p:cNvSpPr/>
            <p:nvPr/>
          </p:nvSpPr>
          <p:spPr>
            <a:xfrm>
              <a:off x="6688913" y="2310158"/>
              <a:ext cx="266346" cy="294746"/>
            </a:xfrm>
            <a:custGeom>
              <a:avLst/>
              <a:gdLst/>
              <a:ahLst/>
              <a:cxnLst/>
              <a:rect l="l" t="t" r="r" b="b"/>
              <a:pathLst>
                <a:path w="711585" h="787458" extrusionOk="0">
                  <a:moveTo>
                    <a:pt x="654254" y="325496"/>
                  </a:moveTo>
                  <a:lnTo>
                    <a:pt x="104510" y="7551"/>
                  </a:lnTo>
                  <a:cubicBezTo>
                    <a:pt x="93809" y="169"/>
                    <a:pt x="80334" y="-1936"/>
                    <a:pt x="67898" y="1836"/>
                  </a:cubicBezTo>
                  <a:lnTo>
                    <a:pt x="67898" y="1836"/>
                  </a:lnTo>
                  <a:cubicBezTo>
                    <a:pt x="65551" y="2808"/>
                    <a:pt x="63345" y="4093"/>
                    <a:pt x="61336" y="5646"/>
                  </a:cubicBezTo>
                  <a:lnTo>
                    <a:pt x="0" y="40793"/>
                  </a:lnTo>
                  <a:lnTo>
                    <a:pt x="47548" y="96705"/>
                  </a:lnTo>
                  <a:lnTo>
                    <a:pt x="47548" y="326258"/>
                  </a:lnTo>
                  <a:cubicBezTo>
                    <a:pt x="49713" y="366529"/>
                    <a:pt x="70903" y="403353"/>
                    <a:pt x="104605" y="425413"/>
                  </a:cubicBezTo>
                  <a:lnTo>
                    <a:pt x="275776" y="533140"/>
                  </a:lnTo>
                  <a:lnTo>
                    <a:pt x="322277" y="639916"/>
                  </a:lnTo>
                  <a:lnTo>
                    <a:pt x="273303" y="723069"/>
                  </a:lnTo>
                  <a:lnTo>
                    <a:pt x="341487" y="684016"/>
                  </a:lnTo>
                  <a:lnTo>
                    <a:pt x="406246" y="608674"/>
                  </a:lnTo>
                  <a:lnTo>
                    <a:pt x="612888" y="720783"/>
                  </a:lnTo>
                  <a:lnTo>
                    <a:pt x="624014" y="787458"/>
                  </a:lnTo>
                  <a:lnTo>
                    <a:pt x="693624" y="747644"/>
                  </a:lnTo>
                  <a:lnTo>
                    <a:pt x="695526" y="746500"/>
                  </a:lnTo>
                  <a:lnTo>
                    <a:pt x="696191" y="746500"/>
                  </a:lnTo>
                  <a:lnTo>
                    <a:pt x="696191" y="746500"/>
                  </a:lnTo>
                  <a:cubicBezTo>
                    <a:pt x="706983" y="737785"/>
                    <a:pt x="712695" y="724231"/>
                    <a:pt x="711407" y="710401"/>
                  </a:cubicBezTo>
                  <a:lnTo>
                    <a:pt x="711407" y="424651"/>
                  </a:lnTo>
                  <a:cubicBezTo>
                    <a:pt x="709219" y="384370"/>
                    <a:pt x="687992" y="347536"/>
                    <a:pt x="654254" y="325496"/>
                  </a:cubicBez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574;p16">
              <a:extLst>
                <a:ext uri="{FF2B5EF4-FFF2-40B4-BE49-F238E27FC236}">
                  <a16:creationId xmlns:a16="http://schemas.microsoft.com/office/drawing/2014/main" id="{C8C678EE-6DE8-464D-A500-F392FED4BA8F}"/>
                </a:ext>
              </a:extLst>
            </p:cNvPr>
            <p:cNvSpPr/>
            <p:nvPr/>
          </p:nvSpPr>
          <p:spPr>
            <a:xfrm>
              <a:off x="6681190" y="2324699"/>
              <a:ext cx="248446" cy="281264"/>
            </a:xfrm>
            <a:custGeom>
              <a:avLst/>
              <a:gdLst/>
              <a:ahLst/>
              <a:cxnLst/>
              <a:rect l="l" t="t" r="r" b="b"/>
              <a:pathLst>
                <a:path w="663763" h="751441" extrusionOk="0">
                  <a:moveTo>
                    <a:pt x="606802" y="325697"/>
                  </a:moveTo>
                  <a:lnTo>
                    <a:pt x="57057" y="7848"/>
                  </a:lnTo>
                  <a:cubicBezTo>
                    <a:pt x="25485" y="-10440"/>
                    <a:pt x="0" y="4324"/>
                    <a:pt x="0" y="40805"/>
                  </a:cubicBezTo>
                  <a:lnTo>
                    <a:pt x="0" y="326555"/>
                  </a:lnTo>
                  <a:cubicBezTo>
                    <a:pt x="2165" y="366826"/>
                    <a:pt x="23356" y="403650"/>
                    <a:pt x="57057" y="425710"/>
                  </a:cubicBezTo>
                  <a:lnTo>
                    <a:pt x="228228" y="533533"/>
                  </a:lnTo>
                  <a:lnTo>
                    <a:pt x="293939" y="684314"/>
                  </a:lnTo>
                  <a:lnTo>
                    <a:pt x="358699" y="608971"/>
                  </a:lnTo>
                  <a:lnTo>
                    <a:pt x="606707" y="743654"/>
                  </a:lnTo>
                  <a:cubicBezTo>
                    <a:pt x="638278" y="761847"/>
                    <a:pt x="663764" y="747083"/>
                    <a:pt x="663764" y="710603"/>
                  </a:cubicBezTo>
                  <a:lnTo>
                    <a:pt x="663764" y="424853"/>
                  </a:lnTo>
                  <a:cubicBezTo>
                    <a:pt x="661621" y="384600"/>
                    <a:pt x="640468" y="347776"/>
                    <a:pt x="606802" y="325697"/>
                  </a:cubicBezTo>
                  <a:close/>
                </a:path>
              </a:pathLst>
            </a:custGeom>
            <a:solidFill>
              <a:srgbClr val="E26D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575;p16">
              <a:extLst>
                <a:ext uri="{FF2B5EF4-FFF2-40B4-BE49-F238E27FC236}">
                  <a16:creationId xmlns:a16="http://schemas.microsoft.com/office/drawing/2014/main" id="{2A642847-2944-47A5-8D16-10CEE4624723}"/>
                </a:ext>
              </a:extLst>
            </p:cNvPr>
            <p:cNvSpPr/>
            <p:nvPr/>
          </p:nvSpPr>
          <p:spPr>
            <a:xfrm>
              <a:off x="7244522" y="2103554"/>
              <a:ext cx="267380" cy="295937"/>
            </a:xfrm>
            <a:custGeom>
              <a:avLst/>
              <a:gdLst/>
              <a:ahLst/>
              <a:cxnLst/>
              <a:rect l="l" t="t" r="r" b="b"/>
              <a:pathLst>
                <a:path w="713014" h="789165" extrusionOk="0">
                  <a:moveTo>
                    <a:pt x="655586" y="326155"/>
                  </a:moveTo>
                  <a:lnTo>
                    <a:pt x="104700" y="7639"/>
                  </a:lnTo>
                  <a:cubicBezTo>
                    <a:pt x="93992" y="191"/>
                    <a:pt x="80470" y="-1949"/>
                    <a:pt x="67993" y="1829"/>
                  </a:cubicBezTo>
                  <a:lnTo>
                    <a:pt x="67993" y="1829"/>
                  </a:lnTo>
                  <a:cubicBezTo>
                    <a:pt x="65625" y="2760"/>
                    <a:pt x="63419" y="4045"/>
                    <a:pt x="61432" y="5639"/>
                  </a:cubicBezTo>
                  <a:lnTo>
                    <a:pt x="0" y="40882"/>
                  </a:lnTo>
                  <a:lnTo>
                    <a:pt x="47548" y="96793"/>
                  </a:lnTo>
                  <a:lnTo>
                    <a:pt x="47548" y="326917"/>
                  </a:lnTo>
                  <a:cubicBezTo>
                    <a:pt x="49697" y="367241"/>
                    <a:pt x="70884" y="404130"/>
                    <a:pt x="104605" y="426263"/>
                  </a:cubicBezTo>
                  <a:lnTo>
                    <a:pt x="276252" y="534277"/>
                  </a:lnTo>
                  <a:lnTo>
                    <a:pt x="322848" y="641242"/>
                  </a:lnTo>
                  <a:lnTo>
                    <a:pt x="273874" y="724586"/>
                  </a:lnTo>
                  <a:lnTo>
                    <a:pt x="342248" y="685629"/>
                  </a:lnTo>
                  <a:lnTo>
                    <a:pt x="407102" y="610096"/>
                  </a:lnTo>
                  <a:lnTo>
                    <a:pt x="614029" y="722491"/>
                  </a:lnTo>
                  <a:lnTo>
                    <a:pt x="625250" y="789166"/>
                  </a:lnTo>
                  <a:lnTo>
                    <a:pt x="694955" y="749161"/>
                  </a:lnTo>
                  <a:lnTo>
                    <a:pt x="696857" y="748113"/>
                  </a:lnTo>
                  <a:lnTo>
                    <a:pt x="697523" y="748113"/>
                  </a:lnTo>
                  <a:lnTo>
                    <a:pt x="697523" y="748113"/>
                  </a:lnTo>
                  <a:cubicBezTo>
                    <a:pt x="708373" y="739436"/>
                    <a:pt x="714136" y="725863"/>
                    <a:pt x="712833" y="712013"/>
                  </a:cubicBezTo>
                  <a:lnTo>
                    <a:pt x="712833" y="426263"/>
                  </a:lnTo>
                  <a:cubicBezTo>
                    <a:pt x="710874" y="385631"/>
                    <a:pt x="689592" y="348402"/>
                    <a:pt x="655586" y="326155"/>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576;p16">
              <a:extLst>
                <a:ext uri="{FF2B5EF4-FFF2-40B4-BE49-F238E27FC236}">
                  <a16:creationId xmlns:a16="http://schemas.microsoft.com/office/drawing/2014/main" id="{09C979B0-C12C-4111-AD98-92C6B7A75CDA}"/>
                </a:ext>
              </a:extLst>
            </p:cNvPr>
            <p:cNvSpPr/>
            <p:nvPr/>
          </p:nvSpPr>
          <p:spPr>
            <a:xfrm>
              <a:off x="7236798" y="2118137"/>
              <a:ext cx="249375" cy="282304"/>
            </a:xfrm>
            <a:custGeom>
              <a:avLst/>
              <a:gdLst/>
              <a:ahLst/>
              <a:cxnLst/>
              <a:rect l="l" t="t" r="r" b="b"/>
              <a:pathLst>
                <a:path w="665000" h="752811" extrusionOk="0">
                  <a:moveTo>
                    <a:pt x="607848" y="326342"/>
                  </a:moveTo>
                  <a:lnTo>
                    <a:pt x="57057" y="7826"/>
                  </a:lnTo>
                  <a:cubicBezTo>
                    <a:pt x="25485" y="-10462"/>
                    <a:pt x="0" y="4397"/>
                    <a:pt x="0" y="40973"/>
                  </a:cubicBezTo>
                  <a:lnTo>
                    <a:pt x="0" y="326723"/>
                  </a:lnTo>
                  <a:cubicBezTo>
                    <a:pt x="2149" y="367046"/>
                    <a:pt x="23336" y="403936"/>
                    <a:pt x="57057" y="426069"/>
                  </a:cubicBezTo>
                  <a:lnTo>
                    <a:pt x="228799" y="534464"/>
                  </a:lnTo>
                  <a:lnTo>
                    <a:pt x="294700" y="685625"/>
                  </a:lnTo>
                  <a:lnTo>
                    <a:pt x="359555" y="610092"/>
                  </a:lnTo>
                  <a:lnTo>
                    <a:pt x="607943" y="744966"/>
                  </a:lnTo>
                  <a:cubicBezTo>
                    <a:pt x="639610" y="763254"/>
                    <a:pt x="665000" y="748490"/>
                    <a:pt x="665000" y="711914"/>
                  </a:cubicBezTo>
                  <a:lnTo>
                    <a:pt x="665000" y="426164"/>
                  </a:lnTo>
                  <a:cubicBezTo>
                    <a:pt x="662994" y="385648"/>
                    <a:pt x="641749" y="348541"/>
                    <a:pt x="607848" y="326342"/>
                  </a:cubicBez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577;p16">
              <a:extLst>
                <a:ext uri="{FF2B5EF4-FFF2-40B4-BE49-F238E27FC236}">
                  <a16:creationId xmlns:a16="http://schemas.microsoft.com/office/drawing/2014/main" id="{A041AC0D-5E25-491C-803B-5FDF007AB139}"/>
                </a:ext>
              </a:extLst>
            </p:cNvPr>
            <p:cNvSpPr/>
            <p:nvPr/>
          </p:nvSpPr>
          <p:spPr>
            <a:xfrm rot="-1798898">
              <a:off x="7282126" y="2196393"/>
              <a:ext cx="24191" cy="41957"/>
            </a:xfrm>
            <a:custGeom>
              <a:avLst/>
              <a:gdLst/>
              <a:ahLst/>
              <a:cxnLst/>
              <a:rect l="l" t="t" r="r" b="b"/>
              <a:pathLst>
                <a:path w="64474" h="111823" extrusionOk="0">
                  <a:moveTo>
                    <a:pt x="64475" y="55912"/>
                  </a:moveTo>
                  <a:cubicBezTo>
                    <a:pt x="64475" y="86791"/>
                    <a:pt x="50041" y="111823"/>
                    <a:pt x="32237" y="111823"/>
                  </a:cubicBezTo>
                  <a:cubicBezTo>
                    <a:pt x="14433" y="111823"/>
                    <a:pt x="0" y="86791"/>
                    <a:pt x="0" y="55912"/>
                  </a:cubicBezTo>
                  <a:cubicBezTo>
                    <a:pt x="0" y="25033"/>
                    <a:pt x="14433" y="0"/>
                    <a:pt x="32237" y="0"/>
                  </a:cubicBezTo>
                  <a:cubicBezTo>
                    <a:pt x="50041" y="0"/>
                    <a:pt x="64475" y="25033"/>
                    <a:pt x="64475" y="5591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578;p16">
              <a:extLst>
                <a:ext uri="{FF2B5EF4-FFF2-40B4-BE49-F238E27FC236}">
                  <a16:creationId xmlns:a16="http://schemas.microsoft.com/office/drawing/2014/main" id="{6A50E7BB-916D-4DFB-965B-9744C88B4093}"/>
                </a:ext>
              </a:extLst>
            </p:cNvPr>
            <p:cNvSpPr/>
            <p:nvPr/>
          </p:nvSpPr>
          <p:spPr>
            <a:xfrm rot="-1778992">
              <a:off x="7345395" y="2232411"/>
              <a:ext cx="24194" cy="41962"/>
            </a:xfrm>
            <a:custGeom>
              <a:avLst/>
              <a:gdLst/>
              <a:ahLst/>
              <a:cxnLst/>
              <a:rect l="l" t="t" r="r" b="b"/>
              <a:pathLst>
                <a:path w="64696" h="112208" extrusionOk="0">
                  <a:moveTo>
                    <a:pt x="64698" y="56104"/>
                  </a:moveTo>
                  <a:cubicBezTo>
                    <a:pt x="64698" y="87090"/>
                    <a:pt x="50215" y="112209"/>
                    <a:pt x="32350" y="112209"/>
                  </a:cubicBezTo>
                  <a:cubicBezTo>
                    <a:pt x="14484" y="112209"/>
                    <a:pt x="1" y="87090"/>
                    <a:pt x="1" y="56104"/>
                  </a:cubicBezTo>
                  <a:cubicBezTo>
                    <a:pt x="1" y="25119"/>
                    <a:pt x="14484" y="0"/>
                    <a:pt x="32350" y="0"/>
                  </a:cubicBezTo>
                  <a:cubicBezTo>
                    <a:pt x="50215" y="0"/>
                    <a:pt x="64698" y="25119"/>
                    <a:pt x="64698" y="5610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 name="Google Shape;579;p16">
              <a:extLst>
                <a:ext uri="{FF2B5EF4-FFF2-40B4-BE49-F238E27FC236}">
                  <a16:creationId xmlns:a16="http://schemas.microsoft.com/office/drawing/2014/main" id="{0511E5A2-2B02-44E8-81C2-291E058A7F76}"/>
                </a:ext>
              </a:extLst>
            </p:cNvPr>
            <p:cNvSpPr/>
            <p:nvPr/>
          </p:nvSpPr>
          <p:spPr>
            <a:xfrm rot="-1798898">
              <a:off x="7404420" y="2267151"/>
              <a:ext cx="24191" cy="41957"/>
            </a:xfrm>
            <a:custGeom>
              <a:avLst/>
              <a:gdLst/>
              <a:ahLst/>
              <a:cxnLst/>
              <a:rect l="l" t="t" r="r" b="b"/>
              <a:pathLst>
                <a:path w="64474" h="111823" extrusionOk="0">
                  <a:moveTo>
                    <a:pt x="64474" y="55912"/>
                  </a:moveTo>
                  <a:cubicBezTo>
                    <a:pt x="64474" y="86791"/>
                    <a:pt x="50041" y="111823"/>
                    <a:pt x="32237" y="111823"/>
                  </a:cubicBezTo>
                  <a:cubicBezTo>
                    <a:pt x="14433" y="111823"/>
                    <a:pt x="0" y="86791"/>
                    <a:pt x="0" y="55912"/>
                  </a:cubicBezTo>
                  <a:cubicBezTo>
                    <a:pt x="0" y="25033"/>
                    <a:pt x="14433" y="0"/>
                    <a:pt x="32237" y="0"/>
                  </a:cubicBezTo>
                  <a:cubicBezTo>
                    <a:pt x="50041" y="0"/>
                    <a:pt x="64474" y="25033"/>
                    <a:pt x="64474" y="5591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580;p16">
              <a:extLst>
                <a:ext uri="{FF2B5EF4-FFF2-40B4-BE49-F238E27FC236}">
                  <a16:creationId xmlns:a16="http://schemas.microsoft.com/office/drawing/2014/main" id="{76662572-782D-4570-9403-6A92EC756449}"/>
                </a:ext>
              </a:extLst>
            </p:cNvPr>
            <p:cNvSpPr/>
            <p:nvPr/>
          </p:nvSpPr>
          <p:spPr>
            <a:xfrm>
              <a:off x="7054307" y="2375460"/>
              <a:ext cx="81342" cy="108498"/>
            </a:xfrm>
            <a:custGeom>
              <a:avLst/>
              <a:gdLst/>
              <a:ahLst/>
              <a:cxnLst/>
              <a:rect l="l" t="t" r="r" b="b"/>
              <a:pathLst>
                <a:path w="216911" h="289327" extrusionOk="0">
                  <a:moveTo>
                    <a:pt x="216912" y="195983"/>
                  </a:moveTo>
                  <a:cubicBezTo>
                    <a:pt x="216912" y="129308"/>
                    <a:pt x="170030" y="47678"/>
                    <a:pt x="112307" y="14246"/>
                  </a:cubicBezTo>
                  <a:cubicBezTo>
                    <a:pt x="81496" y="-3566"/>
                    <a:pt x="53919" y="-4042"/>
                    <a:pt x="34805" y="9293"/>
                  </a:cubicBezTo>
                  <a:lnTo>
                    <a:pt x="0" y="29009"/>
                  </a:lnTo>
                  <a:lnTo>
                    <a:pt x="14835" y="34915"/>
                  </a:lnTo>
                  <a:cubicBezTo>
                    <a:pt x="9738" y="47589"/>
                    <a:pt x="7246" y="61163"/>
                    <a:pt x="7512" y="74825"/>
                  </a:cubicBezTo>
                  <a:cubicBezTo>
                    <a:pt x="7512" y="141500"/>
                    <a:pt x="54394" y="223034"/>
                    <a:pt x="112117" y="256562"/>
                  </a:cubicBezTo>
                  <a:cubicBezTo>
                    <a:pt x="121018" y="261857"/>
                    <a:pt x="130623" y="265858"/>
                    <a:pt x="140645" y="268468"/>
                  </a:cubicBezTo>
                  <a:lnTo>
                    <a:pt x="140645" y="289328"/>
                  </a:lnTo>
                  <a:lnTo>
                    <a:pt x="185530" y="263991"/>
                  </a:lnTo>
                  <a:lnTo>
                    <a:pt x="185530" y="263991"/>
                  </a:lnTo>
                  <a:lnTo>
                    <a:pt x="185530" y="263991"/>
                  </a:lnTo>
                  <a:cubicBezTo>
                    <a:pt x="205310" y="252656"/>
                    <a:pt x="216912" y="229225"/>
                    <a:pt x="216912" y="1959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 name="Google Shape;581;p16">
              <a:extLst>
                <a:ext uri="{FF2B5EF4-FFF2-40B4-BE49-F238E27FC236}">
                  <a16:creationId xmlns:a16="http://schemas.microsoft.com/office/drawing/2014/main" id="{1A6E1BB8-9265-4A0D-B351-C0A1DA4AD1AF}"/>
                </a:ext>
              </a:extLst>
            </p:cNvPr>
            <p:cNvSpPr/>
            <p:nvPr/>
          </p:nvSpPr>
          <p:spPr>
            <a:xfrm rot="-1798898">
              <a:off x="7049958" y="2378905"/>
              <a:ext cx="64153" cy="111361"/>
            </a:xfrm>
            <a:custGeom>
              <a:avLst/>
              <a:gdLst/>
              <a:ahLst/>
              <a:cxnLst/>
              <a:rect l="l" t="t" r="r" b="b"/>
              <a:pathLst>
                <a:path w="170980" h="296798" extrusionOk="0">
                  <a:moveTo>
                    <a:pt x="170981" y="148399"/>
                  </a:moveTo>
                  <a:cubicBezTo>
                    <a:pt x="170981" y="230358"/>
                    <a:pt x="132706" y="296799"/>
                    <a:pt x="85491" y="296799"/>
                  </a:cubicBezTo>
                  <a:cubicBezTo>
                    <a:pt x="38276" y="296799"/>
                    <a:pt x="0" y="230358"/>
                    <a:pt x="0" y="148399"/>
                  </a:cubicBezTo>
                  <a:cubicBezTo>
                    <a:pt x="0" y="66441"/>
                    <a:pt x="38276" y="0"/>
                    <a:pt x="85491" y="0"/>
                  </a:cubicBezTo>
                  <a:cubicBezTo>
                    <a:pt x="132706" y="0"/>
                    <a:pt x="170981" y="66441"/>
                    <a:pt x="170981" y="148399"/>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 name="Google Shape;582;p16">
              <a:extLst>
                <a:ext uri="{FF2B5EF4-FFF2-40B4-BE49-F238E27FC236}">
                  <a16:creationId xmlns:a16="http://schemas.microsoft.com/office/drawing/2014/main" id="{BE071FD0-4C0D-4F7E-AA7A-0B2C8E9602A2}"/>
                </a:ext>
              </a:extLst>
            </p:cNvPr>
            <p:cNvSpPr/>
            <p:nvPr/>
          </p:nvSpPr>
          <p:spPr>
            <a:xfrm rot="-1798898">
              <a:off x="7061883" y="2407428"/>
              <a:ext cx="9134" cy="15868"/>
            </a:xfrm>
            <a:custGeom>
              <a:avLst/>
              <a:gdLst/>
              <a:ahLst/>
              <a:cxnLst/>
              <a:rect l="l" t="t" r="r" b="b"/>
              <a:pathLst>
                <a:path w="24344" h="42290" extrusionOk="0">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583;p16">
              <a:extLst>
                <a:ext uri="{FF2B5EF4-FFF2-40B4-BE49-F238E27FC236}">
                  <a16:creationId xmlns:a16="http://schemas.microsoft.com/office/drawing/2014/main" id="{34931915-9DFA-4754-8B51-DC5DF5F13420}"/>
                </a:ext>
              </a:extLst>
            </p:cNvPr>
            <p:cNvSpPr/>
            <p:nvPr/>
          </p:nvSpPr>
          <p:spPr>
            <a:xfrm rot="-1798898">
              <a:off x="7092283" y="2424967"/>
              <a:ext cx="9134" cy="15868"/>
            </a:xfrm>
            <a:custGeom>
              <a:avLst/>
              <a:gdLst/>
              <a:ahLst/>
              <a:cxnLst/>
              <a:rect l="l" t="t" r="r" b="b"/>
              <a:pathLst>
                <a:path w="24344" h="42290" extrusionOk="0">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 name="Google Shape;584;p16">
              <a:extLst>
                <a:ext uri="{FF2B5EF4-FFF2-40B4-BE49-F238E27FC236}">
                  <a16:creationId xmlns:a16="http://schemas.microsoft.com/office/drawing/2014/main" id="{871555E0-5776-4E2F-8DBB-49DB27D9A017}"/>
                </a:ext>
              </a:extLst>
            </p:cNvPr>
            <p:cNvSpPr/>
            <p:nvPr/>
          </p:nvSpPr>
          <p:spPr>
            <a:xfrm>
              <a:off x="7066445" y="2439547"/>
              <a:ext cx="31881" cy="22328"/>
            </a:xfrm>
            <a:custGeom>
              <a:avLst/>
              <a:gdLst/>
              <a:ahLst/>
              <a:cxnLst/>
              <a:rect l="l" t="t" r="r" b="b"/>
              <a:pathLst>
                <a:path w="85015" h="59542" extrusionOk="0">
                  <a:moveTo>
                    <a:pt x="0" y="0"/>
                  </a:moveTo>
                  <a:cubicBezTo>
                    <a:pt x="0" y="0"/>
                    <a:pt x="13694" y="37528"/>
                    <a:pt x="41272" y="53435"/>
                  </a:cubicBezTo>
                  <a:cubicBezTo>
                    <a:pt x="68849" y="69342"/>
                    <a:pt x="85015" y="49149"/>
                    <a:pt x="85015" y="4914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 name="Google Shape;585;p16">
              <a:extLst>
                <a:ext uri="{FF2B5EF4-FFF2-40B4-BE49-F238E27FC236}">
                  <a16:creationId xmlns:a16="http://schemas.microsoft.com/office/drawing/2014/main" id="{0EB7B2C4-140C-4B9C-B40A-8DB72A400ABA}"/>
                </a:ext>
              </a:extLst>
            </p:cNvPr>
            <p:cNvSpPr/>
            <p:nvPr/>
          </p:nvSpPr>
          <p:spPr>
            <a:xfrm>
              <a:off x="7016984" y="2605070"/>
              <a:ext cx="22181" cy="70080"/>
            </a:xfrm>
            <a:custGeom>
              <a:avLst/>
              <a:gdLst/>
              <a:ahLst/>
              <a:cxnLst/>
              <a:rect l="l" t="t" r="r" b="b"/>
              <a:pathLst>
                <a:path w="59149" h="186880" extrusionOk="0">
                  <a:moveTo>
                    <a:pt x="0" y="152591"/>
                  </a:moveTo>
                  <a:lnTo>
                    <a:pt x="59149" y="186881"/>
                  </a:lnTo>
                  <a:lnTo>
                    <a:pt x="59149" y="34195"/>
                  </a:lnTo>
                  <a:lnTo>
                    <a:pt x="0" y="0"/>
                  </a:lnTo>
                  <a:lnTo>
                    <a:pt x="0" y="152591"/>
                  </a:lnTo>
                  <a:close/>
                </a:path>
              </a:pathLst>
            </a:custGeom>
            <a:solidFill>
              <a:srgbClr val="1155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586;p16">
              <a:extLst>
                <a:ext uri="{FF2B5EF4-FFF2-40B4-BE49-F238E27FC236}">
                  <a16:creationId xmlns:a16="http://schemas.microsoft.com/office/drawing/2014/main" id="{22CFEF49-183F-4C15-9A94-3A74F4630C5D}"/>
                </a:ext>
              </a:extLst>
            </p:cNvPr>
            <p:cNvSpPr/>
            <p:nvPr/>
          </p:nvSpPr>
          <p:spPr>
            <a:xfrm>
              <a:off x="7016984" y="2594731"/>
              <a:ext cx="41045" cy="23253"/>
            </a:xfrm>
            <a:custGeom>
              <a:avLst/>
              <a:gdLst/>
              <a:ahLst/>
              <a:cxnLst/>
              <a:rect l="l" t="t" r="r" b="b"/>
              <a:pathLst>
                <a:path w="109454" h="62007" extrusionOk="0">
                  <a:moveTo>
                    <a:pt x="59149" y="62008"/>
                  </a:moveTo>
                  <a:lnTo>
                    <a:pt x="0" y="27718"/>
                  </a:lnTo>
                  <a:lnTo>
                    <a:pt x="47928" y="0"/>
                  </a:lnTo>
                  <a:lnTo>
                    <a:pt x="109455" y="34480"/>
                  </a:lnTo>
                  <a:lnTo>
                    <a:pt x="59149" y="62008"/>
                  </a:lnTo>
                  <a:close/>
                </a:path>
              </a:pathLst>
            </a:custGeom>
            <a:solidFill>
              <a:srgbClr val="3C78D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 name="Google Shape;587;p16">
              <a:extLst>
                <a:ext uri="{FF2B5EF4-FFF2-40B4-BE49-F238E27FC236}">
                  <a16:creationId xmlns:a16="http://schemas.microsoft.com/office/drawing/2014/main" id="{7A88C2FB-3CA3-478D-82E6-397E5CF2388C}"/>
                </a:ext>
              </a:extLst>
            </p:cNvPr>
            <p:cNvSpPr/>
            <p:nvPr/>
          </p:nvSpPr>
          <p:spPr>
            <a:xfrm>
              <a:off x="7057740" y="2595705"/>
              <a:ext cx="65605" cy="105819"/>
            </a:xfrm>
            <a:custGeom>
              <a:avLst/>
              <a:gdLst/>
              <a:ahLst/>
              <a:cxnLst/>
              <a:rect l="l" t="t" r="r" b="b"/>
              <a:pathLst>
                <a:path w="174947" h="282184" extrusionOk="0">
                  <a:moveTo>
                    <a:pt x="174880" y="168275"/>
                  </a:moveTo>
                  <a:cubicBezTo>
                    <a:pt x="174376" y="153645"/>
                    <a:pt x="166502" y="140272"/>
                    <a:pt x="153959" y="132747"/>
                  </a:cubicBezTo>
                  <a:lnTo>
                    <a:pt x="84635" y="92646"/>
                  </a:lnTo>
                  <a:lnTo>
                    <a:pt x="95666" y="40545"/>
                  </a:lnTo>
                  <a:lnTo>
                    <a:pt x="95666" y="36639"/>
                  </a:lnTo>
                  <a:cubicBezTo>
                    <a:pt x="95704" y="31096"/>
                    <a:pt x="94933" y="25581"/>
                    <a:pt x="93383" y="20256"/>
                  </a:cubicBezTo>
                  <a:cubicBezTo>
                    <a:pt x="91291" y="13398"/>
                    <a:pt x="83874" y="-2889"/>
                    <a:pt x="79119" y="445"/>
                  </a:cubicBezTo>
                  <a:lnTo>
                    <a:pt x="6562" y="42450"/>
                  </a:lnTo>
                  <a:cubicBezTo>
                    <a:pt x="2187" y="43688"/>
                    <a:pt x="0" y="48736"/>
                    <a:pt x="0" y="56356"/>
                  </a:cubicBezTo>
                  <a:lnTo>
                    <a:pt x="0" y="184087"/>
                  </a:lnTo>
                  <a:cubicBezTo>
                    <a:pt x="903" y="199546"/>
                    <a:pt x="9053" y="213671"/>
                    <a:pt x="21967" y="222187"/>
                  </a:cubicBezTo>
                  <a:lnTo>
                    <a:pt x="120961" y="279337"/>
                  </a:lnTo>
                  <a:cubicBezTo>
                    <a:pt x="129710" y="284385"/>
                    <a:pt x="137412" y="282480"/>
                    <a:pt x="140741" y="275527"/>
                  </a:cubicBezTo>
                  <a:lnTo>
                    <a:pt x="173739" y="204280"/>
                  </a:lnTo>
                  <a:cubicBezTo>
                    <a:pt x="174728" y="201632"/>
                    <a:pt x="175118" y="198803"/>
                    <a:pt x="174880" y="19599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 name="Google Shape;588;p16">
              <a:extLst>
                <a:ext uri="{FF2B5EF4-FFF2-40B4-BE49-F238E27FC236}">
                  <a16:creationId xmlns:a16="http://schemas.microsoft.com/office/drawing/2014/main" id="{FD2DF767-FA58-46DA-A2AF-AEE4D9CB9CC9}"/>
                </a:ext>
              </a:extLst>
            </p:cNvPr>
            <p:cNvSpPr/>
            <p:nvPr/>
          </p:nvSpPr>
          <p:spPr>
            <a:xfrm>
              <a:off x="7095932" y="2684289"/>
              <a:ext cx="13087" cy="23860"/>
            </a:xfrm>
            <a:custGeom>
              <a:avLst/>
              <a:gdLst/>
              <a:ahLst/>
              <a:cxnLst/>
              <a:rect l="l" t="t" r="r" b="b"/>
              <a:pathLst>
                <a:path w="34899" h="63627" extrusionOk="0">
                  <a:moveTo>
                    <a:pt x="0" y="63627"/>
                  </a:moveTo>
                  <a:lnTo>
                    <a:pt x="34900" y="43148"/>
                  </a:lnTo>
                  <a:lnTo>
                    <a:pt x="3138" y="0"/>
                  </a:lnTo>
                  <a:lnTo>
                    <a:pt x="0" y="63627"/>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 name="Google Shape;589;p16">
              <a:extLst>
                <a:ext uri="{FF2B5EF4-FFF2-40B4-BE49-F238E27FC236}">
                  <a16:creationId xmlns:a16="http://schemas.microsoft.com/office/drawing/2014/main" id="{6CD0BB00-00BB-477C-AF54-7ED07389F18E}"/>
                </a:ext>
              </a:extLst>
            </p:cNvPr>
            <p:cNvSpPr/>
            <p:nvPr/>
          </p:nvSpPr>
          <p:spPr>
            <a:xfrm>
              <a:off x="7045282" y="2602986"/>
              <a:ext cx="65605" cy="105693"/>
            </a:xfrm>
            <a:custGeom>
              <a:avLst/>
              <a:gdLst/>
              <a:ahLst/>
              <a:cxnLst/>
              <a:rect l="l" t="t" r="r" b="b"/>
              <a:pathLst>
                <a:path w="174947" h="281849" extrusionOk="0">
                  <a:moveTo>
                    <a:pt x="174880" y="168254"/>
                  </a:moveTo>
                  <a:cubicBezTo>
                    <a:pt x="174319" y="153642"/>
                    <a:pt x="166464" y="140288"/>
                    <a:pt x="153959" y="132725"/>
                  </a:cubicBezTo>
                  <a:lnTo>
                    <a:pt x="84635" y="92720"/>
                  </a:lnTo>
                  <a:lnTo>
                    <a:pt x="95666" y="40523"/>
                  </a:lnTo>
                  <a:lnTo>
                    <a:pt x="95666" y="36713"/>
                  </a:lnTo>
                  <a:cubicBezTo>
                    <a:pt x="95704" y="31141"/>
                    <a:pt x="94933" y="25588"/>
                    <a:pt x="93383" y="20235"/>
                  </a:cubicBezTo>
                  <a:cubicBezTo>
                    <a:pt x="91291" y="13377"/>
                    <a:pt x="83874" y="-2815"/>
                    <a:pt x="79119" y="423"/>
                  </a:cubicBezTo>
                  <a:lnTo>
                    <a:pt x="6562" y="42429"/>
                  </a:lnTo>
                  <a:cubicBezTo>
                    <a:pt x="2187" y="43667"/>
                    <a:pt x="0" y="48810"/>
                    <a:pt x="0" y="56430"/>
                  </a:cubicBezTo>
                  <a:lnTo>
                    <a:pt x="0" y="183684"/>
                  </a:lnTo>
                  <a:cubicBezTo>
                    <a:pt x="875" y="199153"/>
                    <a:pt x="9025" y="213288"/>
                    <a:pt x="21967" y="221784"/>
                  </a:cubicBezTo>
                  <a:lnTo>
                    <a:pt x="120961" y="278934"/>
                  </a:lnTo>
                  <a:cubicBezTo>
                    <a:pt x="129710" y="284078"/>
                    <a:pt x="137412" y="282173"/>
                    <a:pt x="140741" y="275124"/>
                  </a:cubicBezTo>
                  <a:lnTo>
                    <a:pt x="173739" y="203877"/>
                  </a:lnTo>
                  <a:cubicBezTo>
                    <a:pt x="174728" y="201229"/>
                    <a:pt x="175118" y="198400"/>
                    <a:pt x="174880" y="195590"/>
                  </a:cubicBezTo>
                  <a:close/>
                </a:path>
              </a:pathLst>
            </a:custGeom>
            <a:solidFill>
              <a:srgbClr val="EFBD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4409-B412-40E1-B9B8-AC260D17CF52}"/>
              </a:ext>
            </a:extLst>
          </p:cNvPr>
          <p:cNvSpPr>
            <a:spLocks noGrp="1"/>
          </p:cNvSpPr>
          <p:nvPr>
            <p:ph type="title"/>
          </p:nvPr>
        </p:nvSpPr>
        <p:spPr>
          <a:xfrm>
            <a:off x="350874" y="652130"/>
            <a:ext cx="6893441" cy="494698"/>
          </a:xfrm>
        </p:spPr>
        <p:txBody>
          <a:bodyPr/>
          <a:lstStyle/>
          <a:p>
            <a:r>
              <a:rPr lang="en-IN" sz="2800" dirty="0">
                <a:solidFill>
                  <a:schemeClr val="accent1">
                    <a:lumMod val="75000"/>
                  </a:schemeClr>
                </a:solidFill>
                <a:latin typeface="Georgia" panose="02040502050405020303" pitchFamily="18" charset="0"/>
                <a:cs typeface="Arial"/>
              </a:rPr>
              <a:t>POSITIVE AND NEGATIVE WORDS </a:t>
            </a:r>
          </a:p>
        </p:txBody>
      </p:sp>
      <p:sp>
        <p:nvSpPr>
          <p:cNvPr id="4" name="Slide Number Placeholder 3">
            <a:extLst>
              <a:ext uri="{FF2B5EF4-FFF2-40B4-BE49-F238E27FC236}">
                <a16:creationId xmlns:a16="http://schemas.microsoft.com/office/drawing/2014/main" id="{B88015D6-3168-4DE6-9112-BCFD9746622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9" name="TextBox 8">
            <a:extLst>
              <a:ext uri="{FF2B5EF4-FFF2-40B4-BE49-F238E27FC236}">
                <a16:creationId xmlns:a16="http://schemas.microsoft.com/office/drawing/2014/main" id="{AB497A28-CBF9-441D-B606-EC4C69855EF4}"/>
              </a:ext>
            </a:extLst>
          </p:cNvPr>
          <p:cNvSpPr txBox="1"/>
          <p:nvPr/>
        </p:nvSpPr>
        <p:spPr>
          <a:xfrm>
            <a:off x="412440" y="4151243"/>
            <a:ext cx="8172790" cy="492443"/>
          </a:xfrm>
          <a:prstGeom prst="rect">
            <a:avLst/>
          </a:prstGeom>
          <a:noFill/>
        </p:spPr>
        <p:txBody>
          <a:bodyPr wrap="square" rtlCol="0">
            <a:spAutoFit/>
          </a:bodyPr>
          <a:lstStyle/>
          <a:p>
            <a:pPr marL="285750" indent="-285750">
              <a:buFont typeface="Arial" panose="020B0604020202020204" pitchFamily="34" charset="0"/>
              <a:buChar char="•"/>
            </a:pPr>
            <a:r>
              <a:rPr lang="en-IN" sz="1300" dirty="0">
                <a:solidFill>
                  <a:srgbClr val="002060"/>
                </a:solidFill>
                <a:latin typeface="Times New Roman" panose="02020603050405020304" pitchFamily="18" charset="0"/>
                <a:cs typeface="Times New Roman" panose="02020603050405020304" pitchFamily="18" charset="0"/>
              </a:rPr>
              <a:t>By the time of this event, 40% of google maps usage was through mobile phones.</a:t>
            </a:r>
          </a:p>
          <a:p>
            <a:pPr marL="285750" indent="-285750">
              <a:buFont typeface="Arial" panose="020B0604020202020204" pitchFamily="34" charset="0"/>
              <a:buChar char="•"/>
            </a:pPr>
            <a:r>
              <a:rPr lang="en-IN" sz="1300" dirty="0">
                <a:solidFill>
                  <a:srgbClr val="002060"/>
                </a:solidFill>
                <a:latin typeface="Times New Roman" panose="02020603050405020304" pitchFamily="18" charset="0"/>
                <a:cs typeface="Times New Roman" panose="02020603050405020304" pitchFamily="18" charset="0"/>
              </a:rPr>
              <a:t>People were mostly not happy with the design and battery.</a:t>
            </a:r>
          </a:p>
        </p:txBody>
      </p:sp>
      <p:pic>
        <p:nvPicPr>
          <p:cNvPr id="5" name="Picture 4">
            <a:extLst>
              <a:ext uri="{FF2B5EF4-FFF2-40B4-BE49-F238E27FC236}">
                <a16:creationId xmlns:a16="http://schemas.microsoft.com/office/drawing/2014/main" id="{BBDB4972-FE3A-4DE9-8A21-63AB07DF131B}"/>
              </a:ext>
            </a:extLst>
          </p:cNvPr>
          <p:cNvPicPr>
            <a:picLocks noChangeAspect="1"/>
          </p:cNvPicPr>
          <p:nvPr/>
        </p:nvPicPr>
        <p:blipFill>
          <a:blip r:embed="rId2"/>
          <a:stretch>
            <a:fillRect/>
          </a:stretch>
        </p:blipFill>
        <p:spPr>
          <a:xfrm>
            <a:off x="480079" y="1146828"/>
            <a:ext cx="3990731" cy="2690003"/>
          </a:xfrm>
          <a:prstGeom prst="rect">
            <a:avLst/>
          </a:prstGeom>
        </p:spPr>
      </p:pic>
      <p:pic>
        <p:nvPicPr>
          <p:cNvPr id="12" name="Picture 11">
            <a:extLst>
              <a:ext uri="{FF2B5EF4-FFF2-40B4-BE49-F238E27FC236}">
                <a16:creationId xmlns:a16="http://schemas.microsoft.com/office/drawing/2014/main" id="{EE1E83A4-F41F-4581-9F60-597D55FCBDD8}"/>
              </a:ext>
            </a:extLst>
          </p:cNvPr>
          <p:cNvPicPr>
            <a:picLocks noChangeAspect="1"/>
          </p:cNvPicPr>
          <p:nvPr/>
        </p:nvPicPr>
        <p:blipFill>
          <a:blip r:embed="rId3"/>
          <a:stretch>
            <a:fillRect/>
          </a:stretch>
        </p:blipFill>
        <p:spPr>
          <a:xfrm>
            <a:off x="4572001" y="1146827"/>
            <a:ext cx="4013230" cy="2690003"/>
          </a:xfrm>
          <a:prstGeom prst="rect">
            <a:avLst/>
          </a:prstGeom>
        </p:spPr>
      </p:pic>
    </p:spTree>
    <p:extLst>
      <p:ext uri="{BB962C8B-B14F-4D97-AF65-F5344CB8AC3E}">
        <p14:creationId xmlns:p14="http://schemas.microsoft.com/office/powerpoint/2010/main" val="1077331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4409-B412-40E1-B9B8-AC260D17CF52}"/>
              </a:ext>
            </a:extLst>
          </p:cNvPr>
          <p:cNvSpPr>
            <a:spLocks noGrp="1"/>
          </p:cNvSpPr>
          <p:nvPr>
            <p:ph type="title"/>
          </p:nvPr>
        </p:nvSpPr>
        <p:spPr>
          <a:xfrm>
            <a:off x="350874" y="652130"/>
            <a:ext cx="6893441" cy="494698"/>
          </a:xfrm>
        </p:spPr>
        <p:txBody>
          <a:bodyPr/>
          <a:lstStyle/>
          <a:p>
            <a:r>
              <a:rPr lang="en-IN" sz="2800" dirty="0">
                <a:solidFill>
                  <a:schemeClr val="accent1">
                    <a:lumMod val="75000"/>
                  </a:schemeClr>
                </a:solidFill>
                <a:latin typeface="Georgia" panose="02040502050405020303" pitchFamily="18" charset="0"/>
                <a:cs typeface="Arial"/>
              </a:rPr>
              <a:t>POSITIVE AND NEGATIVE BIGRAMS</a:t>
            </a:r>
          </a:p>
        </p:txBody>
      </p:sp>
      <p:sp>
        <p:nvSpPr>
          <p:cNvPr id="4" name="Slide Number Placeholder 3">
            <a:extLst>
              <a:ext uri="{FF2B5EF4-FFF2-40B4-BE49-F238E27FC236}">
                <a16:creationId xmlns:a16="http://schemas.microsoft.com/office/drawing/2014/main" id="{B88015D6-3168-4DE6-9112-BCFD9746622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6" name="Picture 5">
            <a:extLst>
              <a:ext uri="{FF2B5EF4-FFF2-40B4-BE49-F238E27FC236}">
                <a16:creationId xmlns:a16="http://schemas.microsoft.com/office/drawing/2014/main" id="{10D9A0AC-C2F7-4490-AF3E-AA81C88FDF0A}"/>
              </a:ext>
            </a:extLst>
          </p:cNvPr>
          <p:cNvPicPr>
            <a:picLocks noChangeAspect="1"/>
          </p:cNvPicPr>
          <p:nvPr/>
        </p:nvPicPr>
        <p:blipFill>
          <a:blip r:embed="rId2"/>
          <a:stretch>
            <a:fillRect/>
          </a:stretch>
        </p:blipFill>
        <p:spPr>
          <a:xfrm>
            <a:off x="4567871" y="1127052"/>
            <a:ext cx="3959441" cy="2929978"/>
          </a:xfrm>
          <a:prstGeom prst="rect">
            <a:avLst/>
          </a:prstGeom>
        </p:spPr>
      </p:pic>
      <p:pic>
        <p:nvPicPr>
          <p:cNvPr id="8" name="Picture 7">
            <a:extLst>
              <a:ext uri="{FF2B5EF4-FFF2-40B4-BE49-F238E27FC236}">
                <a16:creationId xmlns:a16="http://schemas.microsoft.com/office/drawing/2014/main" id="{FF075063-C467-48E2-9860-9AFB5EDF6EFE}"/>
              </a:ext>
            </a:extLst>
          </p:cNvPr>
          <p:cNvPicPr>
            <a:picLocks noChangeAspect="1"/>
          </p:cNvPicPr>
          <p:nvPr/>
        </p:nvPicPr>
        <p:blipFill>
          <a:blip r:embed="rId3"/>
          <a:stretch>
            <a:fillRect/>
          </a:stretch>
        </p:blipFill>
        <p:spPr>
          <a:xfrm>
            <a:off x="412440" y="1146828"/>
            <a:ext cx="3959442" cy="2890425"/>
          </a:xfrm>
          <a:prstGeom prst="rect">
            <a:avLst/>
          </a:prstGeom>
        </p:spPr>
      </p:pic>
      <p:sp>
        <p:nvSpPr>
          <p:cNvPr id="9" name="TextBox 8">
            <a:extLst>
              <a:ext uri="{FF2B5EF4-FFF2-40B4-BE49-F238E27FC236}">
                <a16:creationId xmlns:a16="http://schemas.microsoft.com/office/drawing/2014/main" id="{AB497A28-CBF9-441D-B606-EC4C69855EF4}"/>
              </a:ext>
            </a:extLst>
          </p:cNvPr>
          <p:cNvSpPr txBox="1"/>
          <p:nvPr/>
        </p:nvSpPr>
        <p:spPr>
          <a:xfrm>
            <a:off x="412440" y="4151243"/>
            <a:ext cx="8172790" cy="892552"/>
          </a:xfrm>
          <a:prstGeom prst="rect">
            <a:avLst/>
          </a:prstGeom>
          <a:noFill/>
        </p:spPr>
        <p:txBody>
          <a:bodyPr wrap="square" rtlCol="0">
            <a:spAutoFit/>
          </a:bodyPr>
          <a:lstStyle/>
          <a:p>
            <a:pPr marL="285750" indent="-285750">
              <a:buFont typeface="Arial" panose="020B0604020202020204" pitchFamily="34" charset="0"/>
              <a:buChar char="•"/>
            </a:pPr>
            <a:r>
              <a:rPr lang="en-IN" sz="1300" dirty="0">
                <a:solidFill>
                  <a:srgbClr val="002060"/>
                </a:solidFill>
                <a:latin typeface="Times New Roman" panose="02020603050405020304" pitchFamily="18" charset="0"/>
                <a:cs typeface="Times New Roman" panose="02020603050405020304" pitchFamily="18" charset="0"/>
              </a:rPr>
              <a:t>Apple’s popup store to sell iPad2 generated a lot of positive buzz at the event. </a:t>
            </a:r>
          </a:p>
          <a:p>
            <a:pPr marL="285750" indent="-285750">
              <a:buFont typeface="Arial" panose="020B0604020202020204" pitchFamily="34" charset="0"/>
              <a:buChar char="•"/>
            </a:pPr>
            <a:endParaRPr lang="en-IN" sz="1300" dirty="0">
              <a:solidFill>
                <a:srgbClr val="00206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300" dirty="0">
                <a:solidFill>
                  <a:srgbClr val="002060"/>
                </a:solidFill>
                <a:latin typeface="Times New Roman" panose="02020603050405020304" pitchFamily="18" charset="0"/>
                <a:cs typeface="Times New Roman" panose="02020603050405020304" pitchFamily="18" charset="0"/>
              </a:rPr>
              <a:t>Fascist Company - </a:t>
            </a:r>
            <a:r>
              <a:rPr lang="en-US" sz="1300" dirty="0">
                <a:solidFill>
                  <a:srgbClr val="002060"/>
                </a:solidFill>
                <a:latin typeface="Times New Roman" panose="02020603050405020304" pitchFamily="18" charset="0"/>
                <a:cs typeface="Times New Roman" panose="02020603050405020304" pitchFamily="18" charset="0"/>
              </a:rPr>
              <a:t>Apple seems to want to be able to control every aspect of how we engage with the virtual. This was disliked by a lot of users.</a:t>
            </a:r>
          </a:p>
        </p:txBody>
      </p:sp>
    </p:spTree>
    <p:extLst>
      <p:ext uri="{BB962C8B-B14F-4D97-AF65-F5344CB8AC3E}">
        <p14:creationId xmlns:p14="http://schemas.microsoft.com/office/powerpoint/2010/main" val="1345201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4409-B412-40E1-B9B8-AC260D17CF52}"/>
              </a:ext>
            </a:extLst>
          </p:cNvPr>
          <p:cNvSpPr>
            <a:spLocks noGrp="1"/>
          </p:cNvSpPr>
          <p:nvPr>
            <p:ph type="title"/>
          </p:nvPr>
        </p:nvSpPr>
        <p:spPr>
          <a:xfrm>
            <a:off x="457200" y="605600"/>
            <a:ext cx="7503042" cy="599423"/>
          </a:xfrm>
        </p:spPr>
        <p:txBody>
          <a:bodyPr/>
          <a:lstStyle/>
          <a:p>
            <a:r>
              <a:rPr lang="en-IN" sz="2800" dirty="0">
                <a:solidFill>
                  <a:schemeClr val="accent1">
                    <a:lumMod val="75000"/>
                  </a:schemeClr>
                </a:solidFill>
                <a:latin typeface="Georgia" panose="02040502050405020303" pitchFamily="18" charset="0"/>
                <a:cs typeface="Arial"/>
              </a:rPr>
              <a:t>POSITIVE AND NEGATIVE TRIGRAMS</a:t>
            </a:r>
          </a:p>
        </p:txBody>
      </p:sp>
      <p:sp>
        <p:nvSpPr>
          <p:cNvPr id="4" name="Slide Number Placeholder 3">
            <a:extLst>
              <a:ext uri="{FF2B5EF4-FFF2-40B4-BE49-F238E27FC236}">
                <a16:creationId xmlns:a16="http://schemas.microsoft.com/office/drawing/2014/main" id="{B88015D6-3168-4DE6-9112-BCFD9746622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5" name="Picture 4">
            <a:extLst>
              <a:ext uri="{FF2B5EF4-FFF2-40B4-BE49-F238E27FC236}">
                <a16:creationId xmlns:a16="http://schemas.microsoft.com/office/drawing/2014/main" id="{03A62326-6AC3-48FB-B193-7481019852AF}"/>
              </a:ext>
            </a:extLst>
          </p:cNvPr>
          <p:cNvPicPr>
            <a:picLocks noChangeAspect="1"/>
          </p:cNvPicPr>
          <p:nvPr/>
        </p:nvPicPr>
        <p:blipFill>
          <a:blip r:embed="rId2"/>
          <a:stretch>
            <a:fillRect/>
          </a:stretch>
        </p:blipFill>
        <p:spPr>
          <a:xfrm>
            <a:off x="329610" y="1285873"/>
            <a:ext cx="4077025" cy="2804118"/>
          </a:xfrm>
          <a:prstGeom prst="rect">
            <a:avLst/>
          </a:prstGeom>
        </p:spPr>
      </p:pic>
      <p:pic>
        <p:nvPicPr>
          <p:cNvPr id="9" name="Picture 8">
            <a:extLst>
              <a:ext uri="{FF2B5EF4-FFF2-40B4-BE49-F238E27FC236}">
                <a16:creationId xmlns:a16="http://schemas.microsoft.com/office/drawing/2014/main" id="{0E615834-CD4C-4CE8-8058-607BEFEC40F8}"/>
              </a:ext>
            </a:extLst>
          </p:cNvPr>
          <p:cNvPicPr>
            <a:picLocks noChangeAspect="1"/>
          </p:cNvPicPr>
          <p:nvPr/>
        </p:nvPicPr>
        <p:blipFill>
          <a:blip r:embed="rId3"/>
          <a:stretch>
            <a:fillRect/>
          </a:stretch>
        </p:blipFill>
        <p:spPr>
          <a:xfrm>
            <a:off x="4572000" y="1285874"/>
            <a:ext cx="4077025" cy="2804117"/>
          </a:xfrm>
          <a:prstGeom prst="rect">
            <a:avLst/>
          </a:prstGeom>
        </p:spPr>
      </p:pic>
      <p:sp>
        <p:nvSpPr>
          <p:cNvPr id="6" name="Text Placeholder 2">
            <a:extLst>
              <a:ext uri="{FF2B5EF4-FFF2-40B4-BE49-F238E27FC236}">
                <a16:creationId xmlns:a16="http://schemas.microsoft.com/office/drawing/2014/main" id="{D17F4C9E-ABB8-446D-998F-8D0A659CD3C4}"/>
              </a:ext>
            </a:extLst>
          </p:cNvPr>
          <p:cNvSpPr>
            <a:spLocks noGrp="1"/>
          </p:cNvSpPr>
          <p:nvPr>
            <p:ph type="body" idx="1"/>
          </p:nvPr>
        </p:nvSpPr>
        <p:spPr>
          <a:xfrm>
            <a:off x="457200" y="4170841"/>
            <a:ext cx="8250865" cy="818146"/>
          </a:xfrm>
        </p:spPr>
        <p:txBody>
          <a:bodyPr/>
          <a:lstStyle/>
          <a:p>
            <a:pPr marL="285750" indent="-285750">
              <a:lnSpc>
                <a:spcPct val="100000"/>
              </a:lnSpc>
              <a:spcBef>
                <a:spcPts val="0"/>
              </a:spcBef>
              <a:buClr>
                <a:srgbClr val="000000"/>
              </a:buClr>
              <a:buFont typeface="Arial" panose="020B0604020202020204" pitchFamily="34" charset="0"/>
              <a:buChar char="•"/>
            </a:pPr>
            <a:r>
              <a:rPr lang="en-US" sz="1300" dirty="0">
                <a:solidFill>
                  <a:srgbClr val="002060"/>
                </a:solidFill>
                <a:latin typeface="Times New Roman" panose="02020603050405020304" pitchFamily="18" charset="0"/>
                <a:cs typeface="Times New Roman" panose="02020603050405020304" pitchFamily="18" charset="0"/>
                <a:sym typeface="Arial"/>
              </a:rPr>
              <a:t>Gowalla- a </a:t>
            </a:r>
            <a:r>
              <a:rPr lang="en-IN" sz="1300" dirty="0">
                <a:solidFill>
                  <a:srgbClr val="002060"/>
                </a:solidFill>
                <a:latin typeface="Times New Roman" panose="02020603050405020304" pitchFamily="18" charset="0"/>
                <a:cs typeface="Times New Roman" panose="02020603050405020304" pitchFamily="18" charset="0"/>
              </a:rPr>
              <a:t>Geosocial networking app </a:t>
            </a:r>
            <a:r>
              <a:rPr lang="en-US" sz="1300" dirty="0">
                <a:solidFill>
                  <a:srgbClr val="002060"/>
                </a:solidFill>
                <a:latin typeface="Times New Roman" panose="02020603050405020304" pitchFamily="18" charset="0"/>
                <a:cs typeface="Times New Roman" panose="02020603050405020304" pitchFamily="18" charset="0"/>
                <a:sym typeface="Arial"/>
              </a:rPr>
              <a:t>won the best Android app at the Team Android Choice Awards</a:t>
            </a:r>
          </a:p>
          <a:p>
            <a:pPr marL="285750" indent="-285750">
              <a:lnSpc>
                <a:spcPct val="100000"/>
              </a:lnSpc>
              <a:spcBef>
                <a:spcPts val="0"/>
              </a:spcBef>
              <a:buClr>
                <a:srgbClr val="000000"/>
              </a:buClr>
              <a:buFont typeface="Arial" panose="020B0604020202020204" pitchFamily="34" charset="0"/>
              <a:buChar char="•"/>
            </a:pPr>
            <a:endParaRPr lang="en-US" sz="1300" dirty="0">
              <a:solidFill>
                <a:srgbClr val="002060"/>
              </a:solidFill>
              <a:latin typeface="Times New Roman" panose="02020603050405020304" pitchFamily="18" charset="0"/>
              <a:cs typeface="Times New Roman" panose="02020603050405020304" pitchFamily="18" charset="0"/>
              <a:sym typeface="Arial"/>
            </a:endParaRPr>
          </a:p>
          <a:p>
            <a:pPr marL="285750" indent="-285750">
              <a:lnSpc>
                <a:spcPct val="100000"/>
              </a:lnSpc>
              <a:spcBef>
                <a:spcPts val="0"/>
              </a:spcBef>
              <a:buClr>
                <a:srgbClr val="000000"/>
              </a:buClr>
              <a:buFont typeface="Arial" panose="020B0604020202020204" pitchFamily="34" charset="0"/>
              <a:buChar char="•"/>
            </a:pPr>
            <a:r>
              <a:rPr lang="en-IN" sz="1300" dirty="0">
                <a:solidFill>
                  <a:srgbClr val="002060"/>
                </a:solidFill>
                <a:latin typeface="Times New Roman" panose="02020603050405020304" pitchFamily="18" charset="0"/>
                <a:cs typeface="Times New Roman" panose="02020603050405020304" pitchFamily="18" charset="0"/>
                <a:sym typeface="Arial"/>
              </a:rPr>
              <a:t>Many attendees were deeply affected by the Japan crisis and  considered donating the money instead of buying an ipad2. </a:t>
            </a:r>
          </a:p>
        </p:txBody>
      </p:sp>
    </p:spTree>
    <p:extLst>
      <p:ext uri="{BB962C8B-B14F-4D97-AF65-F5344CB8AC3E}">
        <p14:creationId xmlns:p14="http://schemas.microsoft.com/office/powerpoint/2010/main" val="1030509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DCB4A-10DC-4799-A4E7-BC4DB879ADB7}"/>
              </a:ext>
            </a:extLst>
          </p:cNvPr>
          <p:cNvSpPr>
            <a:spLocks noGrp="1"/>
          </p:cNvSpPr>
          <p:nvPr>
            <p:ph type="title"/>
          </p:nvPr>
        </p:nvSpPr>
        <p:spPr>
          <a:xfrm>
            <a:off x="457199" y="559980"/>
            <a:ext cx="7744047" cy="460745"/>
          </a:xfrm>
        </p:spPr>
        <p:txBody>
          <a:bodyPr/>
          <a:lstStyle/>
          <a:p>
            <a:r>
              <a:rPr lang="en-IN" sz="2800" dirty="0">
                <a:solidFill>
                  <a:schemeClr val="accent1">
                    <a:lumMod val="75000"/>
                  </a:schemeClr>
                </a:solidFill>
                <a:latin typeface="Georgia" panose="02040502050405020303" pitchFamily="18" charset="0"/>
                <a:cs typeface="Arial"/>
              </a:rPr>
              <a:t>IPAD</a:t>
            </a:r>
            <a:r>
              <a:rPr lang="en-IN" sz="3600" dirty="0">
                <a:solidFill>
                  <a:schemeClr val="accent1">
                    <a:lumMod val="75000"/>
                  </a:schemeClr>
                </a:solidFill>
                <a:latin typeface="Georgia" panose="02040502050405020303" pitchFamily="18" charset="0"/>
                <a:cs typeface="Arial"/>
              </a:rPr>
              <a:t>2 </a:t>
            </a:r>
            <a:r>
              <a:rPr lang="en-IN" sz="2800" dirty="0">
                <a:solidFill>
                  <a:schemeClr val="accent1">
                    <a:lumMod val="75000"/>
                  </a:schemeClr>
                </a:solidFill>
                <a:latin typeface="Georgia" panose="02040502050405020303" pitchFamily="18" charset="0"/>
                <a:cs typeface="Arial"/>
              </a:rPr>
              <a:t>SENTIMENT ANALYSIS</a:t>
            </a:r>
          </a:p>
        </p:txBody>
      </p:sp>
      <p:sp>
        <p:nvSpPr>
          <p:cNvPr id="3" name="Text Placeholder 2">
            <a:extLst>
              <a:ext uri="{FF2B5EF4-FFF2-40B4-BE49-F238E27FC236}">
                <a16:creationId xmlns:a16="http://schemas.microsoft.com/office/drawing/2014/main" id="{B7B3F430-DB09-42F7-8F60-C5442AC4F280}"/>
              </a:ext>
            </a:extLst>
          </p:cNvPr>
          <p:cNvSpPr>
            <a:spLocks noGrp="1"/>
          </p:cNvSpPr>
          <p:nvPr>
            <p:ph type="body" idx="1"/>
          </p:nvPr>
        </p:nvSpPr>
        <p:spPr>
          <a:xfrm>
            <a:off x="517451" y="4287204"/>
            <a:ext cx="8250865" cy="699092"/>
          </a:xfrm>
        </p:spPr>
        <p:txBody>
          <a:bodyPr/>
          <a:lstStyle/>
          <a:p>
            <a:pPr>
              <a:buFont typeface="Arial" panose="020B0604020202020204" pitchFamily="34" charset="0"/>
              <a:buChar char="•"/>
            </a:pPr>
            <a:r>
              <a:rPr lang="en-IN" sz="1300" dirty="0">
                <a:solidFill>
                  <a:srgbClr val="002060"/>
                </a:solidFill>
                <a:latin typeface="Times New Roman" panose="02020603050405020304" pitchFamily="18" charset="0"/>
                <a:cs typeface="Times New Roman" panose="02020603050405020304" pitchFamily="18" charset="0"/>
              </a:rPr>
              <a:t>New iPad apps were launched for speech therapy and was liked by the attendees.</a:t>
            </a:r>
          </a:p>
          <a:p>
            <a:pPr>
              <a:buFont typeface="Arial" panose="020B0604020202020204" pitchFamily="34" charset="0"/>
              <a:buChar char="•"/>
            </a:pPr>
            <a:r>
              <a:rPr lang="en-IN" sz="1300" dirty="0">
                <a:solidFill>
                  <a:srgbClr val="002060"/>
                </a:solidFill>
                <a:latin typeface="Times New Roman" panose="02020603050405020304" pitchFamily="18" charset="0"/>
                <a:cs typeface="Times New Roman" panose="02020603050405020304" pitchFamily="18" charset="0"/>
              </a:rPr>
              <a:t>Many attendees were unhappy with the iPad 2 camera. </a:t>
            </a:r>
          </a:p>
        </p:txBody>
      </p:sp>
      <p:sp>
        <p:nvSpPr>
          <p:cNvPr id="4" name="Slide Number Placeholder 3">
            <a:extLst>
              <a:ext uri="{FF2B5EF4-FFF2-40B4-BE49-F238E27FC236}">
                <a16:creationId xmlns:a16="http://schemas.microsoft.com/office/drawing/2014/main" id="{9BF046A2-113F-4C0A-90F6-0C37B7A07AB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12" name="Picture 11">
            <a:extLst>
              <a:ext uri="{FF2B5EF4-FFF2-40B4-BE49-F238E27FC236}">
                <a16:creationId xmlns:a16="http://schemas.microsoft.com/office/drawing/2014/main" id="{C733466A-308D-4595-B628-8ED9937CB9D2}"/>
              </a:ext>
            </a:extLst>
          </p:cNvPr>
          <p:cNvPicPr>
            <a:picLocks noChangeAspect="1"/>
          </p:cNvPicPr>
          <p:nvPr/>
        </p:nvPicPr>
        <p:blipFill>
          <a:blip r:embed="rId2"/>
          <a:stretch>
            <a:fillRect/>
          </a:stretch>
        </p:blipFill>
        <p:spPr>
          <a:xfrm>
            <a:off x="433133" y="1116021"/>
            <a:ext cx="4138867" cy="3075887"/>
          </a:xfrm>
          <a:prstGeom prst="rect">
            <a:avLst/>
          </a:prstGeom>
        </p:spPr>
      </p:pic>
      <p:pic>
        <p:nvPicPr>
          <p:cNvPr id="14" name="Picture 13">
            <a:extLst>
              <a:ext uri="{FF2B5EF4-FFF2-40B4-BE49-F238E27FC236}">
                <a16:creationId xmlns:a16="http://schemas.microsoft.com/office/drawing/2014/main" id="{4231D8D9-78AF-40BB-B16D-79F7C2D0C5F0}"/>
              </a:ext>
            </a:extLst>
          </p:cNvPr>
          <p:cNvPicPr>
            <a:picLocks noChangeAspect="1"/>
          </p:cNvPicPr>
          <p:nvPr/>
        </p:nvPicPr>
        <p:blipFill>
          <a:blip r:embed="rId3"/>
          <a:stretch>
            <a:fillRect/>
          </a:stretch>
        </p:blipFill>
        <p:spPr>
          <a:xfrm>
            <a:off x="4738608" y="1116021"/>
            <a:ext cx="4138867" cy="3075887"/>
          </a:xfrm>
          <a:prstGeom prst="rect">
            <a:avLst/>
          </a:prstGeom>
        </p:spPr>
      </p:pic>
    </p:spTree>
    <p:extLst>
      <p:ext uri="{BB962C8B-B14F-4D97-AF65-F5344CB8AC3E}">
        <p14:creationId xmlns:p14="http://schemas.microsoft.com/office/powerpoint/2010/main" val="2330073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EE9DD-F31E-43DF-8556-0C29BCECC5FE}"/>
              </a:ext>
            </a:extLst>
          </p:cNvPr>
          <p:cNvSpPr>
            <a:spLocks noGrp="1"/>
          </p:cNvSpPr>
          <p:nvPr>
            <p:ph type="title"/>
          </p:nvPr>
        </p:nvSpPr>
        <p:spPr>
          <a:xfrm>
            <a:off x="457199" y="605600"/>
            <a:ext cx="7403805" cy="606512"/>
          </a:xfrm>
        </p:spPr>
        <p:txBody>
          <a:bodyPr/>
          <a:lstStyle/>
          <a:p>
            <a:r>
              <a:rPr lang="en-IN" sz="2800" dirty="0">
                <a:solidFill>
                  <a:schemeClr val="accent1">
                    <a:lumMod val="75000"/>
                  </a:schemeClr>
                </a:solidFill>
                <a:latin typeface="Georgia" panose="02040502050405020303" pitchFamily="18" charset="0"/>
                <a:cs typeface="Arial"/>
              </a:rPr>
              <a:t>IPHONE SENTIMENT ANALYSIS</a:t>
            </a:r>
          </a:p>
        </p:txBody>
      </p:sp>
      <p:sp>
        <p:nvSpPr>
          <p:cNvPr id="3" name="Text Placeholder 2">
            <a:extLst>
              <a:ext uri="{FF2B5EF4-FFF2-40B4-BE49-F238E27FC236}">
                <a16:creationId xmlns:a16="http://schemas.microsoft.com/office/drawing/2014/main" id="{2D5FFD87-27B0-4CE4-86D0-C2FD0A580EFB}"/>
              </a:ext>
            </a:extLst>
          </p:cNvPr>
          <p:cNvSpPr>
            <a:spLocks noGrp="1"/>
          </p:cNvSpPr>
          <p:nvPr>
            <p:ph type="body" idx="1"/>
          </p:nvPr>
        </p:nvSpPr>
        <p:spPr>
          <a:xfrm>
            <a:off x="457200" y="4030138"/>
            <a:ext cx="7970874" cy="606512"/>
          </a:xfrm>
        </p:spPr>
        <p:txBody>
          <a:bodyPr/>
          <a:lstStyle/>
          <a:p>
            <a:pPr>
              <a:buFont typeface="Arial" panose="020B0604020202020204" pitchFamily="34" charset="0"/>
              <a:buChar char="•"/>
            </a:pPr>
            <a:r>
              <a:rPr lang="en-IN" sz="1400" dirty="0">
                <a:solidFill>
                  <a:srgbClr val="002060"/>
                </a:solidFill>
                <a:latin typeface="Times New Roman" panose="02020603050405020304" pitchFamily="18" charset="0"/>
                <a:cs typeface="Times New Roman" panose="02020603050405020304" pitchFamily="18" charset="0"/>
              </a:rPr>
              <a:t>Customizable cases for iPhone </a:t>
            </a:r>
          </a:p>
          <a:p>
            <a:pPr>
              <a:buFont typeface="Arial" panose="020B0604020202020204" pitchFamily="34" charset="0"/>
              <a:buChar char="•"/>
            </a:pPr>
            <a:r>
              <a:rPr lang="en-IN" sz="1400" dirty="0">
                <a:solidFill>
                  <a:srgbClr val="002060"/>
                </a:solidFill>
                <a:latin typeface="Times New Roman" panose="02020603050405020304" pitchFamily="18" charset="0"/>
                <a:cs typeface="Times New Roman" panose="02020603050405020304" pitchFamily="18" charset="0"/>
              </a:rPr>
              <a:t>Battery Issues on iPhone</a:t>
            </a:r>
          </a:p>
        </p:txBody>
      </p:sp>
      <p:sp>
        <p:nvSpPr>
          <p:cNvPr id="4" name="Slide Number Placeholder 3">
            <a:extLst>
              <a:ext uri="{FF2B5EF4-FFF2-40B4-BE49-F238E27FC236}">
                <a16:creationId xmlns:a16="http://schemas.microsoft.com/office/drawing/2014/main" id="{94D1D64C-9825-428E-8FEF-C405D1F463D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pic>
        <p:nvPicPr>
          <p:cNvPr id="8" name="Picture 7">
            <a:extLst>
              <a:ext uri="{FF2B5EF4-FFF2-40B4-BE49-F238E27FC236}">
                <a16:creationId xmlns:a16="http://schemas.microsoft.com/office/drawing/2014/main" id="{34884F84-3657-4197-8D86-5ABF271725AF}"/>
              </a:ext>
            </a:extLst>
          </p:cNvPr>
          <p:cNvPicPr>
            <a:picLocks noChangeAspect="1"/>
          </p:cNvPicPr>
          <p:nvPr/>
        </p:nvPicPr>
        <p:blipFill>
          <a:blip r:embed="rId2"/>
          <a:stretch>
            <a:fillRect/>
          </a:stretch>
        </p:blipFill>
        <p:spPr>
          <a:xfrm>
            <a:off x="4695303" y="1049079"/>
            <a:ext cx="4238104" cy="2786103"/>
          </a:xfrm>
          <a:prstGeom prst="rect">
            <a:avLst/>
          </a:prstGeom>
        </p:spPr>
      </p:pic>
      <p:pic>
        <p:nvPicPr>
          <p:cNvPr id="7" name="Picture 6">
            <a:extLst>
              <a:ext uri="{FF2B5EF4-FFF2-40B4-BE49-F238E27FC236}">
                <a16:creationId xmlns:a16="http://schemas.microsoft.com/office/drawing/2014/main" id="{A78F03E6-CF74-4645-81B4-5A8E5A5CB045}"/>
              </a:ext>
            </a:extLst>
          </p:cNvPr>
          <p:cNvPicPr>
            <a:picLocks noChangeAspect="1"/>
          </p:cNvPicPr>
          <p:nvPr/>
        </p:nvPicPr>
        <p:blipFill>
          <a:blip r:embed="rId3"/>
          <a:stretch>
            <a:fillRect/>
          </a:stretch>
        </p:blipFill>
        <p:spPr>
          <a:xfrm>
            <a:off x="210593" y="1049079"/>
            <a:ext cx="4310747" cy="2760443"/>
          </a:xfrm>
          <a:prstGeom prst="rect">
            <a:avLst/>
          </a:prstGeom>
        </p:spPr>
      </p:pic>
    </p:spTree>
    <p:extLst>
      <p:ext uri="{BB962C8B-B14F-4D97-AF65-F5344CB8AC3E}">
        <p14:creationId xmlns:p14="http://schemas.microsoft.com/office/powerpoint/2010/main" val="921887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EE9DD-F31E-43DF-8556-0C29BCECC5FE}"/>
              </a:ext>
            </a:extLst>
          </p:cNvPr>
          <p:cNvSpPr>
            <a:spLocks noGrp="1"/>
          </p:cNvSpPr>
          <p:nvPr>
            <p:ph type="title"/>
          </p:nvPr>
        </p:nvSpPr>
        <p:spPr>
          <a:xfrm>
            <a:off x="457199" y="605600"/>
            <a:ext cx="7403805" cy="606512"/>
          </a:xfrm>
        </p:spPr>
        <p:txBody>
          <a:bodyPr/>
          <a:lstStyle/>
          <a:p>
            <a:r>
              <a:rPr lang="en-IN" sz="2700" dirty="0">
                <a:solidFill>
                  <a:schemeClr val="accent1">
                    <a:lumMod val="75000"/>
                  </a:schemeClr>
                </a:solidFill>
                <a:latin typeface="Georgia" panose="02040502050405020303" pitchFamily="18" charset="0"/>
                <a:cs typeface="Arial"/>
              </a:rPr>
              <a:t>IPHONE &amp; IPAD SENTIMENT AT THE EVENT</a:t>
            </a:r>
          </a:p>
        </p:txBody>
      </p:sp>
      <p:sp>
        <p:nvSpPr>
          <p:cNvPr id="4" name="Slide Number Placeholder 3">
            <a:extLst>
              <a:ext uri="{FF2B5EF4-FFF2-40B4-BE49-F238E27FC236}">
                <a16:creationId xmlns:a16="http://schemas.microsoft.com/office/drawing/2014/main" id="{94D1D64C-9825-428E-8FEF-C405D1F463D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pic>
        <p:nvPicPr>
          <p:cNvPr id="7" name="Picture 6">
            <a:extLst>
              <a:ext uri="{FF2B5EF4-FFF2-40B4-BE49-F238E27FC236}">
                <a16:creationId xmlns:a16="http://schemas.microsoft.com/office/drawing/2014/main" id="{0C1628F0-9C18-4678-9B75-6B07B3FA1E03}"/>
              </a:ext>
            </a:extLst>
          </p:cNvPr>
          <p:cNvPicPr>
            <a:picLocks noChangeAspect="1"/>
          </p:cNvPicPr>
          <p:nvPr/>
        </p:nvPicPr>
        <p:blipFill>
          <a:blip r:embed="rId3"/>
          <a:stretch>
            <a:fillRect/>
          </a:stretch>
        </p:blipFill>
        <p:spPr>
          <a:xfrm>
            <a:off x="643256" y="1364205"/>
            <a:ext cx="3450265" cy="2601432"/>
          </a:xfrm>
          <a:prstGeom prst="rect">
            <a:avLst/>
          </a:prstGeom>
        </p:spPr>
      </p:pic>
      <p:pic>
        <p:nvPicPr>
          <p:cNvPr id="10" name="Picture 9">
            <a:extLst>
              <a:ext uri="{FF2B5EF4-FFF2-40B4-BE49-F238E27FC236}">
                <a16:creationId xmlns:a16="http://schemas.microsoft.com/office/drawing/2014/main" id="{1F9ADB48-7CE0-4226-89B3-73E8D6D5057E}"/>
              </a:ext>
            </a:extLst>
          </p:cNvPr>
          <p:cNvPicPr>
            <a:picLocks noChangeAspect="1"/>
          </p:cNvPicPr>
          <p:nvPr/>
        </p:nvPicPr>
        <p:blipFill>
          <a:blip r:embed="rId4"/>
          <a:stretch>
            <a:fillRect/>
          </a:stretch>
        </p:blipFill>
        <p:spPr>
          <a:xfrm>
            <a:off x="4463549" y="1364205"/>
            <a:ext cx="3455098" cy="2601432"/>
          </a:xfrm>
          <a:prstGeom prst="rect">
            <a:avLst/>
          </a:prstGeom>
        </p:spPr>
      </p:pic>
      <p:sp>
        <p:nvSpPr>
          <p:cNvPr id="3" name="TextBox 2">
            <a:extLst>
              <a:ext uri="{FF2B5EF4-FFF2-40B4-BE49-F238E27FC236}">
                <a16:creationId xmlns:a16="http://schemas.microsoft.com/office/drawing/2014/main" id="{C2EED66F-7092-4119-8F9A-6046D1AA0749}"/>
              </a:ext>
            </a:extLst>
          </p:cNvPr>
          <p:cNvSpPr txBox="1"/>
          <p:nvPr/>
        </p:nvSpPr>
        <p:spPr>
          <a:xfrm>
            <a:off x="700899" y="4133459"/>
            <a:ext cx="7217748" cy="523220"/>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For iPad : 86% of the tweets were positive and 14% of them were negative.               </a:t>
            </a:r>
          </a:p>
          <a:p>
            <a:pPr marL="285750" indent="-285750">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For iPhone : 77% were positive and 23% of them were negative.</a:t>
            </a:r>
          </a:p>
        </p:txBody>
      </p:sp>
    </p:spTree>
    <p:extLst>
      <p:ext uri="{BB962C8B-B14F-4D97-AF65-F5344CB8AC3E}">
        <p14:creationId xmlns:p14="http://schemas.microsoft.com/office/powerpoint/2010/main" val="2664794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pic>
        <p:nvPicPr>
          <p:cNvPr id="2" name="Picture 1">
            <a:extLst>
              <a:ext uri="{FF2B5EF4-FFF2-40B4-BE49-F238E27FC236}">
                <a16:creationId xmlns:a16="http://schemas.microsoft.com/office/drawing/2014/main" id="{68ED6C77-76FA-477F-B5A6-6DB1E7AE274B}"/>
              </a:ext>
            </a:extLst>
          </p:cNvPr>
          <p:cNvPicPr>
            <a:picLocks noChangeAspect="1"/>
          </p:cNvPicPr>
          <p:nvPr/>
        </p:nvPicPr>
        <p:blipFill>
          <a:blip r:embed="rId3"/>
          <a:stretch>
            <a:fillRect/>
          </a:stretch>
        </p:blipFill>
        <p:spPr>
          <a:xfrm>
            <a:off x="5036662" y="727550"/>
            <a:ext cx="3840813" cy="3688400"/>
          </a:xfrm>
          <a:prstGeom prst="rect">
            <a:avLst/>
          </a:prstGeom>
        </p:spPr>
      </p:pic>
      <p:sp>
        <p:nvSpPr>
          <p:cNvPr id="3" name="Title 2">
            <a:extLst>
              <a:ext uri="{FF2B5EF4-FFF2-40B4-BE49-F238E27FC236}">
                <a16:creationId xmlns:a16="http://schemas.microsoft.com/office/drawing/2014/main" id="{9744F9C6-8607-45B2-8D33-67826C592F58}"/>
              </a:ext>
            </a:extLst>
          </p:cNvPr>
          <p:cNvSpPr>
            <a:spLocks noGrp="1"/>
          </p:cNvSpPr>
          <p:nvPr>
            <p:ph type="title"/>
          </p:nvPr>
        </p:nvSpPr>
        <p:spPr>
          <a:xfrm>
            <a:off x="457200" y="634341"/>
            <a:ext cx="5183700" cy="648655"/>
          </a:xfrm>
        </p:spPr>
        <p:txBody>
          <a:bodyPr/>
          <a:lstStyle/>
          <a:p>
            <a:r>
              <a:rPr lang="en-IN" sz="3200" dirty="0">
                <a:latin typeface="Georgia" panose="02040502050405020303" pitchFamily="18" charset="0"/>
              </a:rPr>
              <a:t> </a:t>
            </a:r>
            <a:r>
              <a:rPr lang="en-IN" sz="2400" dirty="0">
                <a:solidFill>
                  <a:schemeClr val="accent1">
                    <a:lumMod val="75000"/>
                  </a:schemeClr>
                </a:solidFill>
                <a:latin typeface="Georgia" panose="02040502050405020303" pitchFamily="18" charset="0"/>
                <a:cs typeface="Arial"/>
              </a:rPr>
              <a:t>DATA PREPROCESSING STEPS</a:t>
            </a:r>
          </a:p>
        </p:txBody>
      </p:sp>
      <p:sp>
        <p:nvSpPr>
          <p:cNvPr id="4" name="Text Placeholder 3">
            <a:extLst>
              <a:ext uri="{FF2B5EF4-FFF2-40B4-BE49-F238E27FC236}">
                <a16:creationId xmlns:a16="http://schemas.microsoft.com/office/drawing/2014/main" id="{40701575-B1DE-429A-BA30-7E0B1D5CF3DE}"/>
              </a:ext>
            </a:extLst>
          </p:cNvPr>
          <p:cNvSpPr>
            <a:spLocks noGrp="1"/>
          </p:cNvSpPr>
          <p:nvPr>
            <p:ph type="body" idx="1"/>
          </p:nvPr>
        </p:nvSpPr>
        <p:spPr>
          <a:xfrm>
            <a:off x="457200" y="1387733"/>
            <a:ext cx="4455042" cy="3067748"/>
          </a:xfrm>
        </p:spPr>
        <p:txBody>
          <a:bodyPr/>
          <a:lstStyle/>
          <a:p>
            <a:pPr>
              <a:buFont typeface="Arial" panose="020B0604020202020204" pitchFamily="34" charset="0"/>
              <a:buChar char="•"/>
            </a:pPr>
            <a:r>
              <a:rPr lang="en-IN" sz="1400" dirty="0">
                <a:solidFill>
                  <a:srgbClr val="002060"/>
                </a:solidFill>
                <a:latin typeface="Times New Roman" panose="02020603050405020304" pitchFamily="18" charset="0"/>
                <a:cs typeface="Times New Roman" panose="02020603050405020304" pitchFamily="18" charset="0"/>
              </a:rPr>
              <a:t>Dropped a blank Tweet</a:t>
            </a:r>
          </a:p>
          <a:p>
            <a:pPr>
              <a:buFont typeface="Arial" panose="020B0604020202020204" pitchFamily="34" charset="0"/>
              <a:buChar char="•"/>
            </a:pPr>
            <a:r>
              <a:rPr lang="en-IN" sz="1400" dirty="0">
                <a:solidFill>
                  <a:srgbClr val="002060"/>
                </a:solidFill>
                <a:latin typeface="Times New Roman" panose="02020603050405020304" pitchFamily="18" charset="0"/>
                <a:cs typeface="Times New Roman" panose="02020603050405020304" pitchFamily="18" charset="0"/>
              </a:rPr>
              <a:t>Converted entire tweets to lower case</a:t>
            </a:r>
          </a:p>
          <a:p>
            <a:pPr>
              <a:buFont typeface="Arial" panose="020B0604020202020204" pitchFamily="34" charset="0"/>
              <a:buChar char="•"/>
            </a:pPr>
            <a:r>
              <a:rPr lang="en-IN" sz="1400" dirty="0">
                <a:solidFill>
                  <a:srgbClr val="002060"/>
                </a:solidFill>
                <a:latin typeface="Times New Roman" panose="02020603050405020304" pitchFamily="18" charset="0"/>
                <a:cs typeface="Times New Roman" panose="02020603050405020304" pitchFamily="18" charset="0"/>
              </a:rPr>
              <a:t>Removed user handles and RT</a:t>
            </a:r>
          </a:p>
          <a:p>
            <a:pPr>
              <a:buFont typeface="Arial" panose="020B0604020202020204" pitchFamily="34" charset="0"/>
              <a:buChar char="•"/>
            </a:pPr>
            <a:r>
              <a:rPr lang="en-IN" sz="1400" dirty="0">
                <a:solidFill>
                  <a:srgbClr val="002060"/>
                </a:solidFill>
                <a:latin typeface="Times New Roman" panose="02020603050405020304" pitchFamily="18" charset="0"/>
                <a:cs typeface="Times New Roman" panose="02020603050405020304" pitchFamily="18" charset="0"/>
              </a:rPr>
              <a:t>Removed URLs</a:t>
            </a:r>
          </a:p>
          <a:p>
            <a:pPr>
              <a:buFont typeface="Arial" panose="020B0604020202020204" pitchFamily="34" charset="0"/>
              <a:buChar char="•"/>
            </a:pPr>
            <a:r>
              <a:rPr lang="en-IN" sz="1400" dirty="0">
                <a:solidFill>
                  <a:srgbClr val="002060"/>
                </a:solidFill>
                <a:latin typeface="Times New Roman" panose="02020603050405020304" pitchFamily="18" charset="0"/>
                <a:cs typeface="Times New Roman" panose="02020603050405020304" pitchFamily="18" charset="0"/>
              </a:rPr>
              <a:t>Removed Stop words, Punctuation and Digits.</a:t>
            </a:r>
          </a:p>
          <a:p>
            <a:pPr>
              <a:buFont typeface="Arial" panose="020B0604020202020204" pitchFamily="34" charset="0"/>
              <a:buChar char="•"/>
            </a:pPr>
            <a:r>
              <a:rPr lang="en-IN" sz="1400" dirty="0">
                <a:solidFill>
                  <a:srgbClr val="002060"/>
                </a:solidFill>
                <a:latin typeface="Times New Roman" panose="02020603050405020304" pitchFamily="18" charset="0"/>
                <a:cs typeface="Times New Roman" panose="02020603050405020304" pitchFamily="18" charset="0"/>
              </a:rPr>
              <a:t>Handled negative words(isn’t to is not)</a:t>
            </a:r>
          </a:p>
          <a:p>
            <a:pPr>
              <a:buFont typeface="Arial" panose="020B0604020202020204" pitchFamily="34" charset="0"/>
              <a:buChar char="•"/>
            </a:pPr>
            <a:r>
              <a:rPr lang="en-IN" sz="1400" dirty="0">
                <a:solidFill>
                  <a:srgbClr val="002060"/>
                </a:solidFill>
                <a:latin typeface="Times New Roman" panose="02020603050405020304" pitchFamily="18" charset="0"/>
                <a:cs typeface="Times New Roman" panose="02020603050405020304" pitchFamily="18" charset="0"/>
              </a:rPr>
              <a:t>Chat words conversion/slangs (</a:t>
            </a:r>
            <a:r>
              <a:rPr lang="en-IN" sz="1400" dirty="0" err="1">
                <a:solidFill>
                  <a:srgbClr val="002060"/>
                </a:solidFill>
                <a:latin typeface="Times New Roman" panose="02020603050405020304" pitchFamily="18" charset="0"/>
                <a:cs typeface="Times New Roman" panose="02020603050405020304" pitchFamily="18" charset="0"/>
              </a:rPr>
              <a:t>fyi</a:t>
            </a:r>
            <a:r>
              <a:rPr lang="en-IN" sz="1400" dirty="0">
                <a:solidFill>
                  <a:srgbClr val="002060"/>
                </a:solidFill>
                <a:latin typeface="Times New Roman" panose="02020603050405020304" pitchFamily="18" charset="0"/>
                <a:cs typeface="Times New Roman" panose="02020603050405020304" pitchFamily="18" charset="0"/>
              </a:rPr>
              <a:t> – for your information)</a:t>
            </a:r>
          </a:p>
          <a:p>
            <a:pPr>
              <a:buFont typeface="Arial" panose="020B0604020202020204" pitchFamily="34" charset="0"/>
              <a:buChar char="•"/>
            </a:pPr>
            <a:r>
              <a:rPr lang="en-IN" sz="1400" dirty="0">
                <a:solidFill>
                  <a:srgbClr val="002060"/>
                </a:solidFill>
                <a:latin typeface="Times New Roman" panose="02020603050405020304" pitchFamily="18" charset="0"/>
                <a:cs typeface="Times New Roman" panose="02020603050405020304" pitchFamily="18" charset="0"/>
              </a:rPr>
              <a:t>Replacing emoticons &amp; emojis with words.</a:t>
            </a:r>
          </a:p>
          <a:p>
            <a:pPr>
              <a:buFont typeface="Arial" panose="020B0604020202020204" pitchFamily="34" charset="0"/>
              <a:buChar char="•"/>
            </a:pPr>
            <a:r>
              <a:rPr lang="en-IN" sz="1400" dirty="0">
                <a:solidFill>
                  <a:srgbClr val="002060"/>
                </a:solidFill>
                <a:latin typeface="Times New Roman" panose="02020603050405020304" pitchFamily="18" charset="0"/>
                <a:cs typeface="Times New Roman" panose="02020603050405020304" pitchFamily="18" charset="0"/>
              </a:rPr>
              <a:t>Lemmatization with POS tags.</a:t>
            </a:r>
          </a:p>
          <a:p>
            <a:pPr>
              <a:buFont typeface="Arial" panose="020B0604020202020204" pitchFamily="34" charset="0"/>
              <a:buChar char="•"/>
            </a:pPr>
            <a:endParaRPr lang="en-IN" dirty="0"/>
          </a:p>
          <a:p>
            <a:endParaRPr lang="en-IN" dirty="0"/>
          </a:p>
          <a:p>
            <a:endParaRPr lang="en-IN" dirty="0"/>
          </a:p>
        </p:txBody>
      </p:sp>
      <p:sp>
        <p:nvSpPr>
          <p:cNvPr id="519" name="Google Shape;519;p16"/>
          <p:cNvSpPr txBox="1">
            <a:spLocks noGrp="1"/>
          </p:cNvSpPr>
          <p:nvPr>
            <p:ph type="sldNum" idx="12"/>
          </p:nvPr>
        </p:nvSpPr>
        <p:spPr>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18"/>
          <p:cNvSpPr txBox="1">
            <a:spLocks noGrp="1"/>
          </p:cNvSpPr>
          <p:nvPr>
            <p:ph type="ctrTitle" idx="4294967295"/>
          </p:nvPr>
        </p:nvSpPr>
        <p:spPr>
          <a:xfrm>
            <a:off x="518624" y="691372"/>
            <a:ext cx="3951488" cy="50095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sz="3200" dirty="0">
                <a:solidFill>
                  <a:schemeClr val="accent1">
                    <a:lumMod val="75000"/>
                  </a:schemeClr>
                </a:solidFill>
                <a:latin typeface="Georgia" panose="02040502050405020303" pitchFamily="18" charset="0"/>
                <a:cs typeface="Arial"/>
              </a:rPr>
              <a:t>MODELLING</a:t>
            </a:r>
          </a:p>
        </p:txBody>
      </p:sp>
      <p:sp>
        <p:nvSpPr>
          <p:cNvPr id="743" name="Google Shape;743;p1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17</a:t>
            </a:fld>
            <a:endParaRPr/>
          </a:p>
        </p:txBody>
      </p:sp>
      <p:grpSp>
        <p:nvGrpSpPr>
          <p:cNvPr id="114" name="Google Shape;1026;p23">
            <a:extLst>
              <a:ext uri="{FF2B5EF4-FFF2-40B4-BE49-F238E27FC236}">
                <a16:creationId xmlns:a16="http://schemas.microsoft.com/office/drawing/2014/main" id="{C2E22FA1-1FFD-4A1D-8A77-4995BB45BF96}"/>
              </a:ext>
            </a:extLst>
          </p:cNvPr>
          <p:cNvGrpSpPr/>
          <p:nvPr/>
        </p:nvGrpSpPr>
        <p:grpSpPr>
          <a:xfrm>
            <a:off x="518624" y="1616581"/>
            <a:ext cx="2200509" cy="1776159"/>
            <a:chOff x="1126863" y="2013875"/>
            <a:chExt cx="1944600" cy="1569600"/>
          </a:xfrm>
        </p:grpSpPr>
        <p:sp>
          <p:nvSpPr>
            <p:cNvPr id="115" name="Google Shape;1027;p23">
              <a:extLst>
                <a:ext uri="{FF2B5EF4-FFF2-40B4-BE49-F238E27FC236}">
                  <a16:creationId xmlns:a16="http://schemas.microsoft.com/office/drawing/2014/main" id="{DA49D48B-6376-49C0-B3FB-42083CEA5D7E}"/>
                </a:ext>
              </a:extLst>
            </p:cNvPr>
            <p:cNvSpPr/>
            <p:nvPr/>
          </p:nvSpPr>
          <p:spPr>
            <a:xfrm>
              <a:off x="1126863" y="2013875"/>
              <a:ext cx="1944600" cy="1569600"/>
            </a:xfrm>
            <a:prstGeom prst="round2DiagRect">
              <a:avLst>
                <a:gd name="adj1" fmla="val 0"/>
                <a:gd name="adj2" fmla="val 1776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028;p23">
              <a:extLst>
                <a:ext uri="{FF2B5EF4-FFF2-40B4-BE49-F238E27FC236}">
                  <a16:creationId xmlns:a16="http://schemas.microsoft.com/office/drawing/2014/main" id="{804FA79C-C6B7-463B-9981-A2723D1181E2}"/>
                </a:ext>
              </a:extLst>
            </p:cNvPr>
            <p:cNvSpPr txBox="1"/>
            <p:nvPr/>
          </p:nvSpPr>
          <p:spPr>
            <a:xfrm>
              <a:off x="1351627" y="2256386"/>
              <a:ext cx="1451700" cy="30157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100" b="1" dirty="0">
                  <a:solidFill>
                    <a:srgbClr val="FFFFFF"/>
                  </a:solidFill>
                  <a:latin typeface="Barlow"/>
                  <a:ea typeface="Barlow"/>
                  <a:cs typeface="Barlow"/>
                  <a:sym typeface="Barlow"/>
                </a:rPr>
                <a:t>Feature Extraction</a:t>
              </a:r>
              <a:endParaRPr sz="1100" dirty="0">
                <a:solidFill>
                  <a:srgbClr val="FFFFFF"/>
                </a:solidFill>
                <a:latin typeface="Barlow"/>
                <a:ea typeface="Barlow"/>
                <a:cs typeface="Barlow"/>
                <a:sym typeface="Barlow"/>
              </a:endParaRPr>
            </a:p>
          </p:txBody>
        </p:sp>
        <p:sp>
          <p:nvSpPr>
            <p:cNvPr id="117" name="Google Shape;1029;p23">
              <a:extLst>
                <a:ext uri="{FF2B5EF4-FFF2-40B4-BE49-F238E27FC236}">
                  <a16:creationId xmlns:a16="http://schemas.microsoft.com/office/drawing/2014/main" id="{AD464BDE-74F9-4EE0-892F-95C7C0867A3C}"/>
                </a:ext>
              </a:extLst>
            </p:cNvPr>
            <p:cNvSpPr txBox="1"/>
            <p:nvPr/>
          </p:nvSpPr>
          <p:spPr>
            <a:xfrm>
              <a:off x="1360525" y="2563015"/>
              <a:ext cx="1451700" cy="66594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IN" sz="1100" dirty="0">
                  <a:solidFill>
                    <a:srgbClr val="FFFFFF"/>
                  </a:solidFill>
                  <a:latin typeface="Barlow"/>
                  <a:ea typeface="Barlow"/>
                  <a:cs typeface="Barlow"/>
                  <a:sym typeface="Barlow"/>
                </a:rPr>
                <a:t>- Count Vectorizer </a:t>
              </a:r>
            </a:p>
            <a:p>
              <a:pPr marL="0" lvl="0" indent="0" algn="l" rtl="0">
                <a:lnSpc>
                  <a:spcPct val="115000"/>
                </a:lnSpc>
                <a:spcBef>
                  <a:spcPts val="0"/>
                </a:spcBef>
                <a:spcAft>
                  <a:spcPts val="1600"/>
                </a:spcAft>
                <a:buNone/>
              </a:pPr>
              <a:r>
                <a:rPr lang="en-IN" sz="1100" dirty="0">
                  <a:solidFill>
                    <a:srgbClr val="FFFFFF"/>
                  </a:solidFill>
                  <a:latin typeface="Barlow"/>
                  <a:ea typeface="Barlow"/>
                  <a:cs typeface="Barlow"/>
                  <a:sym typeface="Barlow"/>
                </a:rPr>
                <a:t>- TFIDF Vectorizer</a:t>
              </a:r>
            </a:p>
            <a:p>
              <a:pPr marL="0" lvl="0" indent="0" algn="l" rtl="0">
                <a:lnSpc>
                  <a:spcPct val="115000"/>
                </a:lnSpc>
                <a:spcBef>
                  <a:spcPts val="0"/>
                </a:spcBef>
                <a:spcAft>
                  <a:spcPts val="1600"/>
                </a:spcAft>
                <a:buNone/>
              </a:pPr>
              <a:endParaRPr lang="en-IN" sz="1100" dirty="0">
                <a:solidFill>
                  <a:srgbClr val="FFFFFF"/>
                </a:solidFill>
                <a:latin typeface="Barlow"/>
                <a:ea typeface="Barlow"/>
                <a:cs typeface="Barlow"/>
                <a:sym typeface="Barlow"/>
              </a:endParaRPr>
            </a:p>
            <a:p>
              <a:pPr marL="0" lvl="0" indent="0" algn="l" rtl="0">
                <a:lnSpc>
                  <a:spcPct val="115000"/>
                </a:lnSpc>
                <a:spcBef>
                  <a:spcPts val="0"/>
                </a:spcBef>
                <a:spcAft>
                  <a:spcPts val="1600"/>
                </a:spcAft>
                <a:buNone/>
              </a:pPr>
              <a:endParaRPr sz="1100" dirty="0">
                <a:solidFill>
                  <a:srgbClr val="FFFFFF"/>
                </a:solidFill>
                <a:latin typeface="Barlow"/>
                <a:ea typeface="Barlow"/>
                <a:cs typeface="Barlow"/>
                <a:sym typeface="Barlow"/>
              </a:endParaRPr>
            </a:p>
          </p:txBody>
        </p:sp>
      </p:grpSp>
      <p:grpSp>
        <p:nvGrpSpPr>
          <p:cNvPr id="118" name="Google Shape;1022;p23">
            <a:extLst>
              <a:ext uri="{FF2B5EF4-FFF2-40B4-BE49-F238E27FC236}">
                <a16:creationId xmlns:a16="http://schemas.microsoft.com/office/drawing/2014/main" id="{998F39F5-5C61-475C-92DA-CD582F342866}"/>
              </a:ext>
            </a:extLst>
          </p:cNvPr>
          <p:cNvGrpSpPr/>
          <p:nvPr/>
        </p:nvGrpSpPr>
        <p:grpSpPr>
          <a:xfrm>
            <a:off x="2723161" y="1632839"/>
            <a:ext cx="2200509" cy="1776159"/>
            <a:chOff x="3071457" y="2013875"/>
            <a:chExt cx="1944600" cy="1569600"/>
          </a:xfrm>
        </p:grpSpPr>
        <p:sp>
          <p:nvSpPr>
            <p:cNvPr id="119" name="Google Shape;1023;p23">
              <a:extLst>
                <a:ext uri="{FF2B5EF4-FFF2-40B4-BE49-F238E27FC236}">
                  <a16:creationId xmlns:a16="http://schemas.microsoft.com/office/drawing/2014/main" id="{3E02680F-7A6C-45BD-BA25-C2E086208AA3}"/>
                </a:ext>
              </a:extLst>
            </p:cNvPr>
            <p:cNvSpPr/>
            <p:nvPr/>
          </p:nvSpPr>
          <p:spPr>
            <a:xfrm rot="10800000" flipH="1">
              <a:off x="3071457" y="2013875"/>
              <a:ext cx="1944600" cy="1569600"/>
            </a:xfrm>
            <a:prstGeom prst="round2DiagRect">
              <a:avLst>
                <a:gd name="adj1" fmla="val 0"/>
                <a:gd name="adj2" fmla="val 1776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024;p23">
              <a:extLst>
                <a:ext uri="{FF2B5EF4-FFF2-40B4-BE49-F238E27FC236}">
                  <a16:creationId xmlns:a16="http://schemas.microsoft.com/office/drawing/2014/main" id="{80D88B8D-0D85-4A05-9B54-E83787F82EFD}"/>
                </a:ext>
              </a:extLst>
            </p:cNvPr>
            <p:cNvSpPr txBox="1"/>
            <p:nvPr/>
          </p:nvSpPr>
          <p:spPr>
            <a:xfrm>
              <a:off x="3316102" y="2256385"/>
              <a:ext cx="1451700" cy="45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100" dirty="0">
                  <a:solidFill>
                    <a:srgbClr val="FFFFFF"/>
                  </a:solidFill>
                  <a:latin typeface="Barlow"/>
                  <a:ea typeface="Barlow"/>
                  <a:cs typeface="Barlow"/>
                  <a:sym typeface="Barlow"/>
                </a:rPr>
                <a:t>Handle Imbalanced Data</a:t>
              </a:r>
              <a:endParaRPr sz="1100" dirty="0">
                <a:solidFill>
                  <a:srgbClr val="FFFFFF"/>
                </a:solidFill>
                <a:latin typeface="Barlow"/>
                <a:ea typeface="Barlow"/>
                <a:cs typeface="Barlow"/>
                <a:sym typeface="Barlow"/>
              </a:endParaRPr>
            </a:p>
          </p:txBody>
        </p:sp>
        <p:sp>
          <p:nvSpPr>
            <p:cNvPr id="121" name="Google Shape;1025;p23">
              <a:extLst>
                <a:ext uri="{FF2B5EF4-FFF2-40B4-BE49-F238E27FC236}">
                  <a16:creationId xmlns:a16="http://schemas.microsoft.com/office/drawing/2014/main" id="{705D1969-71DD-4B82-A93B-85F27F248BB1}"/>
                </a:ext>
              </a:extLst>
            </p:cNvPr>
            <p:cNvSpPr txBox="1"/>
            <p:nvPr/>
          </p:nvSpPr>
          <p:spPr>
            <a:xfrm>
              <a:off x="3340091" y="2551375"/>
              <a:ext cx="1451700" cy="395810"/>
            </a:xfrm>
            <a:prstGeom prst="rect">
              <a:avLst/>
            </a:prstGeom>
            <a:noFill/>
            <a:ln>
              <a:noFill/>
            </a:ln>
          </p:spPr>
          <p:txBody>
            <a:bodyPr spcFirstLastPara="1" wrap="square" lIns="91425" tIns="91425" rIns="91425" bIns="91425" anchor="t" anchorCtr="0">
              <a:noAutofit/>
            </a:bodyPr>
            <a:lstStyle/>
            <a:p>
              <a:r>
                <a:rPr lang="en-IN" sz="1100" dirty="0">
                  <a:solidFill>
                    <a:srgbClr val="FFFFFF"/>
                  </a:solidFill>
                  <a:latin typeface="Barlow"/>
                </a:rPr>
                <a:t>SMOTE was used </a:t>
              </a:r>
              <a:r>
                <a:rPr lang="en-US" sz="1100" dirty="0">
                  <a:solidFill>
                    <a:srgbClr val="FFFFFF"/>
                  </a:solidFill>
                  <a:latin typeface="Barlow"/>
                </a:rPr>
                <a:t>to generates synthetic samples for treating the data imbalance issue </a:t>
              </a:r>
            </a:p>
          </p:txBody>
        </p:sp>
      </p:grpSp>
      <p:sp>
        <p:nvSpPr>
          <p:cNvPr id="122" name="Google Shape;1031;p23">
            <a:extLst>
              <a:ext uri="{FF2B5EF4-FFF2-40B4-BE49-F238E27FC236}">
                <a16:creationId xmlns:a16="http://schemas.microsoft.com/office/drawing/2014/main" id="{C9E741AC-058D-4E24-B6F9-C367A6AD98F5}"/>
              </a:ext>
            </a:extLst>
          </p:cNvPr>
          <p:cNvSpPr/>
          <p:nvPr/>
        </p:nvSpPr>
        <p:spPr>
          <a:xfrm>
            <a:off x="4932048" y="1635360"/>
            <a:ext cx="3396158" cy="1776159"/>
          </a:xfrm>
          <a:prstGeom prst="round2DiagRect">
            <a:avLst>
              <a:gd name="adj1" fmla="val 0"/>
              <a:gd name="adj2" fmla="val 1776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23" name="Google Shape;1032;p23">
            <a:extLst>
              <a:ext uri="{FF2B5EF4-FFF2-40B4-BE49-F238E27FC236}">
                <a16:creationId xmlns:a16="http://schemas.microsoft.com/office/drawing/2014/main" id="{F8C54934-69B8-4C06-BC1C-5BC604138223}"/>
              </a:ext>
            </a:extLst>
          </p:cNvPr>
          <p:cNvSpPr txBox="1"/>
          <p:nvPr/>
        </p:nvSpPr>
        <p:spPr>
          <a:xfrm>
            <a:off x="5337402" y="1891328"/>
            <a:ext cx="2735190" cy="52042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100" b="1" dirty="0">
                <a:solidFill>
                  <a:srgbClr val="FFFFFF"/>
                </a:solidFill>
                <a:latin typeface="Barlow"/>
                <a:ea typeface="Barlow"/>
                <a:cs typeface="Barlow"/>
                <a:sym typeface="Barlow"/>
              </a:rPr>
              <a:t>Model Fitting and Prediction</a:t>
            </a:r>
            <a:endParaRPr sz="1100" dirty="0">
              <a:solidFill>
                <a:srgbClr val="FFFFFF"/>
              </a:solidFill>
              <a:latin typeface="Barlow"/>
              <a:ea typeface="Barlow"/>
              <a:cs typeface="Barlow"/>
              <a:sym typeface="Barlow"/>
            </a:endParaRPr>
          </a:p>
        </p:txBody>
      </p:sp>
      <p:sp>
        <p:nvSpPr>
          <p:cNvPr id="124" name="Google Shape;1033;p23">
            <a:extLst>
              <a:ext uri="{FF2B5EF4-FFF2-40B4-BE49-F238E27FC236}">
                <a16:creationId xmlns:a16="http://schemas.microsoft.com/office/drawing/2014/main" id="{5B2F7DB6-4961-436D-8FF1-9B0DD3440364}"/>
              </a:ext>
            </a:extLst>
          </p:cNvPr>
          <p:cNvSpPr txBox="1"/>
          <p:nvPr/>
        </p:nvSpPr>
        <p:spPr>
          <a:xfrm>
            <a:off x="5322816" y="2292287"/>
            <a:ext cx="2788817" cy="775251"/>
          </a:xfrm>
          <a:prstGeom prst="rect">
            <a:avLst/>
          </a:prstGeom>
          <a:noFill/>
          <a:ln>
            <a:noFill/>
          </a:ln>
        </p:spPr>
        <p:txBody>
          <a:bodyPr spcFirstLastPara="1" wrap="square" lIns="91425" tIns="91425" rIns="91425" bIns="91425" anchor="t" anchorCtr="0">
            <a:noAutofit/>
          </a:bodyPr>
          <a:lstStyle/>
          <a:p>
            <a:pPr>
              <a:lnSpc>
                <a:spcPct val="115000"/>
              </a:lnSpc>
              <a:spcAft>
                <a:spcPts val="1600"/>
              </a:spcAft>
            </a:pPr>
            <a:r>
              <a:rPr lang="en-US" sz="1100" dirty="0">
                <a:solidFill>
                  <a:srgbClr val="FFFFFF"/>
                </a:solidFill>
                <a:latin typeface="Barlow"/>
              </a:rPr>
              <a:t>Logistic Regression, Linear SVC, Naive Bayes and Random Forest were the models applied on data</a:t>
            </a:r>
          </a:p>
          <a:p>
            <a:pPr marL="0" lvl="0" indent="0" algn="l" rtl="0">
              <a:lnSpc>
                <a:spcPct val="115000"/>
              </a:lnSpc>
              <a:spcBef>
                <a:spcPts val="0"/>
              </a:spcBef>
              <a:spcAft>
                <a:spcPts val="1600"/>
              </a:spcAft>
              <a:buNone/>
            </a:pPr>
            <a:endParaRPr sz="1100" dirty="0">
              <a:solidFill>
                <a:srgbClr val="FFFFFF"/>
              </a:solidFill>
              <a:latin typeface="Barlow"/>
              <a:ea typeface="Barlow"/>
              <a:cs typeface="Barlow"/>
              <a:sym typeface="Barlow"/>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5624C-68D1-4E8F-B817-FE5A8ED98704}"/>
              </a:ext>
            </a:extLst>
          </p:cNvPr>
          <p:cNvSpPr>
            <a:spLocks noGrp="1"/>
          </p:cNvSpPr>
          <p:nvPr>
            <p:ph type="title"/>
          </p:nvPr>
        </p:nvSpPr>
        <p:spPr/>
        <p:txBody>
          <a:bodyPr/>
          <a:lstStyle/>
          <a:p>
            <a:r>
              <a:rPr lang="en-GB" dirty="0"/>
              <a:t>Baseline Model</a:t>
            </a:r>
            <a:endParaRPr lang="en-IN" dirty="0"/>
          </a:p>
        </p:txBody>
      </p:sp>
      <p:sp>
        <p:nvSpPr>
          <p:cNvPr id="3" name="Slide Number Placeholder 2">
            <a:extLst>
              <a:ext uri="{FF2B5EF4-FFF2-40B4-BE49-F238E27FC236}">
                <a16:creationId xmlns:a16="http://schemas.microsoft.com/office/drawing/2014/main" id="{4F277141-B747-4FF1-8DD7-FCF69B62F07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pic>
        <p:nvPicPr>
          <p:cNvPr id="5" name="Picture 4">
            <a:extLst>
              <a:ext uri="{FF2B5EF4-FFF2-40B4-BE49-F238E27FC236}">
                <a16:creationId xmlns:a16="http://schemas.microsoft.com/office/drawing/2014/main" id="{512C138F-EEFB-4063-BC6C-1D1C6D62A8CF}"/>
              </a:ext>
            </a:extLst>
          </p:cNvPr>
          <p:cNvPicPr>
            <a:picLocks noChangeAspect="1"/>
          </p:cNvPicPr>
          <p:nvPr/>
        </p:nvPicPr>
        <p:blipFill>
          <a:blip r:embed="rId2"/>
          <a:stretch>
            <a:fillRect/>
          </a:stretch>
        </p:blipFill>
        <p:spPr>
          <a:xfrm>
            <a:off x="668983" y="1322868"/>
            <a:ext cx="3903017" cy="3313882"/>
          </a:xfrm>
          <a:prstGeom prst="rect">
            <a:avLst/>
          </a:prstGeom>
        </p:spPr>
      </p:pic>
    </p:spTree>
    <p:extLst>
      <p:ext uri="{BB962C8B-B14F-4D97-AF65-F5344CB8AC3E}">
        <p14:creationId xmlns:p14="http://schemas.microsoft.com/office/powerpoint/2010/main" val="1740546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Google Shape;1044;p24"/>
          <p:cNvSpPr txBox="1">
            <a:spLocks noGrp="1"/>
          </p:cNvSpPr>
          <p:nvPr>
            <p:ph type="title"/>
          </p:nvPr>
        </p:nvSpPr>
        <p:spPr>
          <a:xfrm>
            <a:off x="512044" y="648339"/>
            <a:ext cx="5640900" cy="580781"/>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sz="3200" dirty="0">
                <a:solidFill>
                  <a:schemeClr val="accent1">
                    <a:lumMod val="75000"/>
                  </a:schemeClr>
                </a:solidFill>
                <a:latin typeface="Georgia" panose="02040502050405020303" pitchFamily="18" charset="0"/>
                <a:cs typeface="Arial"/>
              </a:rPr>
              <a:t>Model Scores</a:t>
            </a:r>
            <a:endParaRPr sz="3200" dirty="0">
              <a:solidFill>
                <a:schemeClr val="accent1">
                  <a:lumMod val="75000"/>
                </a:schemeClr>
              </a:solidFill>
              <a:latin typeface="Georgia" panose="02040502050405020303" pitchFamily="18" charset="0"/>
              <a:cs typeface="Arial"/>
            </a:endParaRPr>
          </a:p>
        </p:txBody>
      </p:sp>
      <p:graphicFrame>
        <p:nvGraphicFramePr>
          <p:cNvPr id="1045" name="Google Shape;1045;p24"/>
          <p:cNvGraphicFramePr/>
          <p:nvPr>
            <p:extLst>
              <p:ext uri="{D42A27DB-BD31-4B8C-83A1-F6EECF244321}">
                <p14:modId xmlns:p14="http://schemas.microsoft.com/office/powerpoint/2010/main" val="2743972153"/>
              </p:ext>
            </p:extLst>
          </p:nvPr>
        </p:nvGraphicFramePr>
        <p:xfrm>
          <a:off x="625614" y="1637374"/>
          <a:ext cx="3924721" cy="2891636"/>
        </p:xfrm>
        <a:graphic>
          <a:graphicData uri="http://schemas.openxmlformats.org/drawingml/2006/table">
            <a:tbl>
              <a:tblPr>
                <a:noFill/>
                <a:tableStyleId>{6DAF8B02-0844-4D3B-8AFE-A6C1AC7A6EF3}</a:tableStyleId>
              </a:tblPr>
              <a:tblGrid>
                <a:gridCol w="2400144">
                  <a:extLst>
                    <a:ext uri="{9D8B030D-6E8A-4147-A177-3AD203B41FA5}">
                      <a16:colId xmlns:a16="http://schemas.microsoft.com/office/drawing/2014/main" val="20000"/>
                    </a:ext>
                  </a:extLst>
                </a:gridCol>
                <a:gridCol w="1524577">
                  <a:extLst>
                    <a:ext uri="{9D8B030D-6E8A-4147-A177-3AD203B41FA5}">
                      <a16:colId xmlns:a16="http://schemas.microsoft.com/office/drawing/2014/main" val="20001"/>
                    </a:ext>
                  </a:extLst>
                </a:gridCol>
              </a:tblGrid>
              <a:tr h="883752">
                <a:tc>
                  <a:txBody>
                    <a:bodyPr/>
                    <a:lstStyle/>
                    <a:p>
                      <a:pPr marL="0" lvl="0" indent="0" algn="ctr" rtl="0">
                        <a:spcBef>
                          <a:spcPts val="0"/>
                        </a:spcBef>
                        <a:spcAft>
                          <a:spcPts val="0"/>
                        </a:spcAft>
                        <a:buNone/>
                      </a:pPr>
                      <a:r>
                        <a:rPr lang="en-IN" sz="1400" b="1" dirty="0">
                          <a:solidFill>
                            <a:srgbClr val="002060"/>
                          </a:solidFill>
                          <a:latin typeface="Barlow"/>
                          <a:ea typeface="Barlow"/>
                          <a:cs typeface="Barlow"/>
                          <a:sym typeface="Barlow"/>
                        </a:rPr>
                        <a:t>Model</a:t>
                      </a:r>
                      <a:endParaRPr sz="1400" b="1" dirty="0">
                        <a:solidFill>
                          <a:srgbClr val="002060"/>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400" b="1" dirty="0">
                          <a:solidFill>
                            <a:srgbClr val="002060"/>
                          </a:solidFill>
                          <a:latin typeface="Barlow"/>
                          <a:ea typeface="Barlow"/>
                          <a:cs typeface="Barlow"/>
                          <a:sym typeface="Barlow"/>
                        </a:rPr>
                        <a:t>Weighted</a:t>
                      </a:r>
                      <a:r>
                        <a:rPr lang="en-IN" sz="1400" b="1" dirty="0">
                          <a:solidFill>
                            <a:srgbClr val="002060"/>
                          </a:solidFill>
                          <a:latin typeface="Barlow"/>
                          <a:ea typeface="Barlow"/>
                          <a:cs typeface="Barlow"/>
                          <a:sym typeface="Barlow"/>
                        </a:rPr>
                        <a:t> F1 Score</a:t>
                      </a:r>
                      <a:endParaRPr sz="1400" b="1" dirty="0">
                        <a:solidFill>
                          <a:srgbClr val="002060"/>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0"/>
                  </a:ext>
                </a:extLst>
              </a:tr>
              <a:tr h="469742">
                <a:tc>
                  <a:txBody>
                    <a:bodyPr/>
                    <a:lstStyle/>
                    <a:p>
                      <a:pPr marL="0" lvl="0" indent="0" algn="r" rtl="0">
                        <a:spcBef>
                          <a:spcPts val="0"/>
                        </a:spcBef>
                        <a:spcAft>
                          <a:spcPts val="0"/>
                        </a:spcAft>
                        <a:buNone/>
                      </a:pPr>
                      <a:r>
                        <a:rPr lang="en-IN" sz="1400" b="0" i="0" u="none" strike="noStrike" cap="none" dirty="0">
                          <a:solidFill>
                            <a:srgbClr val="002060"/>
                          </a:solidFill>
                          <a:latin typeface="Barlow"/>
                          <a:ea typeface="Barlow"/>
                          <a:cs typeface="Barlow"/>
                          <a:sym typeface="Barlow"/>
                        </a:rPr>
                        <a:t>Logistic Reg with TF-IDF</a:t>
                      </a:r>
                      <a:endParaRPr sz="1400" b="0" i="0" u="none" strike="noStrike" cap="none" dirty="0">
                        <a:solidFill>
                          <a:srgbClr val="002060"/>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b="1" dirty="0">
                          <a:solidFill>
                            <a:schemeClr val="dk1"/>
                          </a:solidFill>
                          <a:latin typeface="Barlow"/>
                          <a:ea typeface="Barlow"/>
                          <a:cs typeface="Barlow"/>
                          <a:sym typeface="Barlow"/>
                        </a:rPr>
                        <a:t>0.627</a:t>
                      </a:r>
                      <a:endParaRPr b="1" dirty="0">
                        <a:solidFill>
                          <a:schemeClr val="dk1"/>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427423">
                <a:tc>
                  <a:txBody>
                    <a:bodyPr/>
                    <a:lstStyle/>
                    <a:p>
                      <a:pPr marL="0" lvl="0" indent="0" algn="r" rtl="0">
                        <a:spcBef>
                          <a:spcPts val="0"/>
                        </a:spcBef>
                        <a:spcAft>
                          <a:spcPts val="0"/>
                        </a:spcAft>
                        <a:buNone/>
                      </a:pPr>
                      <a:r>
                        <a:rPr lang="en-GB" sz="1400" b="0" i="0" u="none" strike="noStrike" cap="none" dirty="0">
                          <a:solidFill>
                            <a:srgbClr val="002060"/>
                          </a:solidFill>
                          <a:latin typeface="Barlow"/>
                          <a:ea typeface="Barlow"/>
                          <a:cs typeface="Barlow"/>
                          <a:sym typeface="Barlow"/>
                        </a:rPr>
                        <a:t>L</a:t>
                      </a:r>
                      <a:r>
                        <a:rPr lang="en-IN" sz="1400" b="0" i="0" u="none" strike="noStrike" cap="none" dirty="0" err="1">
                          <a:solidFill>
                            <a:srgbClr val="002060"/>
                          </a:solidFill>
                          <a:latin typeface="Barlow"/>
                          <a:ea typeface="Barlow"/>
                          <a:cs typeface="Barlow"/>
                          <a:sym typeface="Barlow"/>
                        </a:rPr>
                        <a:t>ogistic</a:t>
                      </a:r>
                      <a:r>
                        <a:rPr lang="en-IN" sz="1400" b="0" i="0" u="none" strike="noStrike" cap="none" dirty="0">
                          <a:solidFill>
                            <a:srgbClr val="002060"/>
                          </a:solidFill>
                          <a:latin typeface="Barlow"/>
                          <a:ea typeface="Barlow"/>
                          <a:cs typeface="Barlow"/>
                          <a:sym typeface="Barlow"/>
                        </a:rPr>
                        <a:t> Reg with Count </a:t>
                      </a:r>
                      <a:r>
                        <a:rPr lang="en-IN" sz="1400" b="0" i="0" u="none" strike="noStrike" cap="none" dirty="0" err="1">
                          <a:solidFill>
                            <a:srgbClr val="002060"/>
                          </a:solidFill>
                          <a:latin typeface="Barlow"/>
                          <a:ea typeface="Barlow"/>
                          <a:cs typeface="Barlow"/>
                          <a:sym typeface="Barlow"/>
                        </a:rPr>
                        <a:t>Vect</a:t>
                      </a:r>
                      <a:r>
                        <a:rPr lang="en-IN" sz="1400" b="0" i="0" u="none" strike="noStrike" cap="none" dirty="0">
                          <a:solidFill>
                            <a:srgbClr val="002060"/>
                          </a:solidFill>
                          <a:latin typeface="Barlow"/>
                          <a:ea typeface="Barlow"/>
                          <a:cs typeface="Barlow"/>
                          <a:sym typeface="Barlow"/>
                        </a:rPr>
                        <a:t>.</a:t>
                      </a:r>
                      <a:endParaRPr sz="1400" b="0" i="0" u="none" strike="noStrike" cap="none" dirty="0">
                        <a:solidFill>
                          <a:srgbClr val="002060"/>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b="1" dirty="0">
                          <a:solidFill>
                            <a:schemeClr val="dk1"/>
                          </a:solidFill>
                          <a:latin typeface="Barlow"/>
                          <a:ea typeface="Barlow"/>
                          <a:cs typeface="Barlow"/>
                          <a:sym typeface="Barlow"/>
                        </a:rPr>
                        <a:t>0.653</a:t>
                      </a:r>
                      <a:endParaRPr b="1" dirty="0">
                        <a:solidFill>
                          <a:schemeClr val="dk1"/>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437895">
                <a:tc>
                  <a:txBody>
                    <a:bodyPr/>
                    <a:lstStyle/>
                    <a:p>
                      <a:pPr marL="0" lvl="0" indent="0" algn="r" rtl="0">
                        <a:spcBef>
                          <a:spcPts val="0"/>
                        </a:spcBef>
                        <a:spcAft>
                          <a:spcPts val="0"/>
                        </a:spcAft>
                        <a:buNone/>
                      </a:pPr>
                      <a:r>
                        <a:rPr lang="en-IN" sz="1400" b="0" i="0" u="none" strike="noStrike" cap="none" dirty="0">
                          <a:solidFill>
                            <a:srgbClr val="002060"/>
                          </a:solidFill>
                          <a:latin typeface="Barlow"/>
                          <a:ea typeface="Barlow"/>
                          <a:cs typeface="Barlow"/>
                          <a:sym typeface="Barlow"/>
                        </a:rPr>
                        <a:t>Logistic Reg with Hashing </a:t>
                      </a:r>
                      <a:r>
                        <a:rPr lang="en-IN" sz="1400" b="0" i="0" u="none" strike="noStrike" cap="none" dirty="0" err="1">
                          <a:solidFill>
                            <a:srgbClr val="002060"/>
                          </a:solidFill>
                          <a:latin typeface="Barlow"/>
                          <a:ea typeface="Barlow"/>
                          <a:cs typeface="Barlow"/>
                          <a:sym typeface="Barlow"/>
                        </a:rPr>
                        <a:t>Vect</a:t>
                      </a:r>
                      <a:r>
                        <a:rPr lang="en-IN" sz="1400" b="0" i="0" u="none" strike="noStrike" cap="none" dirty="0">
                          <a:solidFill>
                            <a:srgbClr val="002060"/>
                          </a:solidFill>
                          <a:latin typeface="Barlow"/>
                          <a:ea typeface="Barlow"/>
                          <a:cs typeface="Barlow"/>
                          <a:sym typeface="Barlow"/>
                        </a:rPr>
                        <a:t>.</a:t>
                      </a:r>
                      <a:endParaRPr sz="1400" b="0" i="0" u="none" strike="noStrike" cap="none" dirty="0">
                        <a:solidFill>
                          <a:srgbClr val="002060"/>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b="1" dirty="0">
                          <a:solidFill>
                            <a:schemeClr val="dk1"/>
                          </a:solidFill>
                          <a:latin typeface="Barlow"/>
                          <a:ea typeface="Barlow"/>
                          <a:cs typeface="Barlow"/>
                          <a:sym typeface="Barlow"/>
                        </a:rPr>
                        <a:t>0.613</a:t>
                      </a:r>
                      <a:endParaRPr b="1" dirty="0">
                        <a:solidFill>
                          <a:schemeClr val="dk1"/>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tcPr>
                </a:tc>
                <a:extLst>
                  <a:ext uri="{0D108BD9-81ED-4DB2-BD59-A6C34878D82A}">
                    <a16:rowId xmlns:a16="http://schemas.microsoft.com/office/drawing/2014/main" val="10003"/>
                  </a:ext>
                </a:extLst>
              </a:tr>
              <a:tr h="546849">
                <a:tc>
                  <a:txBody>
                    <a:bodyPr/>
                    <a:lstStyle/>
                    <a:p>
                      <a:pPr marL="0" lvl="0" indent="0" algn="r" rtl="0">
                        <a:spcBef>
                          <a:spcPts val="0"/>
                        </a:spcBef>
                        <a:spcAft>
                          <a:spcPts val="0"/>
                        </a:spcAft>
                        <a:buNone/>
                      </a:pPr>
                      <a:r>
                        <a:rPr lang="en-IN" sz="1400" b="0" i="0" u="none" strike="noStrike" cap="none" dirty="0">
                          <a:solidFill>
                            <a:srgbClr val="002060"/>
                          </a:solidFill>
                          <a:latin typeface="Barlow"/>
                          <a:ea typeface="Barlow"/>
                          <a:cs typeface="Barlow"/>
                          <a:sym typeface="Barlow"/>
                        </a:rPr>
                        <a:t>SVC with TF-IDF</a:t>
                      </a:r>
                      <a:endParaRPr sz="1400" b="0" i="0" u="none" strike="noStrike" cap="none" dirty="0">
                        <a:solidFill>
                          <a:srgbClr val="002060"/>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IN" b="1" dirty="0">
                          <a:solidFill>
                            <a:schemeClr val="dk1"/>
                          </a:solidFill>
                          <a:latin typeface="Barlow"/>
                          <a:ea typeface="Barlow"/>
                          <a:cs typeface="Barlow"/>
                          <a:sym typeface="Barlow"/>
                        </a:rPr>
                        <a:t>0.636</a:t>
                      </a:r>
                      <a:endParaRPr b="1" dirty="0">
                        <a:solidFill>
                          <a:schemeClr val="dk1"/>
                        </a:solidFill>
                        <a:latin typeface="Barlow"/>
                        <a:ea typeface="Barlow"/>
                        <a:cs typeface="Barlow"/>
                        <a:sym typeface="Barlow"/>
                      </a:endParaRPr>
                    </a:p>
                  </a:txBody>
                  <a:tcPr marL="91425" marR="91425" marT="68575" marB="6857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tcPr>
                </a:tc>
                <a:extLst>
                  <a:ext uri="{0D108BD9-81ED-4DB2-BD59-A6C34878D82A}">
                    <a16:rowId xmlns:a16="http://schemas.microsoft.com/office/drawing/2014/main" val="3364998637"/>
                  </a:ext>
                </a:extLst>
              </a:tr>
            </a:tbl>
          </a:graphicData>
        </a:graphic>
      </p:graphicFrame>
      <p:sp>
        <p:nvSpPr>
          <p:cNvPr id="1046" name="Google Shape;1046;p2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19</a:t>
            </a:fld>
            <a:endParaRPr/>
          </a:p>
        </p:txBody>
      </p:sp>
      <p:grpSp>
        <p:nvGrpSpPr>
          <p:cNvPr id="1047" name="Google Shape;1047;p24"/>
          <p:cNvGrpSpPr/>
          <p:nvPr/>
        </p:nvGrpSpPr>
        <p:grpSpPr>
          <a:xfrm>
            <a:off x="5565600" y="905259"/>
            <a:ext cx="3121400" cy="3501525"/>
            <a:chOff x="2012475" y="393272"/>
            <a:chExt cx="4440240" cy="4609126"/>
          </a:xfrm>
        </p:grpSpPr>
        <p:sp>
          <p:nvSpPr>
            <p:cNvPr id="1048" name="Google Shape;1048;p24"/>
            <p:cNvSpPr/>
            <p:nvPr/>
          </p:nvSpPr>
          <p:spPr>
            <a:xfrm>
              <a:off x="4172687" y="3422228"/>
              <a:ext cx="1096154" cy="631831"/>
            </a:xfrm>
            <a:custGeom>
              <a:avLst/>
              <a:gdLst/>
              <a:ahLst/>
              <a:cxnLst/>
              <a:rect l="l" t="t" r="r" b="b"/>
              <a:pathLst>
                <a:path w="1096154" h="631831" extrusionOk="0">
                  <a:moveTo>
                    <a:pt x="581029" y="616328"/>
                  </a:moveTo>
                  <a:lnTo>
                    <a:pt x="26975" y="296853"/>
                  </a:lnTo>
                  <a:cubicBezTo>
                    <a:pt x="-13002" y="273849"/>
                    <a:pt x="-7957" y="233547"/>
                    <a:pt x="38206" y="207027"/>
                  </a:cubicBezTo>
                  <a:lnTo>
                    <a:pt x="397137" y="0"/>
                  </a:lnTo>
                  <a:lnTo>
                    <a:pt x="1096154" y="402457"/>
                  </a:lnTo>
                  <a:lnTo>
                    <a:pt x="737223" y="609484"/>
                  </a:lnTo>
                  <a:cubicBezTo>
                    <a:pt x="691155" y="636479"/>
                    <a:pt x="621386" y="639331"/>
                    <a:pt x="581029" y="61632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9" name="Google Shape;1049;p24"/>
            <p:cNvSpPr/>
            <p:nvPr/>
          </p:nvSpPr>
          <p:spPr>
            <a:xfrm>
              <a:off x="4213521" y="3398464"/>
              <a:ext cx="1096058" cy="631866"/>
            </a:xfrm>
            <a:custGeom>
              <a:avLst/>
              <a:gdLst/>
              <a:ahLst/>
              <a:cxnLst/>
              <a:rect l="l" t="t" r="r" b="b"/>
              <a:pathLst>
                <a:path w="1096058" h="631866" extrusionOk="0">
                  <a:moveTo>
                    <a:pt x="581029" y="616328"/>
                  </a:moveTo>
                  <a:lnTo>
                    <a:pt x="26975" y="296853"/>
                  </a:lnTo>
                  <a:cubicBezTo>
                    <a:pt x="-13002" y="273849"/>
                    <a:pt x="-7957" y="233547"/>
                    <a:pt x="38206" y="207027"/>
                  </a:cubicBezTo>
                  <a:lnTo>
                    <a:pt x="397423" y="0"/>
                  </a:lnTo>
                  <a:lnTo>
                    <a:pt x="1096059" y="402837"/>
                  </a:lnTo>
                  <a:lnTo>
                    <a:pt x="737128" y="609864"/>
                  </a:lnTo>
                  <a:cubicBezTo>
                    <a:pt x="690774" y="636479"/>
                    <a:pt x="621005" y="639331"/>
                    <a:pt x="581029" y="616328"/>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0" name="Google Shape;1050;p24"/>
            <p:cNvSpPr/>
            <p:nvPr/>
          </p:nvSpPr>
          <p:spPr>
            <a:xfrm>
              <a:off x="5277122" y="3780200"/>
              <a:ext cx="32266" cy="21196"/>
            </a:xfrm>
            <a:custGeom>
              <a:avLst/>
              <a:gdLst/>
              <a:ahLst/>
              <a:cxnLst/>
              <a:rect l="l" t="t" r="r" b="b"/>
              <a:pathLst>
                <a:path w="32266" h="21196" extrusionOk="0">
                  <a:moveTo>
                    <a:pt x="32267" y="21197"/>
                  </a:moveTo>
                  <a:lnTo>
                    <a:pt x="32267" y="0"/>
                  </a:lnTo>
                  <a:lnTo>
                    <a:pt x="0" y="18630"/>
                  </a:lnTo>
                  <a:lnTo>
                    <a:pt x="32267" y="2119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1" name="Google Shape;1051;p24"/>
            <p:cNvSpPr/>
            <p:nvPr/>
          </p:nvSpPr>
          <p:spPr>
            <a:xfrm>
              <a:off x="4213559" y="3635813"/>
              <a:ext cx="33123" cy="21387"/>
            </a:xfrm>
            <a:custGeom>
              <a:avLst/>
              <a:gdLst/>
              <a:ahLst/>
              <a:cxnLst/>
              <a:rect l="l" t="t" r="r" b="b"/>
              <a:pathLst>
                <a:path w="33123" h="21387" extrusionOk="0">
                  <a:moveTo>
                    <a:pt x="0" y="21387"/>
                  </a:moveTo>
                  <a:lnTo>
                    <a:pt x="0" y="0"/>
                  </a:lnTo>
                  <a:lnTo>
                    <a:pt x="33123" y="13688"/>
                  </a:lnTo>
                  <a:lnTo>
                    <a:pt x="0" y="2138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2" name="Google Shape;1052;p24"/>
            <p:cNvSpPr/>
            <p:nvPr/>
          </p:nvSpPr>
          <p:spPr>
            <a:xfrm>
              <a:off x="4213521" y="3377363"/>
              <a:ext cx="1096058" cy="631809"/>
            </a:xfrm>
            <a:custGeom>
              <a:avLst/>
              <a:gdLst/>
              <a:ahLst/>
              <a:cxnLst/>
              <a:rect l="l" t="t" r="r" b="b"/>
              <a:pathLst>
                <a:path w="1096058" h="631809" extrusionOk="0">
                  <a:moveTo>
                    <a:pt x="581029" y="616232"/>
                  </a:moveTo>
                  <a:lnTo>
                    <a:pt x="26975" y="296853"/>
                  </a:lnTo>
                  <a:cubicBezTo>
                    <a:pt x="-13002" y="273754"/>
                    <a:pt x="-7957" y="233547"/>
                    <a:pt x="38206" y="206932"/>
                  </a:cubicBezTo>
                  <a:lnTo>
                    <a:pt x="397423" y="0"/>
                  </a:lnTo>
                  <a:lnTo>
                    <a:pt x="1096059" y="402837"/>
                  </a:lnTo>
                  <a:lnTo>
                    <a:pt x="737128" y="609769"/>
                  </a:lnTo>
                  <a:cubicBezTo>
                    <a:pt x="690774" y="636384"/>
                    <a:pt x="621005" y="639331"/>
                    <a:pt x="581029" y="616232"/>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3" name="Google Shape;1053;p24"/>
            <p:cNvSpPr/>
            <p:nvPr/>
          </p:nvSpPr>
          <p:spPr>
            <a:xfrm>
              <a:off x="4526041" y="3091821"/>
              <a:ext cx="783348" cy="688378"/>
            </a:xfrm>
            <a:custGeom>
              <a:avLst/>
              <a:gdLst/>
              <a:ahLst/>
              <a:cxnLst/>
              <a:rect l="l" t="t" r="r" b="b"/>
              <a:pathLst>
                <a:path w="783348" h="688378" extrusionOk="0">
                  <a:moveTo>
                    <a:pt x="86521" y="286492"/>
                  </a:moveTo>
                  <a:lnTo>
                    <a:pt x="0" y="0"/>
                  </a:lnTo>
                  <a:lnTo>
                    <a:pt x="706346" y="404548"/>
                  </a:lnTo>
                  <a:lnTo>
                    <a:pt x="783348" y="688378"/>
                  </a:lnTo>
                  <a:lnTo>
                    <a:pt x="86521" y="286492"/>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4" name="Google Shape;1054;p24"/>
            <p:cNvSpPr/>
            <p:nvPr/>
          </p:nvSpPr>
          <p:spPr>
            <a:xfrm>
              <a:off x="5278931" y="3755961"/>
              <a:ext cx="30363" cy="36025"/>
            </a:xfrm>
            <a:custGeom>
              <a:avLst/>
              <a:gdLst/>
              <a:ahLst/>
              <a:cxnLst/>
              <a:rect l="l" t="t" r="r" b="b"/>
              <a:pathLst>
                <a:path w="30363" h="36025" extrusionOk="0">
                  <a:moveTo>
                    <a:pt x="9899" y="36025"/>
                  </a:moveTo>
                  <a:lnTo>
                    <a:pt x="30363" y="2423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5" name="Google Shape;1055;p24"/>
            <p:cNvSpPr/>
            <p:nvPr/>
          </p:nvSpPr>
          <p:spPr>
            <a:xfrm>
              <a:off x="4503768" y="3102562"/>
              <a:ext cx="785061" cy="689423"/>
            </a:xfrm>
            <a:custGeom>
              <a:avLst/>
              <a:gdLst/>
              <a:ahLst/>
              <a:cxnLst/>
              <a:rect l="l" t="t" r="r" b="b"/>
              <a:pathLst>
                <a:path w="785061" h="689423" extrusionOk="0">
                  <a:moveTo>
                    <a:pt x="86425" y="286492"/>
                  </a:moveTo>
                  <a:lnTo>
                    <a:pt x="0" y="0"/>
                  </a:lnTo>
                  <a:lnTo>
                    <a:pt x="706346" y="404643"/>
                  </a:lnTo>
                  <a:lnTo>
                    <a:pt x="785061" y="689424"/>
                  </a:lnTo>
                  <a:lnTo>
                    <a:pt x="86425" y="28649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6" name="Google Shape;1056;p24"/>
            <p:cNvSpPr/>
            <p:nvPr/>
          </p:nvSpPr>
          <p:spPr>
            <a:xfrm>
              <a:off x="3580122" y="393272"/>
              <a:ext cx="2872593" cy="3889928"/>
            </a:xfrm>
            <a:custGeom>
              <a:avLst/>
              <a:gdLst/>
              <a:ahLst/>
              <a:cxnLst/>
              <a:rect l="l" t="t" r="r" b="b"/>
              <a:pathLst>
                <a:path w="2872593" h="3889928" extrusionOk="0">
                  <a:moveTo>
                    <a:pt x="2803111" y="3881586"/>
                  </a:moveTo>
                  <a:lnTo>
                    <a:pt x="69483" y="2305217"/>
                  </a:lnTo>
                  <a:cubicBezTo>
                    <a:pt x="31410" y="2283165"/>
                    <a:pt x="0" y="2223756"/>
                    <a:pt x="0" y="2172713"/>
                  </a:cubicBezTo>
                  <a:lnTo>
                    <a:pt x="0" y="60716"/>
                  </a:lnTo>
                  <a:cubicBezTo>
                    <a:pt x="0" y="9673"/>
                    <a:pt x="31125" y="-13806"/>
                    <a:pt x="69483" y="8342"/>
                  </a:cubicBezTo>
                  <a:lnTo>
                    <a:pt x="2803111" y="1584711"/>
                  </a:lnTo>
                  <a:cubicBezTo>
                    <a:pt x="2841183" y="1606763"/>
                    <a:pt x="2872593" y="1666077"/>
                    <a:pt x="2872593" y="1717121"/>
                  </a:cubicBezTo>
                  <a:lnTo>
                    <a:pt x="2872593" y="3829212"/>
                  </a:lnTo>
                  <a:cubicBezTo>
                    <a:pt x="2872593" y="3880256"/>
                    <a:pt x="2841469" y="3903734"/>
                    <a:pt x="2803111" y="3881586"/>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7" name="Google Shape;1057;p24"/>
            <p:cNvSpPr/>
            <p:nvPr/>
          </p:nvSpPr>
          <p:spPr>
            <a:xfrm>
              <a:off x="6397319" y="4189501"/>
              <a:ext cx="30267" cy="107125"/>
            </a:xfrm>
            <a:custGeom>
              <a:avLst/>
              <a:gdLst/>
              <a:ahLst/>
              <a:cxnLst/>
              <a:rect l="l" t="t" r="r" b="b"/>
              <a:pathLst>
                <a:path w="30267" h="107125" extrusionOk="0">
                  <a:moveTo>
                    <a:pt x="0" y="107125"/>
                  </a:moveTo>
                  <a:lnTo>
                    <a:pt x="30268" y="89731"/>
                  </a:lnTo>
                  <a:lnTo>
                    <a:pt x="17228" y="0"/>
                  </a:lnTo>
                  <a:lnTo>
                    <a:pt x="0" y="107125"/>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8" name="Google Shape;1058;p24"/>
            <p:cNvSpPr/>
            <p:nvPr/>
          </p:nvSpPr>
          <p:spPr>
            <a:xfrm>
              <a:off x="3574887" y="397432"/>
              <a:ext cx="72623" cy="31086"/>
            </a:xfrm>
            <a:custGeom>
              <a:avLst/>
              <a:gdLst/>
              <a:ahLst/>
              <a:cxnLst/>
              <a:rect l="l" t="t" r="r" b="b"/>
              <a:pathLst>
                <a:path w="72623" h="31086" extrusionOk="0">
                  <a:moveTo>
                    <a:pt x="0" y="17110"/>
                  </a:moveTo>
                  <a:lnTo>
                    <a:pt x="29792" y="0"/>
                  </a:lnTo>
                  <a:lnTo>
                    <a:pt x="72624" y="24334"/>
                  </a:lnTo>
                  <a:cubicBezTo>
                    <a:pt x="72624" y="24334"/>
                    <a:pt x="27032" y="31273"/>
                    <a:pt x="25890" y="31083"/>
                  </a:cubicBezTo>
                  <a:cubicBezTo>
                    <a:pt x="24747" y="30892"/>
                    <a:pt x="0" y="17110"/>
                    <a:pt x="0" y="171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9" name="Google Shape;1059;p24"/>
            <p:cNvSpPr/>
            <p:nvPr/>
          </p:nvSpPr>
          <p:spPr>
            <a:xfrm>
              <a:off x="3554709" y="407720"/>
              <a:ext cx="2872878" cy="3889928"/>
            </a:xfrm>
            <a:custGeom>
              <a:avLst/>
              <a:gdLst/>
              <a:ahLst/>
              <a:cxnLst/>
              <a:rect l="l" t="t" r="r" b="b"/>
              <a:pathLst>
                <a:path w="2872878" h="3889928" extrusionOk="0">
                  <a:moveTo>
                    <a:pt x="2803491" y="3881587"/>
                  </a:moveTo>
                  <a:lnTo>
                    <a:pt x="69388" y="2304837"/>
                  </a:lnTo>
                  <a:cubicBezTo>
                    <a:pt x="31315" y="2282785"/>
                    <a:pt x="0" y="2223471"/>
                    <a:pt x="0" y="2172332"/>
                  </a:cubicBezTo>
                  <a:lnTo>
                    <a:pt x="0" y="60716"/>
                  </a:lnTo>
                  <a:cubicBezTo>
                    <a:pt x="0" y="9673"/>
                    <a:pt x="31125" y="-13806"/>
                    <a:pt x="69388" y="8342"/>
                  </a:cubicBezTo>
                  <a:lnTo>
                    <a:pt x="2803491" y="1584711"/>
                  </a:lnTo>
                  <a:cubicBezTo>
                    <a:pt x="2841564" y="1606763"/>
                    <a:pt x="2872879" y="1666077"/>
                    <a:pt x="2872879" y="1717216"/>
                  </a:cubicBezTo>
                  <a:lnTo>
                    <a:pt x="2872879" y="3829212"/>
                  </a:lnTo>
                  <a:cubicBezTo>
                    <a:pt x="2872879" y="3880256"/>
                    <a:pt x="2841850" y="3903734"/>
                    <a:pt x="2803491" y="3881587"/>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0" name="Google Shape;1060;p24"/>
            <p:cNvSpPr/>
            <p:nvPr/>
          </p:nvSpPr>
          <p:spPr>
            <a:xfrm>
              <a:off x="3549854" y="410477"/>
              <a:ext cx="2872973" cy="3889886"/>
            </a:xfrm>
            <a:custGeom>
              <a:avLst/>
              <a:gdLst/>
              <a:ahLst/>
              <a:cxnLst/>
              <a:rect l="l" t="t" r="r" b="b"/>
              <a:pathLst>
                <a:path w="2872973" h="3889886" extrusionOk="0">
                  <a:moveTo>
                    <a:pt x="2803491" y="3881587"/>
                  </a:moveTo>
                  <a:lnTo>
                    <a:pt x="69483" y="2305217"/>
                  </a:lnTo>
                  <a:cubicBezTo>
                    <a:pt x="31410" y="2283070"/>
                    <a:pt x="0" y="2223756"/>
                    <a:pt x="0" y="2172713"/>
                  </a:cubicBezTo>
                  <a:lnTo>
                    <a:pt x="0" y="60716"/>
                  </a:lnTo>
                  <a:cubicBezTo>
                    <a:pt x="0" y="9673"/>
                    <a:pt x="31124" y="-13806"/>
                    <a:pt x="69483" y="8342"/>
                  </a:cubicBezTo>
                  <a:lnTo>
                    <a:pt x="2803491" y="1584711"/>
                  </a:lnTo>
                  <a:cubicBezTo>
                    <a:pt x="2841564" y="1606764"/>
                    <a:pt x="2872974" y="1666077"/>
                    <a:pt x="2872974" y="1717121"/>
                  </a:cubicBezTo>
                  <a:lnTo>
                    <a:pt x="2872974" y="3829212"/>
                  </a:lnTo>
                  <a:cubicBezTo>
                    <a:pt x="2872974" y="3879971"/>
                    <a:pt x="2841849" y="3903734"/>
                    <a:pt x="2803491" y="3881587"/>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1" name="Google Shape;1061;p24"/>
            <p:cNvSpPr/>
            <p:nvPr/>
          </p:nvSpPr>
          <p:spPr>
            <a:xfrm>
              <a:off x="3584596" y="456003"/>
              <a:ext cx="2802063" cy="3707642"/>
            </a:xfrm>
            <a:custGeom>
              <a:avLst/>
              <a:gdLst/>
              <a:ahLst/>
              <a:cxnLst/>
              <a:rect l="l" t="t" r="r" b="b"/>
              <a:pathLst>
                <a:path w="2802063" h="3707642" extrusionOk="0">
                  <a:moveTo>
                    <a:pt x="2800636" y="3707643"/>
                  </a:moveTo>
                  <a:lnTo>
                    <a:pt x="0" y="2092872"/>
                  </a:lnTo>
                  <a:lnTo>
                    <a:pt x="1428" y="23650"/>
                  </a:lnTo>
                  <a:cubicBezTo>
                    <a:pt x="1428" y="2453"/>
                    <a:pt x="16371" y="-6102"/>
                    <a:pt x="34742" y="4639"/>
                  </a:cubicBezTo>
                  <a:lnTo>
                    <a:pt x="2768750" y="1580818"/>
                  </a:lnTo>
                  <a:cubicBezTo>
                    <a:pt x="2788395" y="1593631"/>
                    <a:pt x="2800769" y="1615018"/>
                    <a:pt x="2802063" y="163842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2" name="Google Shape;1062;p24"/>
            <p:cNvSpPr/>
            <p:nvPr/>
          </p:nvSpPr>
          <p:spPr>
            <a:xfrm>
              <a:off x="3711283" y="669187"/>
              <a:ext cx="283071" cy="477189"/>
            </a:xfrm>
            <a:custGeom>
              <a:avLst/>
              <a:gdLst/>
              <a:ahLst/>
              <a:cxnLst/>
              <a:rect l="l" t="t" r="r" b="b"/>
              <a:pathLst>
                <a:path w="283071" h="477189" extrusionOk="0">
                  <a:moveTo>
                    <a:pt x="268604" y="475462"/>
                  </a:moveTo>
                  <a:lnTo>
                    <a:pt x="14468" y="328699"/>
                  </a:lnTo>
                  <a:cubicBezTo>
                    <a:pt x="5540" y="322277"/>
                    <a:pt x="181" y="312023"/>
                    <a:pt x="0" y="301038"/>
                  </a:cubicBezTo>
                  <a:lnTo>
                    <a:pt x="0" y="12646"/>
                  </a:lnTo>
                  <a:cubicBezTo>
                    <a:pt x="0" y="2000"/>
                    <a:pt x="6472" y="-2848"/>
                    <a:pt x="14468" y="1715"/>
                  </a:cubicBezTo>
                  <a:lnTo>
                    <a:pt x="268604" y="148572"/>
                  </a:lnTo>
                  <a:cubicBezTo>
                    <a:pt x="277551" y="154933"/>
                    <a:pt x="282919" y="165172"/>
                    <a:pt x="283071" y="176138"/>
                  </a:cubicBezTo>
                  <a:lnTo>
                    <a:pt x="283071" y="464531"/>
                  </a:lnTo>
                  <a:cubicBezTo>
                    <a:pt x="283071" y="474986"/>
                    <a:pt x="276599" y="480119"/>
                    <a:pt x="268604"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3" name="Google Shape;1063;p24"/>
            <p:cNvSpPr/>
            <p:nvPr/>
          </p:nvSpPr>
          <p:spPr>
            <a:xfrm>
              <a:off x="4063456" y="872696"/>
              <a:ext cx="283832" cy="477419"/>
            </a:xfrm>
            <a:custGeom>
              <a:avLst/>
              <a:gdLst/>
              <a:ahLst/>
              <a:cxnLst/>
              <a:rect l="l" t="t" r="r" b="b"/>
              <a:pathLst>
                <a:path w="283832" h="477419" extrusionOk="0">
                  <a:moveTo>
                    <a:pt x="269365" y="475462"/>
                  </a:moveTo>
                  <a:lnTo>
                    <a:pt x="14468" y="328509"/>
                  </a:lnTo>
                  <a:cubicBezTo>
                    <a:pt x="5540" y="322087"/>
                    <a:pt x="181" y="311833"/>
                    <a:pt x="0" y="300848"/>
                  </a:cubicBezTo>
                  <a:lnTo>
                    <a:pt x="0" y="12646"/>
                  </a:lnTo>
                  <a:cubicBezTo>
                    <a:pt x="0" y="2000"/>
                    <a:pt x="6472" y="-2848"/>
                    <a:pt x="14468" y="1715"/>
                  </a:cubicBezTo>
                  <a:lnTo>
                    <a:pt x="269080" y="148572"/>
                  </a:lnTo>
                  <a:cubicBezTo>
                    <a:pt x="278217" y="154931"/>
                    <a:pt x="283709" y="165305"/>
                    <a:pt x="283833" y="176423"/>
                  </a:cubicBezTo>
                  <a:lnTo>
                    <a:pt x="283833" y="464531"/>
                  </a:lnTo>
                  <a:cubicBezTo>
                    <a:pt x="283833" y="475177"/>
                    <a:pt x="277360" y="480595"/>
                    <a:pt x="269365"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4" name="Google Shape;1064;p24"/>
            <p:cNvSpPr/>
            <p:nvPr/>
          </p:nvSpPr>
          <p:spPr>
            <a:xfrm>
              <a:off x="4408015" y="1071223"/>
              <a:ext cx="284023" cy="477216"/>
            </a:xfrm>
            <a:custGeom>
              <a:avLst/>
              <a:gdLst/>
              <a:ahLst/>
              <a:cxnLst/>
              <a:rect l="l" t="t" r="r" b="b"/>
              <a:pathLst>
                <a:path w="284023" h="477216" extrusionOk="0">
                  <a:moveTo>
                    <a:pt x="269556" y="475502"/>
                  </a:moveTo>
                  <a:lnTo>
                    <a:pt x="14468" y="328644"/>
                  </a:lnTo>
                  <a:cubicBezTo>
                    <a:pt x="5521" y="322285"/>
                    <a:pt x="152" y="312048"/>
                    <a:pt x="0" y="301079"/>
                  </a:cubicBezTo>
                  <a:lnTo>
                    <a:pt x="0" y="12686"/>
                  </a:lnTo>
                  <a:cubicBezTo>
                    <a:pt x="0" y="2040"/>
                    <a:pt x="6472" y="-2903"/>
                    <a:pt x="14468" y="1755"/>
                  </a:cubicBezTo>
                  <a:lnTo>
                    <a:pt x="269556" y="148993"/>
                  </a:lnTo>
                  <a:cubicBezTo>
                    <a:pt x="278503" y="155354"/>
                    <a:pt x="283871" y="165592"/>
                    <a:pt x="284023" y="176559"/>
                  </a:cubicBezTo>
                  <a:lnTo>
                    <a:pt x="284023" y="464571"/>
                  </a:lnTo>
                  <a:cubicBezTo>
                    <a:pt x="283547" y="475217"/>
                    <a:pt x="277075" y="480065"/>
                    <a:pt x="269556" y="47550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5" name="Google Shape;1065;p24"/>
            <p:cNvSpPr/>
            <p:nvPr/>
          </p:nvSpPr>
          <p:spPr>
            <a:xfrm>
              <a:off x="3711283" y="1076206"/>
              <a:ext cx="283071" cy="477216"/>
            </a:xfrm>
            <a:custGeom>
              <a:avLst/>
              <a:gdLst/>
              <a:ahLst/>
              <a:cxnLst/>
              <a:rect l="l" t="t" r="r" b="b"/>
              <a:pathLst>
                <a:path w="283071" h="477216" extrusionOk="0">
                  <a:moveTo>
                    <a:pt x="268604" y="475462"/>
                  </a:moveTo>
                  <a:lnTo>
                    <a:pt x="14468" y="328699"/>
                  </a:lnTo>
                  <a:cubicBezTo>
                    <a:pt x="5540" y="322273"/>
                    <a:pt x="181" y="312027"/>
                    <a:pt x="0" y="301038"/>
                  </a:cubicBezTo>
                  <a:lnTo>
                    <a:pt x="0" y="12646"/>
                  </a:lnTo>
                  <a:cubicBezTo>
                    <a:pt x="0" y="2000"/>
                    <a:pt x="6472" y="-2848"/>
                    <a:pt x="14468" y="1715"/>
                  </a:cubicBezTo>
                  <a:lnTo>
                    <a:pt x="268604" y="148477"/>
                  </a:lnTo>
                  <a:cubicBezTo>
                    <a:pt x="277532" y="154899"/>
                    <a:pt x="282891" y="165154"/>
                    <a:pt x="283071" y="176138"/>
                  </a:cubicBezTo>
                  <a:lnTo>
                    <a:pt x="283071" y="464531"/>
                  </a:lnTo>
                  <a:cubicBezTo>
                    <a:pt x="283071" y="475177"/>
                    <a:pt x="276599" y="480119"/>
                    <a:pt x="268604"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6" name="Google Shape;1066;p24"/>
            <p:cNvSpPr/>
            <p:nvPr/>
          </p:nvSpPr>
          <p:spPr>
            <a:xfrm>
              <a:off x="4063456" y="1279716"/>
              <a:ext cx="283556" cy="477216"/>
            </a:xfrm>
            <a:custGeom>
              <a:avLst/>
              <a:gdLst/>
              <a:ahLst/>
              <a:cxnLst/>
              <a:rect l="l" t="t" r="r" b="b"/>
              <a:pathLst>
                <a:path w="283556" h="477216" extrusionOk="0">
                  <a:moveTo>
                    <a:pt x="269365" y="475462"/>
                  </a:moveTo>
                  <a:lnTo>
                    <a:pt x="14468" y="328699"/>
                  </a:lnTo>
                  <a:cubicBezTo>
                    <a:pt x="5540" y="322273"/>
                    <a:pt x="181" y="312027"/>
                    <a:pt x="0" y="301038"/>
                  </a:cubicBezTo>
                  <a:lnTo>
                    <a:pt x="0" y="12646"/>
                  </a:lnTo>
                  <a:cubicBezTo>
                    <a:pt x="0" y="2000"/>
                    <a:pt x="6472" y="-2848"/>
                    <a:pt x="14468" y="1715"/>
                  </a:cubicBezTo>
                  <a:lnTo>
                    <a:pt x="269080" y="148477"/>
                  </a:lnTo>
                  <a:cubicBezTo>
                    <a:pt x="278008" y="154903"/>
                    <a:pt x="283366" y="165150"/>
                    <a:pt x="283547" y="176138"/>
                  </a:cubicBezTo>
                  <a:lnTo>
                    <a:pt x="283547" y="464531"/>
                  </a:lnTo>
                  <a:cubicBezTo>
                    <a:pt x="283833" y="475177"/>
                    <a:pt x="277360" y="480119"/>
                    <a:pt x="269365"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7" name="Google Shape;1067;p24"/>
            <p:cNvSpPr/>
            <p:nvPr/>
          </p:nvSpPr>
          <p:spPr>
            <a:xfrm>
              <a:off x="4098484" y="1260570"/>
              <a:ext cx="283570" cy="477216"/>
            </a:xfrm>
            <a:custGeom>
              <a:avLst/>
              <a:gdLst/>
              <a:ahLst/>
              <a:cxnLst/>
              <a:rect l="l" t="t" r="r" b="b"/>
              <a:pathLst>
                <a:path w="283570" h="477216" extrusionOk="0">
                  <a:moveTo>
                    <a:pt x="269079" y="475502"/>
                  </a:moveTo>
                  <a:lnTo>
                    <a:pt x="14468" y="328644"/>
                  </a:lnTo>
                  <a:cubicBezTo>
                    <a:pt x="5521" y="322285"/>
                    <a:pt x="152" y="312048"/>
                    <a:pt x="0" y="301079"/>
                  </a:cubicBezTo>
                  <a:lnTo>
                    <a:pt x="0" y="12686"/>
                  </a:lnTo>
                  <a:cubicBezTo>
                    <a:pt x="0" y="2040"/>
                    <a:pt x="6472" y="-2903"/>
                    <a:pt x="14468" y="1755"/>
                  </a:cubicBezTo>
                  <a:lnTo>
                    <a:pt x="269079" y="148518"/>
                  </a:lnTo>
                  <a:cubicBezTo>
                    <a:pt x="278008" y="154943"/>
                    <a:pt x="283366" y="165190"/>
                    <a:pt x="283547" y="176178"/>
                  </a:cubicBezTo>
                  <a:lnTo>
                    <a:pt x="283547" y="464571"/>
                  </a:lnTo>
                  <a:cubicBezTo>
                    <a:pt x="284023" y="475217"/>
                    <a:pt x="277075" y="480065"/>
                    <a:pt x="269079" y="4755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8" name="Google Shape;1068;p24"/>
            <p:cNvSpPr/>
            <p:nvPr/>
          </p:nvSpPr>
          <p:spPr>
            <a:xfrm>
              <a:off x="4408015" y="1478241"/>
              <a:ext cx="284023" cy="477161"/>
            </a:xfrm>
            <a:custGeom>
              <a:avLst/>
              <a:gdLst/>
              <a:ahLst/>
              <a:cxnLst/>
              <a:rect l="l" t="t" r="r" b="b"/>
              <a:pathLst>
                <a:path w="284023" h="477161" extrusionOk="0">
                  <a:moveTo>
                    <a:pt x="269556" y="475409"/>
                  </a:moveTo>
                  <a:lnTo>
                    <a:pt x="14468" y="328646"/>
                  </a:lnTo>
                  <a:cubicBezTo>
                    <a:pt x="5521" y="322287"/>
                    <a:pt x="152" y="312050"/>
                    <a:pt x="0" y="301080"/>
                  </a:cubicBezTo>
                  <a:lnTo>
                    <a:pt x="0" y="12593"/>
                  </a:lnTo>
                  <a:cubicBezTo>
                    <a:pt x="0" y="2042"/>
                    <a:pt x="6472" y="-2901"/>
                    <a:pt x="14468" y="1757"/>
                  </a:cubicBezTo>
                  <a:lnTo>
                    <a:pt x="269556" y="148519"/>
                  </a:lnTo>
                  <a:cubicBezTo>
                    <a:pt x="278503" y="154878"/>
                    <a:pt x="283871" y="165116"/>
                    <a:pt x="284023" y="176085"/>
                  </a:cubicBezTo>
                  <a:lnTo>
                    <a:pt x="284023" y="464382"/>
                  </a:lnTo>
                  <a:cubicBezTo>
                    <a:pt x="283547" y="475124"/>
                    <a:pt x="277075" y="480066"/>
                    <a:pt x="269556"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9" name="Google Shape;1069;p24"/>
            <p:cNvSpPr/>
            <p:nvPr/>
          </p:nvSpPr>
          <p:spPr>
            <a:xfrm>
              <a:off x="3711283" y="1491834"/>
              <a:ext cx="283071" cy="477165"/>
            </a:xfrm>
            <a:custGeom>
              <a:avLst/>
              <a:gdLst/>
              <a:ahLst/>
              <a:cxnLst/>
              <a:rect l="l" t="t" r="r" b="b"/>
              <a:pathLst>
                <a:path w="283071" h="477165" extrusionOk="0">
                  <a:moveTo>
                    <a:pt x="268604" y="475409"/>
                  </a:moveTo>
                  <a:lnTo>
                    <a:pt x="14468" y="328646"/>
                  </a:lnTo>
                  <a:cubicBezTo>
                    <a:pt x="5521" y="322287"/>
                    <a:pt x="152" y="312050"/>
                    <a:pt x="0" y="301080"/>
                  </a:cubicBezTo>
                  <a:lnTo>
                    <a:pt x="0" y="12593"/>
                  </a:lnTo>
                  <a:cubicBezTo>
                    <a:pt x="0" y="2042"/>
                    <a:pt x="6472" y="-2901"/>
                    <a:pt x="14468" y="1757"/>
                  </a:cubicBezTo>
                  <a:lnTo>
                    <a:pt x="268604" y="148519"/>
                  </a:lnTo>
                  <a:cubicBezTo>
                    <a:pt x="277551" y="154878"/>
                    <a:pt x="282919" y="165116"/>
                    <a:pt x="283071" y="176085"/>
                  </a:cubicBezTo>
                  <a:lnTo>
                    <a:pt x="283071" y="464573"/>
                  </a:lnTo>
                  <a:cubicBezTo>
                    <a:pt x="283071" y="475123"/>
                    <a:pt x="276599" y="480066"/>
                    <a:pt x="268604"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0" name="Google Shape;1070;p24"/>
            <p:cNvSpPr/>
            <p:nvPr/>
          </p:nvSpPr>
          <p:spPr>
            <a:xfrm>
              <a:off x="3711283" y="1946286"/>
              <a:ext cx="980755" cy="657383"/>
            </a:xfrm>
            <a:custGeom>
              <a:avLst/>
              <a:gdLst/>
              <a:ahLst/>
              <a:cxnLst/>
              <a:rect l="l" t="t" r="r" b="b"/>
              <a:pathLst>
                <a:path w="980755" h="657383" extrusionOk="0">
                  <a:moveTo>
                    <a:pt x="966288" y="655629"/>
                  </a:moveTo>
                  <a:lnTo>
                    <a:pt x="14468" y="106884"/>
                  </a:lnTo>
                  <a:cubicBezTo>
                    <a:pt x="5540" y="100458"/>
                    <a:pt x="181" y="90212"/>
                    <a:pt x="0" y="79224"/>
                  </a:cubicBezTo>
                  <a:lnTo>
                    <a:pt x="0" y="12686"/>
                  </a:lnTo>
                  <a:cubicBezTo>
                    <a:pt x="0" y="2040"/>
                    <a:pt x="6472" y="-2903"/>
                    <a:pt x="14468" y="1755"/>
                  </a:cubicBezTo>
                  <a:lnTo>
                    <a:pt x="966288" y="550594"/>
                  </a:lnTo>
                  <a:cubicBezTo>
                    <a:pt x="975235" y="556954"/>
                    <a:pt x="980603" y="567191"/>
                    <a:pt x="980755" y="578160"/>
                  </a:cubicBezTo>
                  <a:lnTo>
                    <a:pt x="980755" y="644698"/>
                  </a:lnTo>
                  <a:cubicBezTo>
                    <a:pt x="980280" y="655344"/>
                    <a:pt x="973807" y="660286"/>
                    <a:pt x="966288" y="65562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1" name="Google Shape;1071;p24"/>
            <p:cNvSpPr/>
            <p:nvPr/>
          </p:nvSpPr>
          <p:spPr>
            <a:xfrm>
              <a:off x="3715090" y="2139055"/>
              <a:ext cx="732044" cy="480371"/>
            </a:xfrm>
            <a:custGeom>
              <a:avLst/>
              <a:gdLst/>
              <a:ahLst/>
              <a:cxnLst/>
              <a:rect l="l" t="t" r="r" b="b"/>
              <a:pathLst>
                <a:path w="732044" h="480371" extrusionOk="0">
                  <a:moveTo>
                    <a:pt x="717577" y="478449"/>
                  </a:moveTo>
                  <a:lnTo>
                    <a:pt x="14468" y="73425"/>
                  </a:lnTo>
                  <a:cubicBezTo>
                    <a:pt x="5521" y="67066"/>
                    <a:pt x="152" y="56829"/>
                    <a:pt x="0" y="45860"/>
                  </a:cubicBezTo>
                  <a:lnTo>
                    <a:pt x="0" y="12686"/>
                  </a:lnTo>
                  <a:cubicBezTo>
                    <a:pt x="0" y="2040"/>
                    <a:pt x="6472" y="-2903"/>
                    <a:pt x="14468" y="1755"/>
                  </a:cubicBezTo>
                  <a:lnTo>
                    <a:pt x="717577" y="407064"/>
                  </a:lnTo>
                  <a:cubicBezTo>
                    <a:pt x="726505" y="413489"/>
                    <a:pt x="731864" y="423736"/>
                    <a:pt x="732045" y="434724"/>
                  </a:cubicBezTo>
                  <a:lnTo>
                    <a:pt x="732045" y="467708"/>
                  </a:lnTo>
                  <a:cubicBezTo>
                    <a:pt x="732045" y="478449"/>
                    <a:pt x="725572" y="483392"/>
                    <a:pt x="717577" y="47844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2" name="Google Shape;1072;p24"/>
            <p:cNvSpPr/>
            <p:nvPr/>
          </p:nvSpPr>
          <p:spPr>
            <a:xfrm>
              <a:off x="3715090" y="2264376"/>
              <a:ext cx="732044" cy="480312"/>
            </a:xfrm>
            <a:custGeom>
              <a:avLst/>
              <a:gdLst/>
              <a:ahLst/>
              <a:cxnLst/>
              <a:rect l="l" t="t" r="r" b="b"/>
              <a:pathLst>
                <a:path w="732044" h="480312" extrusionOk="0">
                  <a:moveTo>
                    <a:pt x="717577" y="478598"/>
                  </a:moveTo>
                  <a:lnTo>
                    <a:pt x="14468" y="73195"/>
                  </a:lnTo>
                  <a:cubicBezTo>
                    <a:pt x="5521" y="66836"/>
                    <a:pt x="152" y="56599"/>
                    <a:pt x="0" y="45629"/>
                  </a:cubicBezTo>
                  <a:lnTo>
                    <a:pt x="0" y="12646"/>
                  </a:lnTo>
                  <a:cubicBezTo>
                    <a:pt x="0" y="2000"/>
                    <a:pt x="6472" y="-2848"/>
                    <a:pt x="14468" y="1715"/>
                  </a:cubicBezTo>
                  <a:lnTo>
                    <a:pt x="717577" y="407023"/>
                  </a:lnTo>
                  <a:cubicBezTo>
                    <a:pt x="726505" y="413449"/>
                    <a:pt x="731864" y="423696"/>
                    <a:pt x="732045" y="434684"/>
                  </a:cubicBezTo>
                  <a:lnTo>
                    <a:pt x="732045" y="467667"/>
                  </a:lnTo>
                  <a:cubicBezTo>
                    <a:pt x="732045" y="478313"/>
                    <a:pt x="725572" y="483161"/>
                    <a:pt x="717577" y="4785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3" name="Google Shape;1073;p24"/>
            <p:cNvSpPr/>
            <p:nvPr/>
          </p:nvSpPr>
          <p:spPr>
            <a:xfrm>
              <a:off x="3715090" y="2389467"/>
              <a:ext cx="599361" cy="403889"/>
            </a:xfrm>
            <a:custGeom>
              <a:avLst/>
              <a:gdLst/>
              <a:ahLst/>
              <a:cxnLst/>
              <a:rect l="l" t="t" r="r" b="b"/>
              <a:pathLst>
                <a:path w="599361" h="403889" extrusionOk="0">
                  <a:moveTo>
                    <a:pt x="584893" y="402175"/>
                  </a:moveTo>
                  <a:lnTo>
                    <a:pt x="14468" y="73195"/>
                  </a:lnTo>
                  <a:cubicBezTo>
                    <a:pt x="5521" y="66836"/>
                    <a:pt x="152" y="56599"/>
                    <a:pt x="0" y="45629"/>
                  </a:cubicBezTo>
                  <a:lnTo>
                    <a:pt x="0" y="12646"/>
                  </a:lnTo>
                  <a:cubicBezTo>
                    <a:pt x="0" y="2000"/>
                    <a:pt x="6472" y="-2848"/>
                    <a:pt x="14468" y="1715"/>
                  </a:cubicBezTo>
                  <a:lnTo>
                    <a:pt x="584893" y="330600"/>
                  </a:lnTo>
                  <a:cubicBezTo>
                    <a:pt x="593822" y="337026"/>
                    <a:pt x="599180" y="347272"/>
                    <a:pt x="599361" y="358261"/>
                  </a:cubicBezTo>
                  <a:lnTo>
                    <a:pt x="599361" y="391244"/>
                  </a:lnTo>
                  <a:cubicBezTo>
                    <a:pt x="599361" y="401890"/>
                    <a:pt x="592889" y="406738"/>
                    <a:pt x="584893" y="4021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4" name="Google Shape;1074;p24"/>
            <p:cNvSpPr/>
            <p:nvPr/>
          </p:nvSpPr>
          <p:spPr>
            <a:xfrm>
              <a:off x="4855752" y="2612272"/>
              <a:ext cx="1403078" cy="900663"/>
            </a:xfrm>
            <a:custGeom>
              <a:avLst/>
              <a:gdLst/>
              <a:ahLst/>
              <a:cxnLst/>
              <a:rect l="l" t="t" r="r" b="b"/>
              <a:pathLst>
                <a:path w="1403078" h="900663" extrusionOk="0">
                  <a:moveTo>
                    <a:pt x="1388610" y="898735"/>
                  </a:moveTo>
                  <a:lnTo>
                    <a:pt x="14468" y="106749"/>
                  </a:lnTo>
                  <a:cubicBezTo>
                    <a:pt x="5520" y="100390"/>
                    <a:pt x="152" y="90152"/>
                    <a:pt x="0" y="79183"/>
                  </a:cubicBezTo>
                  <a:lnTo>
                    <a:pt x="0" y="12646"/>
                  </a:lnTo>
                  <a:cubicBezTo>
                    <a:pt x="0" y="2000"/>
                    <a:pt x="6472" y="-2848"/>
                    <a:pt x="14468" y="1715"/>
                  </a:cubicBezTo>
                  <a:lnTo>
                    <a:pt x="1388610" y="794177"/>
                  </a:lnTo>
                  <a:cubicBezTo>
                    <a:pt x="1397557" y="800536"/>
                    <a:pt x="1402926" y="810773"/>
                    <a:pt x="1403078" y="821742"/>
                  </a:cubicBezTo>
                  <a:lnTo>
                    <a:pt x="1403078" y="888280"/>
                  </a:lnTo>
                  <a:cubicBezTo>
                    <a:pt x="1403078" y="898735"/>
                    <a:pt x="1396606" y="903678"/>
                    <a:pt x="1388610" y="89873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5" name="Google Shape;1075;p24"/>
            <p:cNvSpPr/>
            <p:nvPr/>
          </p:nvSpPr>
          <p:spPr>
            <a:xfrm>
              <a:off x="4860130" y="2805136"/>
              <a:ext cx="1263255" cy="786670"/>
            </a:xfrm>
            <a:custGeom>
              <a:avLst/>
              <a:gdLst/>
              <a:ahLst/>
              <a:cxnLst/>
              <a:rect l="l" t="t" r="r" b="b"/>
              <a:pathLst>
                <a:path w="1263255" h="786670" extrusionOk="0">
                  <a:moveTo>
                    <a:pt x="1248788" y="784956"/>
                  </a:moveTo>
                  <a:lnTo>
                    <a:pt x="14468" y="73195"/>
                  </a:lnTo>
                  <a:cubicBezTo>
                    <a:pt x="5521" y="66836"/>
                    <a:pt x="152" y="56599"/>
                    <a:pt x="0" y="45629"/>
                  </a:cubicBezTo>
                  <a:lnTo>
                    <a:pt x="0" y="12646"/>
                  </a:lnTo>
                  <a:cubicBezTo>
                    <a:pt x="0" y="2000"/>
                    <a:pt x="6472" y="-2848"/>
                    <a:pt x="14468" y="1715"/>
                  </a:cubicBezTo>
                  <a:lnTo>
                    <a:pt x="1248788" y="713381"/>
                  </a:lnTo>
                  <a:cubicBezTo>
                    <a:pt x="1257716" y="719807"/>
                    <a:pt x="1263075" y="730053"/>
                    <a:pt x="1263256" y="741042"/>
                  </a:cubicBezTo>
                  <a:lnTo>
                    <a:pt x="1263256" y="774025"/>
                  </a:lnTo>
                  <a:cubicBezTo>
                    <a:pt x="1263256" y="784671"/>
                    <a:pt x="1256783" y="789519"/>
                    <a:pt x="1248788" y="78495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6" name="Google Shape;1076;p24"/>
            <p:cNvSpPr/>
            <p:nvPr/>
          </p:nvSpPr>
          <p:spPr>
            <a:xfrm>
              <a:off x="4860130" y="2930227"/>
              <a:ext cx="1263255" cy="786839"/>
            </a:xfrm>
            <a:custGeom>
              <a:avLst/>
              <a:gdLst/>
              <a:ahLst/>
              <a:cxnLst/>
              <a:rect l="l" t="t" r="r" b="b"/>
              <a:pathLst>
                <a:path w="1263255" h="786839" extrusionOk="0">
                  <a:moveTo>
                    <a:pt x="1248788" y="784956"/>
                  </a:moveTo>
                  <a:lnTo>
                    <a:pt x="14468" y="73290"/>
                  </a:lnTo>
                  <a:cubicBezTo>
                    <a:pt x="5540" y="66864"/>
                    <a:pt x="181" y="56617"/>
                    <a:pt x="0" y="45629"/>
                  </a:cubicBezTo>
                  <a:lnTo>
                    <a:pt x="0" y="12646"/>
                  </a:lnTo>
                  <a:cubicBezTo>
                    <a:pt x="0" y="2000"/>
                    <a:pt x="6472" y="-2848"/>
                    <a:pt x="14468" y="1714"/>
                  </a:cubicBezTo>
                  <a:lnTo>
                    <a:pt x="1248788" y="713856"/>
                  </a:lnTo>
                  <a:cubicBezTo>
                    <a:pt x="1257735" y="720215"/>
                    <a:pt x="1263104" y="730453"/>
                    <a:pt x="1263256" y="741422"/>
                  </a:cubicBezTo>
                  <a:lnTo>
                    <a:pt x="1263256" y="774405"/>
                  </a:lnTo>
                  <a:cubicBezTo>
                    <a:pt x="1263256" y="784671"/>
                    <a:pt x="1256783" y="789899"/>
                    <a:pt x="1248788" y="78495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7" name="Google Shape;1077;p24"/>
            <p:cNvSpPr/>
            <p:nvPr/>
          </p:nvSpPr>
          <p:spPr>
            <a:xfrm>
              <a:off x="4860130" y="3055222"/>
              <a:ext cx="1034438" cy="654829"/>
            </a:xfrm>
            <a:custGeom>
              <a:avLst/>
              <a:gdLst/>
              <a:ahLst/>
              <a:cxnLst/>
              <a:rect l="l" t="t" r="r" b="b"/>
              <a:pathLst>
                <a:path w="1034438" h="654829" extrusionOk="0">
                  <a:moveTo>
                    <a:pt x="1019971" y="653117"/>
                  </a:moveTo>
                  <a:lnTo>
                    <a:pt x="14468" y="73290"/>
                  </a:lnTo>
                  <a:cubicBezTo>
                    <a:pt x="5540" y="66864"/>
                    <a:pt x="181" y="56618"/>
                    <a:pt x="0" y="45629"/>
                  </a:cubicBezTo>
                  <a:lnTo>
                    <a:pt x="0" y="12646"/>
                  </a:lnTo>
                  <a:cubicBezTo>
                    <a:pt x="0" y="2000"/>
                    <a:pt x="6472" y="-2848"/>
                    <a:pt x="14468" y="1715"/>
                  </a:cubicBezTo>
                  <a:lnTo>
                    <a:pt x="1019971" y="581542"/>
                  </a:lnTo>
                  <a:cubicBezTo>
                    <a:pt x="1028880" y="587929"/>
                    <a:pt x="1034248" y="598157"/>
                    <a:pt x="1034438" y="609107"/>
                  </a:cubicBezTo>
                  <a:lnTo>
                    <a:pt x="1034438" y="642091"/>
                  </a:lnTo>
                  <a:cubicBezTo>
                    <a:pt x="1034438" y="652832"/>
                    <a:pt x="1027871" y="657679"/>
                    <a:pt x="1019971" y="6531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8" name="Google Shape;1078;p24"/>
            <p:cNvSpPr/>
            <p:nvPr/>
          </p:nvSpPr>
          <p:spPr>
            <a:xfrm>
              <a:off x="4063456" y="1695343"/>
              <a:ext cx="283556" cy="477207"/>
            </a:xfrm>
            <a:custGeom>
              <a:avLst/>
              <a:gdLst/>
              <a:ahLst/>
              <a:cxnLst/>
              <a:rect l="l" t="t" r="r" b="b"/>
              <a:pathLst>
                <a:path w="283556" h="477207" extrusionOk="0">
                  <a:moveTo>
                    <a:pt x="269365" y="475409"/>
                  </a:moveTo>
                  <a:lnTo>
                    <a:pt x="14468" y="328646"/>
                  </a:lnTo>
                  <a:cubicBezTo>
                    <a:pt x="5521" y="322287"/>
                    <a:pt x="152" y="312050"/>
                    <a:pt x="0" y="301080"/>
                  </a:cubicBezTo>
                  <a:lnTo>
                    <a:pt x="0" y="12593"/>
                  </a:lnTo>
                  <a:cubicBezTo>
                    <a:pt x="0" y="2042"/>
                    <a:pt x="6472" y="-2901"/>
                    <a:pt x="14468" y="1757"/>
                  </a:cubicBezTo>
                  <a:lnTo>
                    <a:pt x="269080" y="148519"/>
                  </a:lnTo>
                  <a:cubicBezTo>
                    <a:pt x="278027" y="154878"/>
                    <a:pt x="283395" y="165116"/>
                    <a:pt x="283547" y="176085"/>
                  </a:cubicBezTo>
                  <a:lnTo>
                    <a:pt x="283547" y="464573"/>
                  </a:lnTo>
                  <a:cubicBezTo>
                    <a:pt x="283833" y="475409"/>
                    <a:pt x="277360" y="480066"/>
                    <a:pt x="269365"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9" name="Google Shape;1079;p24"/>
            <p:cNvSpPr/>
            <p:nvPr/>
          </p:nvSpPr>
          <p:spPr>
            <a:xfrm>
              <a:off x="4408015" y="1893817"/>
              <a:ext cx="284023" cy="477216"/>
            </a:xfrm>
            <a:custGeom>
              <a:avLst/>
              <a:gdLst/>
              <a:ahLst/>
              <a:cxnLst/>
              <a:rect l="l" t="t" r="r" b="b"/>
              <a:pathLst>
                <a:path w="284023" h="477216" extrusionOk="0">
                  <a:moveTo>
                    <a:pt x="269556" y="475502"/>
                  </a:moveTo>
                  <a:lnTo>
                    <a:pt x="14468" y="328644"/>
                  </a:lnTo>
                  <a:cubicBezTo>
                    <a:pt x="5521" y="322285"/>
                    <a:pt x="152" y="312048"/>
                    <a:pt x="0" y="301079"/>
                  </a:cubicBezTo>
                  <a:lnTo>
                    <a:pt x="0" y="12686"/>
                  </a:lnTo>
                  <a:cubicBezTo>
                    <a:pt x="0" y="2040"/>
                    <a:pt x="6472" y="-2903"/>
                    <a:pt x="14468" y="1755"/>
                  </a:cubicBezTo>
                  <a:lnTo>
                    <a:pt x="269556" y="148518"/>
                  </a:lnTo>
                  <a:cubicBezTo>
                    <a:pt x="278484" y="154943"/>
                    <a:pt x="283842" y="165190"/>
                    <a:pt x="284023" y="176178"/>
                  </a:cubicBezTo>
                  <a:lnTo>
                    <a:pt x="284023" y="464571"/>
                  </a:lnTo>
                  <a:cubicBezTo>
                    <a:pt x="283547" y="475217"/>
                    <a:pt x="277075" y="480065"/>
                    <a:pt x="269556" y="47550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0" name="Google Shape;1080;p24"/>
            <p:cNvSpPr/>
            <p:nvPr/>
          </p:nvSpPr>
          <p:spPr>
            <a:xfrm>
              <a:off x="4855752" y="1988490"/>
              <a:ext cx="1403078" cy="1286379"/>
            </a:xfrm>
            <a:custGeom>
              <a:avLst/>
              <a:gdLst/>
              <a:ahLst/>
              <a:cxnLst/>
              <a:rect l="l" t="t" r="r" b="b"/>
              <a:pathLst>
                <a:path w="1403078" h="1286379" extrusionOk="0">
                  <a:moveTo>
                    <a:pt x="1388610" y="1284884"/>
                  </a:moveTo>
                  <a:lnTo>
                    <a:pt x="14468" y="492137"/>
                  </a:lnTo>
                  <a:cubicBezTo>
                    <a:pt x="5520" y="485777"/>
                    <a:pt x="152" y="475540"/>
                    <a:pt x="0" y="464571"/>
                  </a:cubicBezTo>
                  <a:lnTo>
                    <a:pt x="0" y="12686"/>
                  </a:lnTo>
                  <a:cubicBezTo>
                    <a:pt x="0" y="2040"/>
                    <a:pt x="6472" y="-2903"/>
                    <a:pt x="14468" y="1755"/>
                  </a:cubicBezTo>
                  <a:lnTo>
                    <a:pt x="1388610" y="794027"/>
                  </a:lnTo>
                  <a:cubicBezTo>
                    <a:pt x="1397539" y="800452"/>
                    <a:pt x="1402897" y="810699"/>
                    <a:pt x="1403078" y="821687"/>
                  </a:cubicBezTo>
                  <a:lnTo>
                    <a:pt x="1403078" y="1273572"/>
                  </a:lnTo>
                  <a:cubicBezTo>
                    <a:pt x="1403078" y="1284218"/>
                    <a:pt x="1396606" y="1289066"/>
                    <a:pt x="1388610" y="12848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1" name="Google Shape;1081;p24"/>
            <p:cNvSpPr/>
            <p:nvPr/>
          </p:nvSpPr>
          <p:spPr>
            <a:xfrm>
              <a:off x="4846614" y="1414848"/>
              <a:ext cx="423274" cy="545612"/>
            </a:xfrm>
            <a:custGeom>
              <a:avLst/>
              <a:gdLst/>
              <a:ahLst/>
              <a:cxnLst/>
              <a:rect l="l" t="t" r="r" b="b"/>
              <a:pathLst>
                <a:path w="423274" h="545612" extrusionOk="0">
                  <a:moveTo>
                    <a:pt x="211685" y="516844"/>
                  </a:moveTo>
                  <a:cubicBezTo>
                    <a:pt x="94991" y="449546"/>
                    <a:pt x="0" y="285389"/>
                    <a:pt x="0" y="150793"/>
                  </a:cubicBezTo>
                  <a:cubicBezTo>
                    <a:pt x="0" y="16197"/>
                    <a:pt x="95182" y="-38459"/>
                    <a:pt x="211685" y="28744"/>
                  </a:cubicBezTo>
                  <a:cubicBezTo>
                    <a:pt x="328187" y="95947"/>
                    <a:pt x="423274" y="260295"/>
                    <a:pt x="423274" y="394795"/>
                  </a:cubicBezTo>
                  <a:cubicBezTo>
                    <a:pt x="423274" y="529296"/>
                    <a:pt x="328283" y="584142"/>
                    <a:pt x="211685" y="516844"/>
                  </a:cubicBezTo>
                  <a:close/>
                  <a:moveTo>
                    <a:pt x="211685" y="99274"/>
                  </a:moveTo>
                  <a:cubicBezTo>
                    <a:pt x="128686" y="51747"/>
                    <a:pt x="61202" y="90434"/>
                    <a:pt x="61202" y="186058"/>
                  </a:cubicBezTo>
                  <a:cubicBezTo>
                    <a:pt x="61202" y="281682"/>
                    <a:pt x="128686" y="398502"/>
                    <a:pt x="211685" y="446314"/>
                  </a:cubicBezTo>
                  <a:cubicBezTo>
                    <a:pt x="294683" y="494126"/>
                    <a:pt x="362167" y="455249"/>
                    <a:pt x="362167" y="359531"/>
                  </a:cubicBezTo>
                  <a:cubicBezTo>
                    <a:pt x="362167" y="263811"/>
                    <a:pt x="294493" y="147561"/>
                    <a:pt x="211685" y="992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2" name="Google Shape;1082;p24"/>
            <p:cNvSpPr/>
            <p:nvPr/>
          </p:nvSpPr>
          <p:spPr>
            <a:xfrm>
              <a:off x="4846614" y="1414848"/>
              <a:ext cx="423274" cy="545629"/>
            </a:xfrm>
            <a:custGeom>
              <a:avLst/>
              <a:gdLst/>
              <a:ahLst/>
              <a:cxnLst/>
              <a:rect l="l" t="t" r="r" b="b"/>
              <a:pathLst>
                <a:path w="423274" h="545629" extrusionOk="0">
                  <a:moveTo>
                    <a:pt x="211685" y="516844"/>
                  </a:moveTo>
                  <a:cubicBezTo>
                    <a:pt x="94991" y="449546"/>
                    <a:pt x="0" y="285389"/>
                    <a:pt x="0" y="150793"/>
                  </a:cubicBezTo>
                  <a:cubicBezTo>
                    <a:pt x="0" y="16197"/>
                    <a:pt x="95182" y="-38459"/>
                    <a:pt x="211685" y="28744"/>
                  </a:cubicBezTo>
                  <a:lnTo>
                    <a:pt x="211685" y="99274"/>
                  </a:lnTo>
                  <a:cubicBezTo>
                    <a:pt x="128686" y="51747"/>
                    <a:pt x="61202" y="90434"/>
                    <a:pt x="61202" y="186058"/>
                  </a:cubicBezTo>
                  <a:cubicBezTo>
                    <a:pt x="61202" y="281682"/>
                    <a:pt x="128686" y="398502"/>
                    <a:pt x="211685" y="446314"/>
                  </a:cubicBezTo>
                  <a:cubicBezTo>
                    <a:pt x="294683" y="494126"/>
                    <a:pt x="362167" y="455249"/>
                    <a:pt x="362167" y="359531"/>
                  </a:cubicBezTo>
                  <a:lnTo>
                    <a:pt x="423274" y="394795"/>
                  </a:lnTo>
                  <a:cubicBezTo>
                    <a:pt x="423179" y="529391"/>
                    <a:pt x="328283" y="584142"/>
                    <a:pt x="211685" y="51684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3" name="Google Shape;1083;p24"/>
            <p:cNvSpPr/>
            <p:nvPr/>
          </p:nvSpPr>
          <p:spPr>
            <a:xfrm>
              <a:off x="5340323" y="1699604"/>
              <a:ext cx="423179" cy="545654"/>
            </a:xfrm>
            <a:custGeom>
              <a:avLst/>
              <a:gdLst/>
              <a:ahLst/>
              <a:cxnLst/>
              <a:rect l="l" t="t" r="r" b="b"/>
              <a:pathLst>
                <a:path w="423179" h="545654" extrusionOk="0">
                  <a:moveTo>
                    <a:pt x="211589" y="516869"/>
                  </a:moveTo>
                  <a:cubicBezTo>
                    <a:pt x="94896" y="449571"/>
                    <a:pt x="0" y="285318"/>
                    <a:pt x="0" y="150817"/>
                  </a:cubicBezTo>
                  <a:cubicBezTo>
                    <a:pt x="0" y="16316"/>
                    <a:pt x="95182" y="-38529"/>
                    <a:pt x="211589" y="28769"/>
                  </a:cubicBezTo>
                  <a:cubicBezTo>
                    <a:pt x="327997" y="96066"/>
                    <a:pt x="423179" y="260224"/>
                    <a:pt x="423179" y="394820"/>
                  </a:cubicBezTo>
                  <a:cubicBezTo>
                    <a:pt x="423179" y="529416"/>
                    <a:pt x="328283" y="584167"/>
                    <a:pt x="211589" y="516869"/>
                  </a:cubicBezTo>
                  <a:close/>
                  <a:moveTo>
                    <a:pt x="211589" y="99298"/>
                  </a:moveTo>
                  <a:cubicBezTo>
                    <a:pt x="128591" y="51772"/>
                    <a:pt x="61107" y="90363"/>
                    <a:pt x="61107" y="186082"/>
                  </a:cubicBezTo>
                  <a:cubicBezTo>
                    <a:pt x="61107" y="281801"/>
                    <a:pt x="128591" y="398432"/>
                    <a:pt x="211589" y="446339"/>
                  </a:cubicBezTo>
                  <a:cubicBezTo>
                    <a:pt x="294588" y="494246"/>
                    <a:pt x="362072" y="455274"/>
                    <a:pt x="362072" y="359555"/>
                  </a:cubicBezTo>
                  <a:cubicBezTo>
                    <a:pt x="362072" y="263836"/>
                    <a:pt x="294588" y="147110"/>
                    <a:pt x="211589" y="992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4" name="Google Shape;1084;p24"/>
            <p:cNvSpPr/>
            <p:nvPr/>
          </p:nvSpPr>
          <p:spPr>
            <a:xfrm>
              <a:off x="5340323" y="1699604"/>
              <a:ext cx="332185" cy="545952"/>
            </a:xfrm>
            <a:custGeom>
              <a:avLst/>
              <a:gdLst/>
              <a:ahLst/>
              <a:cxnLst/>
              <a:rect l="l" t="t" r="r" b="b"/>
              <a:pathLst>
                <a:path w="332185" h="545952" extrusionOk="0">
                  <a:moveTo>
                    <a:pt x="211589" y="516869"/>
                  </a:moveTo>
                  <a:cubicBezTo>
                    <a:pt x="94896" y="449571"/>
                    <a:pt x="0" y="285318"/>
                    <a:pt x="0" y="150817"/>
                  </a:cubicBezTo>
                  <a:cubicBezTo>
                    <a:pt x="0" y="16316"/>
                    <a:pt x="95182" y="-38529"/>
                    <a:pt x="211589" y="28769"/>
                  </a:cubicBezTo>
                  <a:lnTo>
                    <a:pt x="211589" y="99298"/>
                  </a:lnTo>
                  <a:cubicBezTo>
                    <a:pt x="128591" y="51772"/>
                    <a:pt x="61107" y="90363"/>
                    <a:pt x="61107" y="186082"/>
                  </a:cubicBezTo>
                  <a:cubicBezTo>
                    <a:pt x="61107" y="281801"/>
                    <a:pt x="128591" y="398432"/>
                    <a:pt x="211589" y="446339"/>
                  </a:cubicBezTo>
                  <a:cubicBezTo>
                    <a:pt x="242429" y="464114"/>
                    <a:pt x="272030" y="470483"/>
                    <a:pt x="297253" y="465350"/>
                  </a:cubicBezTo>
                  <a:lnTo>
                    <a:pt x="332185" y="543389"/>
                  </a:lnTo>
                  <a:cubicBezTo>
                    <a:pt x="296682" y="550898"/>
                    <a:pt x="254993" y="541868"/>
                    <a:pt x="211589" y="5168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5" name="Google Shape;1085;p24"/>
            <p:cNvSpPr/>
            <p:nvPr/>
          </p:nvSpPr>
          <p:spPr>
            <a:xfrm>
              <a:off x="5834032" y="1984194"/>
              <a:ext cx="423559" cy="545654"/>
            </a:xfrm>
            <a:custGeom>
              <a:avLst/>
              <a:gdLst/>
              <a:ahLst/>
              <a:cxnLst/>
              <a:rect l="l" t="t" r="r" b="b"/>
              <a:pathLst>
                <a:path w="423559" h="545654" extrusionOk="0">
                  <a:moveTo>
                    <a:pt x="211590" y="516869"/>
                  </a:moveTo>
                  <a:cubicBezTo>
                    <a:pt x="94896" y="449571"/>
                    <a:pt x="0" y="285318"/>
                    <a:pt x="0" y="150817"/>
                  </a:cubicBezTo>
                  <a:cubicBezTo>
                    <a:pt x="0" y="16317"/>
                    <a:pt x="95182" y="-38529"/>
                    <a:pt x="211590" y="28769"/>
                  </a:cubicBezTo>
                  <a:cubicBezTo>
                    <a:pt x="327997" y="96066"/>
                    <a:pt x="423560" y="260224"/>
                    <a:pt x="423560" y="394820"/>
                  </a:cubicBezTo>
                  <a:cubicBezTo>
                    <a:pt x="423560" y="529416"/>
                    <a:pt x="328378" y="584167"/>
                    <a:pt x="211590" y="516869"/>
                  </a:cubicBezTo>
                  <a:close/>
                  <a:moveTo>
                    <a:pt x="211590" y="99298"/>
                  </a:moveTo>
                  <a:cubicBezTo>
                    <a:pt x="128686" y="51772"/>
                    <a:pt x="61107" y="90363"/>
                    <a:pt x="61107" y="186082"/>
                  </a:cubicBezTo>
                  <a:cubicBezTo>
                    <a:pt x="61107" y="281801"/>
                    <a:pt x="128686" y="398432"/>
                    <a:pt x="211590" y="446339"/>
                  </a:cubicBezTo>
                  <a:cubicBezTo>
                    <a:pt x="294493" y="494246"/>
                    <a:pt x="362072" y="455274"/>
                    <a:pt x="362072" y="359555"/>
                  </a:cubicBezTo>
                  <a:cubicBezTo>
                    <a:pt x="362072" y="263836"/>
                    <a:pt x="294588" y="147110"/>
                    <a:pt x="211590" y="992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6" name="Google Shape;1086;p24"/>
            <p:cNvSpPr/>
            <p:nvPr/>
          </p:nvSpPr>
          <p:spPr>
            <a:xfrm>
              <a:off x="5834032" y="1984177"/>
              <a:ext cx="211589" cy="286951"/>
            </a:xfrm>
            <a:custGeom>
              <a:avLst/>
              <a:gdLst/>
              <a:ahLst/>
              <a:cxnLst/>
              <a:rect l="l" t="t" r="r" b="b"/>
              <a:pathLst>
                <a:path w="211589" h="286951" extrusionOk="0">
                  <a:moveTo>
                    <a:pt x="27412" y="286951"/>
                  </a:moveTo>
                  <a:cubicBezTo>
                    <a:pt x="10194" y="243588"/>
                    <a:pt x="904" y="197477"/>
                    <a:pt x="0" y="150835"/>
                  </a:cubicBezTo>
                  <a:cubicBezTo>
                    <a:pt x="0" y="16239"/>
                    <a:pt x="95182" y="-38512"/>
                    <a:pt x="211590" y="28786"/>
                  </a:cubicBezTo>
                  <a:lnTo>
                    <a:pt x="211590" y="99315"/>
                  </a:lnTo>
                  <a:cubicBezTo>
                    <a:pt x="128686" y="51789"/>
                    <a:pt x="61107" y="90380"/>
                    <a:pt x="61107" y="186099"/>
                  </a:cubicBezTo>
                  <a:cubicBezTo>
                    <a:pt x="61830" y="219254"/>
                    <a:pt x="68540" y="252000"/>
                    <a:pt x="80905" y="2827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7" name="Google Shape;1087;p24"/>
            <p:cNvSpPr/>
            <p:nvPr/>
          </p:nvSpPr>
          <p:spPr>
            <a:xfrm>
              <a:off x="5029839" y="4705642"/>
              <a:ext cx="429841" cy="247899"/>
            </a:xfrm>
            <a:custGeom>
              <a:avLst/>
              <a:gdLst/>
              <a:ahLst/>
              <a:cxnLst/>
              <a:rect l="l" t="t" r="r" b="b"/>
              <a:pathLst>
                <a:path w="429841" h="247899" extrusionOk="0">
                  <a:moveTo>
                    <a:pt x="429842" y="123950"/>
                  </a:moveTo>
                  <a:cubicBezTo>
                    <a:pt x="429842" y="192405"/>
                    <a:pt x="333619" y="247900"/>
                    <a:pt x="214921" y="247900"/>
                  </a:cubicBezTo>
                  <a:cubicBezTo>
                    <a:pt x="96224" y="247900"/>
                    <a:pt x="0" y="192406"/>
                    <a:pt x="0" y="123950"/>
                  </a:cubicBezTo>
                  <a:cubicBezTo>
                    <a:pt x="0" y="55494"/>
                    <a:pt x="96224"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8" name="Google Shape;1088;p24"/>
            <p:cNvSpPr/>
            <p:nvPr/>
          </p:nvSpPr>
          <p:spPr>
            <a:xfrm>
              <a:off x="2757750" y="4754499"/>
              <a:ext cx="429841" cy="247899"/>
            </a:xfrm>
            <a:custGeom>
              <a:avLst/>
              <a:gdLst/>
              <a:ahLst/>
              <a:cxnLst/>
              <a:rect l="l" t="t" r="r" b="b"/>
              <a:pathLst>
                <a:path w="429841" h="247899" extrusionOk="0">
                  <a:moveTo>
                    <a:pt x="429842" y="123950"/>
                  </a:moveTo>
                  <a:cubicBezTo>
                    <a:pt x="429842" y="192405"/>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9" name="Google Shape;1089;p24"/>
            <p:cNvSpPr/>
            <p:nvPr/>
          </p:nvSpPr>
          <p:spPr>
            <a:xfrm>
              <a:off x="2012475" y="3630110"/>
              <a:ext cx="429841" cy="247899"/>
            </a:xfrm>
            <a:custGeom>
              <a:avLst/>
              <a:gdLst/>
              <a:ahLst/>
              <a:cxnLst/>
              <a:rect l="l" t="t" r="r" b="b"/>
              <a:pathLst>
                <a:path w="429841" h="247899" extrusionOk="0">
                  <a:moveTo>
                    <a:pt x="429842" y="123950"/>
                  </a:moveTo>
                  <a:cubicBezTo>
                    <a:pt x="429842" y="192406"/>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0" name="Google Shape;1090;p24"/>
            <p:cNvSpPr/>
            <p:nvPr/>
          </p:nvSpPr>
          <p:spPr>
            <a:xfrm>
              <a:off x="5244274" y="4799933"/>
              <a:ext cx="116580" cy="90224"/>
            </a:xfrm>
            <a:custGeom>
              <a:avLst/>
              <a:gdLst/>
              <a:ahLst/>
              <a:cxnLst/>
              <a:rect l="l" t="t" r="r" b="b"/>
              <a:pathLst>
                <a:path w="116580" h="90224" extrusionOk="0">
                  <a:moveTo>
                    <a:pt x="107376" y="2"/>
                  </a:moveTo>
                  <a:cubicBezTo>
                    <a:pt x="93384" y="11314"/>
                    <a:pt x="72729" y="953"/>
                    <a:pt x="71682" y="1998"/>
                  </a:cubicBezTo>
                  <a:cubicBezTo>
                    <a:pt x="55302" y="17235"/>
                    <a:pt x="38074" y="31550"/>
                    <a:pt x="20094" y="44868"/>
                  </a:cubicBezTo>
                  <a:cubicBezTo>
                    <a:pt x="11432" y="51711"/>
                    <a:pt x="-2179" y="60932"/>
                    <a:pt x="296" y="74049"/>
                  </a:cubicBezTo>
                  <a:cubicBezTo>
                    <a:pt x="4674" y="97622"/>
                    <a:pt x="42366" y="90398"/>
                    <a:pt x="56644" y="83554"/>
                  </a:cubicBezTo>
                  <a:cubicBezTo>
                    <a:pt x="70921" y="76711"/>
                    <a:pt x="82438" y="64544"/>
                    <a:pt x="95954" y="56084"/>
                  </a:cubicBezTo>
                  <a:cubicBezTo>
                    <a:pt x="105472" y="50095"/>
                    <a:pt x="114990" y="47054"/>
                    <a:pt x="116513" y="34887"/>
                  </a:cubicBezTo>
                  <a:cubicBezTo>
                    <a:pt x="117370" y="27187"/>
                    <a:pt x="109850" y="-283"/>
                    <a:pt x="10737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1" name="Google Shape;1091;p24"/>
            <p:cNvSpPr/>
            <p:nvPr/>
          </p:nvSpPr>
          <p:spPr>
            <a:xfrm>
              <a:off x="5244760" y="4829592"/>
              <a:ext cx="116051" cy="60483"/>
            </a:xfrm>
            <a:custGeom>
              <a:avLst/>
              <a:gdLst/>
              <a:ahLst/>
              <a:cxnLst/>
              <a:rect l="l" t="t" r="r" b="b"/>
              <a:pathLst>
                <a:path w="116051" h="60483" extrusionOk="0">
                  <a:moveTo>
                    <a:pt x="115837" y="0"/>
                  </a:moveTo>
                  <a:cubicBezTo>
                    <a:pt x="113933" y="11597"/>
                    <a:pt x="104605" y="14828"/>
                    <a:pt x="95087" y="20722"/>
                  </a:cubicBezTo>
                  <a:cubicBezTo>
                    <a:pt x="81381" y="29182"/>
                    <a:pt x="69388" y="41443"/>
                    <a:pt x="55110" y="48572"/>
                  </a:cubicBezTo>
                  <a:cubicBezTo>
                    <a:pt x="40833" y="55701"/>
                    <a:pt x="9233" y="61880"/>
                    <a:pt x="0" y="45055"/>
                  </a:cubicBezTo>
                  <a:cubicBezTo>
                    <a:pt x="5045" y="67773"/>
                    <a:pt x="42071" y="60644"/>
                    <a:pt x="56157" y="53515"/>
                  </a:cubicBezTo>
                  <a:cubicBezTo>
                    <a:pt x="70244" y="46386"/>
                    <a:pt x="81952" y="34505"/>
                    <a:pt x="95468" y="26045"/>
                  </a:cubicBezTo>
                  <a:cubicBezTo>
                    <a:pt x="104986" y="20056"/>
                    <a:pt x="114504" y="17015"/>
                    <a:pt x="116027" y="4848"/>
                  </a:cubicBezTo>
                  <a:cubicBezTo>
                    <a:pt x="116093" y="3232"/>
                    <a:pt x="116027" y="1606"/>
                    <a:pt x="11583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2" name="Google Shape;1092;p24"/>
            <p:cNvSpPr/>
            <p:nvPr/>
          </p:nvSpPr>
          <p:spPr>
            <a:xfrm>
              <a:off x="5124630" y="4754816"/>
              <a:ext cx="116569" cy="86887"/>
            </a:xfrm>
            <a:custGeom>
              <a:avLst/>
              <a:gdLst/>
              <a:ahLst/>
              <a:cxnLst/>
              <a:rect l="l" t="t" r="r" b="b"/>
              <a:pathLst>
                <a:path w="116569" h="86887" extrusionOk="0">
                  <a:moveTo>
                    <a:pt x="105663" y="63"/>
                  </a:moveTo>
                  <a:cubicBezTo>
                    <a:pt x="91671" y="11470"/>
                    <a:pt x="67590" y="-982"/>
                    <a:pt x="66162" y="63"/>
                  </a:cubicBezTo>
                  <a:cubicBezTo>
                    <a:pt x="51656" y="14825"/>
                    <a:pt x="36275" y="28693"/>
                    <a:pt x="20094" y="41602"/>
                  </a:cubicBezTo>
                  <a:cubicBezTo>
                    <a:pt x="11432" y="48446"/>
                    <a:pt x="-2179" y="57666"/>
                    <a:pt x="296" y="70783"/>
                  </a:cubicBezTo>
                  <a:cubicBezTo>
                    <a:pt x="4674" y="94261"/>
                    <a:pt x="42367" y="87037"/>
                    <a:pt x="56644" y="80288"/>
                  </a:cubicBezTo>
                  <a:cubicBezTo>
                    <a:pt x="70921" y="73540"/>
                    <a:pt x="82438" y="61278"/>
                    <a:pt x="95954" y="52818"/>
                  </a:cubicBezTo>
                  <a:cubicBezTo>
                    <a:pt x="105472" y="46830"/>
                    <a:pt x="114990" y="43313"/>
                    <a:pt x="116513" y="31621"/>
                  </a:cubicBezTo>
                  <a:cubicBezTo>
                    <a:pt x="117370" y="23922"/>
                    <a:pt x="108137" y="-222"/>
                    <a:pt x="105663" y="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3" name="Google Shape;1093;p24"/>
            <p:cNvSpPr/>
            <p:nvPr/>
          </p:nvSpPr>
          <p:spPr>
            <a:xfrm>
              <a:off x="5124926" y="4782825"/>
              <a:ext cx="116097" cy="60673"/>
            </a:xfrm>
            <a:custGeom>
              <a:avLst/>
              <a:gdLst/>
              <a:ahLst/>
              <a:cxnLst/>
              <a:rect l="l" t="t" r="r" b="b"/>
              <a:pathLst>
                <a:path w="116097" h="60673" extrusionOk="0">
                  <a:moveTo>
                    <a:pt x="115741" y="0"/>
                  </a:moveTo>
                  <a:cubicBezTo>
                    <a:pt x="114218" y="11407"/>
                    <a:pt x="104700" y="14828"/>
                    <a:pt x="95182" y="20912"/>
                  </a:cubicBezTo>
                  <a:cubicBezTo>
                    <a:pt x="81476" y="29372"/>
                    <a:pt x="69388" y="41634"/>
                    <a:pt x="55205" y="48858"/>
                  </a:cubicBezTo>
                  <a:cubicBezTo>
                    <a:pt x="41023" y="56082"/>
                    <a:pt x="9233" y="62070"/>
                    <a:pt x="0" y="45246"/>
                  </a:cubicBezTo>
                  <a:cubicBezTo>
                    <a:pt x="5045" y="67964"/>
                    <a:pt x="42071" y="60835"/>
                    <a:pt x="56157" y="53706"/>
                  </a:cubicBezTo>
                  <a:cubicBezTo>
                    <a:pt x="70244" y="46577"/>
                    <a:pt x="82047" y="34695"/>
                    <a:pt x="95468" y="26235"/>
                  </a:cubicBezTo>
                  <a:cubicBezTo>
                    <a:pt x="104986" y="20246"/>
                    <a:pt x="114504" y="16730"/>
                    <a:pt x="116027" y="5133"/>
                  </a:cubicBezTo>
                  <a:cubicBezTo>
                    <a:pt x="116179" y="3413"/>
                    <a:pt x="116084" y="1692"/>
                    <a:pt x="11574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4" name="Google Shape;1094;p24"/>
            <p:cNvSpPr/>
            <p:nvPr/>
          </p:nvSpPr>
          <p:spPr>
            <a:xfrm>
              <a:off x="5154433" y="4234936"/>
              <a:ext cx="200389" cy="574156"/>
            </a:xfrm>
            <a:custGeom>
              <a:avLst/>
              <a:gdLst/>
              <a:ahLst/>
              <a:cxnLst/>
              <a:rect l="l" t="t" r="r" b="b"/>
              <a:pathLst>
                <a:path w="200389" h="574156" extrusionOk="0">
                  <a:moveTo>
                    <a:pt x="197978" y="49713"/>
                  </a:moveTo>
                  <a:cubicBezTo>
                    <a:pt x="197312" y="70815"/>
                    <a:pt x="190745" y="162447"/>
                    <a:pt x="187794" y="211304"/>
                  </a:cubicBezTo>
                  <a:cubicBezTo>
                    <a:pt x="184843" y="260162"/>
                    <a:pt x="184177" y="319285"/>
                    <a:pt x="184177" y="319285"/>
                  </a:cubicBezTo>
                  <a:cubicBezTo>
                    <a:pt x="184177" y="319285"/>
                    <a:pt x="192553" y="354645"/>
                    <a:pt x="197978" y="396183"/>
                  </a:cubicBezTo>
                  <a:cubicBezTo>
                    <a:pt x="203404" y="437722"/>
                    <a:pt x="197978" y="568896"/>
                    <a:pt x="197978" y="568896"/>
                  </a:cubicBezTo>
                  <a:cubicBezTo>
                    <a:pt x="187080" y="575911"/>
                    <a:pt x="173088" y="575911"/>
                    <a:pt x="162190" y="568896"/>
                  </a:cubicBezTo>
                  <a:cubicBezTo>
                    <a:pt x="162190" y="568896"/>
                    <a:pt x="139822" y="464337"/>
                    <a:pt x="129448" y="416810"/>
                  </a:cubicBezTo>
                  <a:cubicBezTo>
                    <a:pt x="119073" y="369283"/>
                    <a:pt x="117359" y="342193"/>
                    <a:pt x="111934" y="312916"/>
                  </a:cubicBezTo>
                  <a:cubicBezTo>
                    <a:pt x="105462" y="277462"/>
                    <a:pt x="91375" y="111973"/>
                    <a:pt x="91375" y="111973"/>
                  </a:cubicBezTo>
                  <a:lnTo>
                    <a:pt x="85759" y="111973"/>
                  </a:lnTo>
                  <a:lnTo>
                    <a:pt x="70815" y="298753"/>
                  </a:lnTo>
                  <a:cubicBezTo>
                    <a:pt x="75479" y="312508"/>
                    <a:pt x="78668" y="326718"/>
                    <a:pt x="80334" y="341147"/>
                  </a:cubicBezTo>
                  <a:cubicBezTo>
                    <a:pt x="84426" y="371660"/>
                    <a:pt x="76050" y="524696"/>
                    <a:pt x="76050" y="524696"/>
                  </a:cubicBezTo>
                  <a:cubicBezTo>
                    <a:pt x="63896" y="531473"/>
                    <a:pt x="48952" y="530846"/>
                    <a:pt x="37406" y="523080"/>
                  </a:cubicBezTo>
                  <a:cubicBezTo>
                    <a:pt x="37406" y="523080"/>
                    <a:pt x="0" y="320331"/>
                    <a:pt x="0" y="289533"/>
                  </a:cubicBezTo>
                  <a:cubicBezTo>
                    <a:pt x="0" y="269097"/>
                    <a:pt x="3522" y="0"/>
                    <a:pt x="3522"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5" name="Google Shape;1095;p24"/>
            <p:cNvSpPr/>
            <p:nvPr/>
          </p:nvSpPr>
          <p:spPr>
            <a:xfrm>
              <a:off x="5199628" y="3876679"/>
              <a:ext cx="128464" cy="124722"/>
            </a:xfrm>
            <a:custGeom>
              <a:avLst/>
              <a:gdLst/>
              <a:ahLst/>
              <a:cxnLst/>
              <a:rect l="l" t="t" r="r" b="b"/>
              <a:pathLst>
                <a:path w="128464" h="124722" extrusionOk="0">
                  <a:moveTo>
                    <a:pt x="102147" y="0"/>
                  </a:moveTo>
                  <a:cubicBezTo>
                    <a:pt x="102147" y="0"/>
                    <a:pt x="99767" y="46006"/>
                    <a:pt x="100814" y="50093"/>
                  </a:cubicBezTo>
                  <a:cubicBezTo>
                    <a:pt x="101861" y="54181"/>
                    <a:pt x="121945" y="67678"/>
                    <a:pt x="127846" y="72431"/>
                  </a:cubicBezTo>
                  <a:cubicBezTo>
                    <a:pt x="133747" y="77183"/>
                    <a:pt x="95960" y="114445"/>
                    <a:pt x="77590" y="122904"/>
                  </a:cubicBezTo>
                  <a:cubicBezTo>
                    <a:pt x="59220" y="131364"/>
                    <a:pt x="1444" y="109122"/>
                    <a:pt x="112" y="80606"/>
                  </a:cubicBezTo>
                  <a:cubicBezTo>
                    <a:pt x="-1221" y="52089"/>
                    <a:pt x="9630" y="28136"/>
                    <a:pt x="19148" y="26900"/>
                  </a:cubicBezTo>
                  <a:cubicBezTo>
                    <a:pt x="28666" y="25665"/>
                    <a:pt x="102147" y="0"/>
                    <a:pt x="10214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6" name="Google Shape;1096;p24"/>
            <p:cNvSpPr/>
            <p:nvPr/>
          </p:nvSpPr>
          <p:spPr>
            <a:xfrm>
              <a:off x="4996526" y="3906336"/>
              <a:ext cx="182485" cy="357686"/>
            </a:xfrm>
            <a:custGeom>
              <a:avLst/>
              <a:gdLst/>
              <a:ahLst/>
              <a:cxnLst/>
              <a:rect l="l" t="t" r="r" b="b"/>
              <a:pathLst>
                <a:path w="182485" h="357686" extrusionOk="0">
                  <a:moveTo>
                    <a:pt x="179037" y="55702"/>
                  </a:moveTo>
                  <a:cubicBezTo>
                    <a:pt x="176277" y="35455"/>
                    <a:pt x="189697" y="16159"/>
                    <a:pt x="176752" y="0"/>
                  </a:cubicBezTo>
                  <a:cubicBezTo>
                    <a:pt x="131255" y="44485"/>
                    <a:pt x="136966" y="162352"/>
                    <a:pt x="126687" y="237634"/>
                  </a:cubicBezTo>
                  <a:cubicBezTo>
                    <a:pt x="92897" y="272899"/>
                    <a:pt x="25032" y="307594"/>
                    <a:pt x="5901" y="316243"/>
                  </a:cubicBezTo>
                  <a:cubicBezTo>
                    <a:pt x="2379" y="317764"/>
                    <a:pt x="-572" y="319475"/>
                    <a:pt x="95" y="323182"/>
                  </a:cubicBezTo>
                  <a:cubicBezTo>
                    <a:pt x="2665" y="335739"/>
                    <a:pt x="8061" y="347535"/>
                    <a:pt x="15895" y="357687"/>
                  </a:cubicBezTo>
                  <a:cubicBezTo>
                    <a:pt x="60821" y="338676"/>
                    <a:pt x="93183" y="327270"/>
                    <a:pt x="149150" y="274040"/>
                  </a:cubicBezTo>
                  <a:cubicBezTo>
                    <a:pt x="154509" y="268175"/>
                    <a:pt x="159287" y="261806"/>
                    <a:pt x="163427" y="255029"/>
                  </a:cubicBezTo>
                  <a:cubicBezTo>
                    <a:pt x="179608" y="207502"/>
                    <a:pt x="183605" y="90776"/>
                    <a:pt x="179037" y="5570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7" name="Google Shape;1097;p24"/>
            <p:cNvSpPr/>
            <p:nvPr/>
          </p:nvSpPr>
          <p:spPr>
            <a:xfrm>
              <a:off x="5154414" y="3894094"/>
              <a:ext cx="208226" cy="419055"/>
            </a:xfrm>
            <a:custGeom>
              <a:avLst/>
              <a:gdLst/>
              <a:ahLst/>
              <a:cxnLst/>
              <a:rect l="l" t="t" r="r" b="b"/>
              <a:pathLst>
                <a:path w="208226" h="419055" extrusionOk="0">
                  <a:moveTo>
                    <a:pt x="152500" y="40568"/>
                  </a:moveTo>
                  <a:cubicBezTo>
                    <a:pt x="152500" y="40568"/>
                    <a:pt x="119091" y="90376"/>
                    <a:pt x="72357" y="95033"/>
                  </a:cubicBezTo>
                  <a:cubicBezTo>
                    <a:pt x="57699" y="80585"/>
                    <a:pt x="56366" y="29066"/>
                    <a:pt x="76736" y="12527"/>
                  </a:cubicBezTo>
                  <a:cubicBezTo>
                    <a:pt x="76736" y="12527"/>
                    <a:pt x="57699" y="-2491"/>
                    <a:pt x="45135" y="360"/>
                  </a:cubicBezTo>
                  <a:cubicBezTo>
                    <a:pt x="31448" y="8744"/>
                    <a:pt x="21301" y="21823"/>
                    <a:pt x="16580" y="37146"/>
                  </a:cubicBezTo>
                  <a:cubicBezTo>
                    <a:pt x="4702" y="71346"/>
                    <a:pt x="-885" y="107419"/>
                    <a:pt x="114" y="143606"/>
                  </a:cubicBezTo>
                  <a:cubicBezTo>
                    <a:pt x="875" y="192463"/>
                    <a:pt x="114" y="341698"/>
                    <a:pt x="114" y="341698"/>
                  </a:cubicBezTo>
                  <a:cubicBezTo>
                    <a:pt x="114" y="341698"/>
                    <a:pt x="6681" y="373256"/>
                    <a:pt x="48942" y="396734"/>
                  </a:cubicBezTo>
                  <a:cubicBezTo>
                    <a:pt x="91203" y="420212"/>
                    <a:pt x="122423" y="422493"/>
                    <a:pt x="151073" y="415745"/>
                  </a:cubicBezTo>
                  <a:cubicBezTo>
                    <a:pt x="174678" y="410231"/>
                    <a:pt x="194190" y="401866"/>
                    <a:pt x="202376" y="384757"/>
                  </a:cubicBezTo>
                  <a:cubicBezTo>
                    <a:pt x="200282" y="350538"/>
                    <a:pt x="184957" y="261187"/>
                    <a:pt x="190668" y="218223"/>
                  </a:cubicBezTo>
                  <a:cubicBezTo>
                    <a:pt x="196379" y="175259"/>
                    <a:pt x="205517" y="143036"/>
                    <a:pt x="207801" y="108246"/>
                  </a:cubicBezTo>
                  <a:cubicBezTo>
                    <a:pt x="210086" y="73456"/>
                    <a:pt x="203233" y="74122"/>
                    <a:pt x="185814" y="61765"/>
                  </a:cubicBezTo>
                  <a:cubicBezTo>
                    <a:pt x="175239" y="53904"/>
                    <a:pt x="164103" y="46813"/>
                    <a:pt x="152500" y="4056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8" name="Google Shape;1098;p24"/>
            <p:cNvSpPr/>
            <p:nvPr/>
          </p:nvSpPr>
          <p:spPr>
            <a:xfrm>
              <a:off x="5194395" y="3747198"/>
              <a:ext cx="138431" cy="168252"/>
            </a:xfrm>
            <a:custGeom>
              <a:avLst/>
              <a:gdLst/>
              <a:ahLst/>
              <a:cxnLst/>
              <a:rect l="l" t="t" r="r" b="b"/>
              <a:pathLst>
                <a:path w="138431" h="168252" extrusionOk="0">
                  <a:moveTo>
                    <a:pt x="3060" y="60853"/>
                  </a:moveTo>
                  <a:lnTo>
                    <a:pt x="3060" y="60853"/>
                  </a:lnTo>
                  <a:cubicBezTo>
                    <a:pt x="8581" y="25112"/>
                    <a:pt x="34375" y="-1978"/>
                    <a:pt x="71211" y="113"/>
                  </a:cubicBezTo>
                  <a:cubicBezTo>
                    <a:pt x="110416" y="2252"/>
                    <a:pt x="140465" y="35740"/>
                    <a:pt x="138324" y="74892"/>
                  </a:cubicBezTo>
                  <a:cubicBezTo>
                    <a:pt x="138314" y="74930"/>
                    <a:pt x="138314" y="74978"/>
                    <a:pt x="138314" y="75016"/>
                  </a:cubicBezTo>
                  <a:cubicBezTo>
                    <a:pt x="137105" y="96983"/>
                    <a:pt x="125655" y="117105"/>
                    <a:pt x="107380" y="129386"/>
                  </a:cubicBezTo>
                  <a:cubicBezTo>
                    <a:pt x="106057" y="134804"/>
                    <a:pt x="104144" y="140071"/>
                    <a:pt x="101669" y="145070"/>
                  </a:cubicBezTo>
                  <a:cubicBezTo>
                    <a:pt x="88629" y="160279"/>
                    <a:pt x="49128" y="169689"/>
                    <a:pt x="37802" y="168073"/>
                  </a:cubicBezTo>
                  <a:cubicBezTo>
                    <a:pt x="23981" y="166847"/>
                    <a:pt x="12322" y="157313"/>
                    <a:pt x="8391" y="144025"/>
                  </a:cubicBezTo>
                  <a:cubicBezTo>
                    <a:pt x="-3793" y="115984"/>
                    <a:pt x="15" y="78533"/>
                    <a:pt x="3060" y="6085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9" name="Google Shape;1099;p24"/>
            <p:cNvSpPr/>
            <p:nvPr/>
          </p:nvSpPr>
          <p:spPr>
            <a:xfrm>
              <a:off x="5199668" y="3732408"/>
              <a:ext cx="146095" cy="144175"/>
            </a:xfrm>
            <a:custGeom>
              <a:avLst/>
              <a:gdLst/>
              <a:ahLst/>
              <a:cxnLst/>
              <a:rect l="l" t="t" r="r" b="b"/>
              <a:pathLst>
                <a:path w="146095" h="144175" extrusionOk="0">
                  <a:moveTo>
                    <a:pt x="102106" y="144176"/>
                  </a:moveTo>
                  <a:lnTo>
                    <a:pt x="102106" y="144176"/>
                  </a:lnTo>
                  <a:lnTo>
                    <a:pt x="98680" y="113093"/>
                  </a:lnTo>
                  <a:cubicBezTo>
                    <a:pt x="98680" y="113093"/>
                    <a:pt x="124189" y="47126"/>
                    <a:pt x="63939" y="59768"/>
                  </a:cubicBezTo>
                  <a:cubicBezTo>
                    <a:pt x="24152" y="68133"/>
                    <a:pt x="14158" y="71745"/>
                    <a:pt x="2070" y="45130"/>
                  </a:cubicBezTo>
                  <a:cubicBezTo>
                    <a:pt x="-10018" y="18515"/>
                    <a:pt x="32624" y="-5534"/>
                    <a:pt x="83355" y="1120"/>
                  </a:cubicBezTo>
                  <a:cubicBezTo>
                    <a:pt x="119563" y="4913"/>
                    <a:pt x="146823" y="35777"/>
                    <a:pt x="146081" y="72125"/>
                  </a:cubicBezTo>
                  <a:cubicBezTo>
                    <a:pt x="144748" y="91706"/>
                    <a:pt x="139513" y="131439"/>
                    <a:pt x="102106" y="14417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0" name="Google Shape;1100;p24"/>
            <p:cNvSpPr/>
            <p:nvPr/>
          </p:nvSpPr>
          <p:spPr>
            <a:xfrm>
              <a:off x="5186268" y="3976961"/>
              <a:ext cx="186859" cy="320520"/>
            </a:xfrm>
            <a:custGeom>
              <a:avLst/>
              <a:gdLst/>
              <a:ahLst/>
              <a:cxnLst/>
              <a:rect l="l" t="t" r="r" b="b"/>
              <a:pathLst>
                <a:path w="186859" h="320520" extrusionOk="0">
                  <a:moveTo>
                    <a:pt x="186131" y="4943"/>
                  </a:moveTo>
                  <a:cubicBezTo>
                    <a:pt x="168713" y="0"/>
                    <a:pt x="182039" y="4088"/>
                    <a:pt x="168713" y="0"/>
                  </a:cubicBezTo>
                  <a:cubicBezTo>
                    <a:pt x="123216" y="44485"/>
                    <a:pt x="128832" y="120813"/>
                    <a:pt x="118552" y="196286"/>
                  </a:cubicBezTo>
                  <a:cubicBezTo>
                    <a:pt x="93424" y="237729"/>
                    <a:pt x="241" y="293906"/>
                    <a:pt x="241" y="293906"/>
                  </a:cubicBezTo>
                  <a:cubicBezTo>
                    <a:pt x="-901" y="301986"/>
                    <a:pt x="1859" y="304362"/>
                    <a:pt x="11948" y="320521"/>
                  </a:cubicBezTo>
                  <a:cubicBezTo>
                    <a:pt x="63842" y="300693"/>
                    <a:pt x="111042" y="270295"/>
                    <a:pt x="150533" y="231266"/>
                  </a:cubicBezTo>
                  <a:cubicBezTo>
                    <a:pt x="152818" y="229174"/>
                    <a:pt x="156054" y="228604"/>
                    <a:pt x="157006" y="225752"/>
                  </a:cubicBezTo>
                  <a:cubicBezTo>
                    <a:pt x="172901" y="177655"/>
                    <a:pt x="190700" y="40018"/>
                    <a:pt x="186131" y="494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1" name="Google Shape;1101;p24"/>
            <p:cNvSpPr/>
            <p:nvPr/>
          </p:nvSpPr>
          <p:spPr>
            <a:xfrm>
              <a:off x="4957596" y="4074866"/>
              <a:ext cx="216348" cy="290578"/>
            </a:xfrm>
            <a:custGeom>
              <a:avLst/>
              <a:gdLst/>
              <a:ahLst/>
              <a:cxnLst/>
              <a:rect l="l" t="t" r="r" b="b"/>
              <a:pathLst>
                <a:path w="216348" h="290578" extrusionOk="0">
                  <a:moveTo>
                    <a:pt x="0" y="0"/>
                  </a:moveTo>
                  <a:lnTo>
                    <a:pt x="67770" y="231360"/>
                  </a:lnTo>
                  <a:lnTo>
                    <a:pt x="216349" y="290579"/>
                  </a:lnTo>
                  <a:lnTo>
                    <a:pt x="162190" y="65302"/>
                  </a:lnTo>
                  <a:lnTo>
                    <a:pt x="0"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2" name="Google Shape;1102;p24"/>
            <p:cNvSpPr/>
            <p:nvPr/>
          </p:nvSpPr>
          <p:spPr>
            <a:xfrm>
              <a:off x="5101717" y="4257084"/>
              <a:ext cx="109578" cy="53390"/>
            </a:xfrm>
            <a:custGeom>
              <a:avLst/>
              <a:gdLst/>
              <a:ahLst/>
              <a:cxnLst/>
              <a:rect l="l" t="t" r="r" b="b"/>
              <a:pathLst>
                <a:path w="109578" h="53390" extrusionOk="0">
                  <a:moveTo>
                    <a:pt x="108112" y="15494"/>
                  </a:moveTo>
                  <a:cubicBezTo>
                    <a:pt x="105923" y="7604"/>
                    <a:pt x="100212" y="9505"/>
                    <a:pt x="93739" y="11502"/>
                  </a:cubicBezTo>
                  <a:cubicBezTo>
                    <a:pt x="86772" y="14353"/>
                    <a:pt x="79100" y="15019"/>
                    <a:pt x="71752" y="13403"/>
                  </a:cubicBezTo>
                  <a:cubicBezTo>
                    <a:pt x="66003" y="10627"/>
                    <a:pt x="60683" y="7043"/>
                    <a:pt x="55952" y="2757"/>
                  </a:cubicBezTo>
                  <a:cubicBezTo>
                    <a:pt x="53077" y="1017"/>
                    <a:pt x="49794" y="67"/>
                    <a:pt x="46434" y="0"/>
                  </a:cubicBezTo>
                  <a:cubicBezTo>
                    <a:pt x="46434" y="1996"/>
                    <a:pt x="49860" y="13688"/>
                    <a:pt x="49860" y="13688"/>
                  </a:cubicBezTo>
                  <a:cubicBezTo>
                    <a:pt x="49860" y="13688"/>
                    <a:pt x="17308" y="13688"/>
                    <a:pt x="13977" y="13688"/>
                  </a:cubicBezTo>
                  <a:cubicBezTo>
                    <a:pt x="11045" y="13070"/>
                    <a:pt x="8171" y="14952"/>
                    <a:pt x="7552" y="17880"/>
                  </a:cubicBezTo>
                  <a:cubicBezTo>
                    <a:pt x="7200" y="19572"/>
                    <a:pt x="7676" y="21339"/>
                    <a:pt x="8837" y="22623"/>
                  </a:cubicBezTo>
                  <a:cubicBezTo>
                    <a:pt x="8104" y="22680"/>
                    <a:pt x="7381" y="22680"/>
                    <a:pt x="6648" y="22623"/>
                  </a:cubicBezTo>
                  <a:cubicBezTo>
                    <a:pt x="-15" y="21102"/>
                    <a:pt x="-2870" y="31368"/>
                    <a:pt x="3792" y="32889"/>
                  </a:cubicBezTo>
                  <a:cubicBezTo>
                    <a:pt x="5582" y="33231"/>
                    <a:pt x="7399" y="33487"/>
                    <a:pt x="9218" y="33649"/>
                  </a:cubicBezTo>
                  <a:cubicBezTo>
                    <a:pt x="4839" y="35360"/>
                    <a:pt x="3792" y="42584"/>
                    <a:pt x="9218" y="43154"/>
                  </a:cubicBezTo>
                  <a:lnTo>
                    <a:pt x="10836" y="43154"/>
                  </a:lnTo>
                  <a:cubicBezTo>
                    <a:pt x="11645" y="43373"/>
                    <a:pt x="12501" y="43373"/>
                    <a:pt x="13310" y="43154"/>
                  </a:cubicBezTo>
                  <a:lnTo>
                    <a:pt x="14262" y="43154"/>
                  </a:lnTo>
                  <a:cubicBezTo>
                    <a:pt x="13701" y="46358"/>
                    <a:pt x="15852" y="49418"/>
                    <a:pt x="19059" y="49970"/>
                  </a:cubicBezTo>
                  <a:cubicBezTo>
                    <a:pt x="19107" y="49979"/>
                    <a:pt x="19164" y="49989"/>
                    <a:pt x="19212" y="49998"/>
                  </a:cubicBezTo>
                  <a:cubicBezTo>
                    <a:pt x="35107" y="52089"/>
                    <a:pt x="58522" y="58458"/>
                    <a:pt x="72894" y="45341"/>
                  </a:cubicBezTo>
                  <a:cubicBezTo>
                    <a:pt x="82774" y="44295"/>
                    <a:pt x="92416" y="41662"/>
                    <a:pt x="101449" y="37546"/>
                  </a:cubicBezTo>
                  <a:cubicBezTo>
                    <a:pt x="110491" y="33839"/>
                    <a:pt x="110777" y="24904"/>
                    <a:pt x="108112" y="1549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3" name="Google Shape;1103;p24"/>
            <p:cNvSpPr/>
            <p:nvPr/>
          </p:nvSpPr>
          <p:spPr>
            <a:xfrm>
              <a:off x="4984781" y="4223327"/>
              <a:ext cx="67863" cy="55821"/>
            </a:xfrm>
            <a:custGeom>
              <a:avLst/>
              <a:gdLst/>
              <a:ahLst/>
              <a:cxnLst/>
              <a:rect l="l" t="t" r="r" b="b"/>
              <a:pathLst>
                <a:path w="67863" h="55821" extrusionOk="0">
                  <a:moveTo>
                    <a:pt x="62477" y="30335"/>
                  </a:moveTo>
                  <a:lnTo>
                    <a:pt x="60192" y="30335"/>
                  </a:lnTo>
                  <a:cubicBezTo>
                    <a:pt x="62420" y="28253"/>
                    <a:pt x="62534" y="24764"/>
                    <a:pt x="60459" y="22540"/>
                  </a:cubicBezTo>
                  <a:cubicBezTo>
                    <a:pt x="59564" y="21590"/>
                    <a:pt x="58355" y="20981"/>
                    <a:pt x="57051" y="20829"/>
                  </a:cubicBezTo>
                  <a:cubicBezTo>
                    <a:pt x="53720" y="20829"/>
                    <a:pt x="20216" y="13890"/>
                    <a:pt x="20216" y="13890"/>
                  </a:cubicBezTo>
                  <a:lnTo>
                    <a:pt x="16123" y="108"/>
                  </a:lnTo>
                  <a:cubicBezTo>
                    <a:pt x="16123" y="-653"/>
                    <a:pt x="10317" y="2864"/>
                    <a:pt x="10127" y="2959"/>
                  </a:cubicBezTo>
                  <a:cubicBezTo>
                    <a:pt x="4406" y="6723"/>
                    <a:pt x="694" y="12873"/>
                    <a:pt x="37" y="19689"/>
                  </a:cubicBezTo>
                  <a:cubicBezTo>
                    <a:pt x="-400" y="29232"/>
                    <a:pt x="3035" y="38557"/>
                    <a:pt x="9555" y="45543"/>
                  </a:cubicBezTo>
                  <a:cubicBezTo>
                    <a:pt x="15638" y="51503"/>
                    <a:pt x="23785" y="54906"/>
                    <a:pt x="32304" y="55049"/>
                  </a:cubicBezTo>
                  <a:cubicBezTo>
                    <a:pt x="36302" y="55049"/>
                    <a:pt x="40204" y="55049"/>
                    <a:pt x="43726" y="55809"/>
                  </a:cubicBezTo>
                  <a:cubicBezTo>
                    <a:pt x="46981" y="56018"/>
                    <a:pt x="49789" y="53556"/>
                    <a:pt x="49998" y="50305"/>
                  </a:cubicBezTo>
                  <a:cubicBezTo>
                    <a:pt x="49998" y="50210"/>
                    <a:pt x="50008" y="50106"/>
                    <a:pt x="50008" y="50011"/>
                  </a:cubicBezTo>
                  <a:lnTo>
                    <a:pt x="51055" y="50011"/>
                  </a:lnTo>
                  <a:cubicBezTo>
                    <a:pt x="51835" y="50201"/>
                    <a:pt x="52654" y="50201"/>
                    <a:pt x="53435" y="50011"/>
                  </a:cubicBezTo>
                  <a:lnTo>
                    <a:pt x="55148" y="50011"/>
                  </a:lnTo>
                  <a:cubicBezTo>
                    <a:pt x="60859" y="50011"/>
                    <a:pt x="61334" y="42977"/>
                    <a:pt x="57432" y="40505"/>
                  </a:cubicBezTo>
                  <a:cubicBezTo>
                    <a:pt x="59240" y="40505"/>
                    <a:pt x="61049" y="40505"/>
                    <a:pt x="62953" y="40505"/>
                  </a:cubicBezTo>
                  <a:cubicBezTo>
                    <a:pt x="69901" y="40885"/>
                    <a:pt x="69234" y="30239"/>
                    <a:pt x="62477" y="3033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4" name="Google Shape;1104;p24"/>
            <p:cNvSpPr/>
            <p:nvPr/>
          </p:nvSpPr>
          <p:spPr>
            <a:xfrm>
              <a:off x="5132255" y="3894454"/>
              <a:ext cx="67293" cy="97715"/>
            </a:xfrm>
            <a:custGeom>
              <a:avLst/>
              <a:gdLst/>
              <a:ahLst/>
              <a:cxnLst/>
              <a:rect l="l" t="t" r="r" b="b"/>
              <a:pathLst>
                <a:path w="67293" h="97715" extrusionOk="0">
                  <a:moveTo>
                    <a:pt x="24367" y="97715"/>
                  </a:moveTo>
                  <a:cubicBezTo>
                    <a:pt x="15153" y="97344"/>
                    <a:pt x="6435" y="93466"/>
                    <a:pt x="0" y="86879"/>
                  </a:cubicBezTo>
                  <a:cubicBezTo>
                    <a:pt x="1333" y="69769"/>
                    <a:pt x="23224" y="4848"/>
                    <a:pt x="67294" y="0"/>
                  </a:cubicBezTo>
                  <a:cubicBezTo>
                    <a:pt x="55310" y="8431"/>
                    <a:pt x="45811" y="19923"/>
                    <a:pt x="39786" y="33269"/>
                  </a:cubicBezTo>
                  <a:cubicBezTo>
                    <a:pt x="33000" y="54323"/>
                    <a:pt x="27841" y="75872"/>
                    <a:pt x="24367" y="977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5" name="Google Shape;1105;p24"/>
            <p:cNvSpPr/>
            <p:nvPr/>
          </p:nvSpPr>
          <p:spPr>
            <a:xfrm>
              <a:off x="5305132" y="3960902"/>
              <a:ext cx="81740" cy="121566"/>
            </a:xfrm>
            <a:custGeom>
              <a:avLst/>
              <a:gdLst/>
              <a:ahLst/>
              <a:cxnLst/>
              <a:rect l="l" t="t" r="r" b="b"/>
              <a:pathLst>
                <a:path w="81740" h="121566" extrusionOk="0">
                  <a:moveTo>
                    <a:pt x="75168" y="117100"/>
                  </a:moveTo>
                  <a:cubicBezTo>
                    <a:pt x="75168" y="117100"/>
                    <a:pt x="31289" y="132214"/>
                    <a:pt x="355" y="106834"/>
                  </a:cubicBezTo>
                  <a:cubicBezTo>
                    <a:pt x="-2977" y="101036"/>
                    <a:pt x="18249" y="26514"/>
                    <a:pt x="18249" y="26514"/>
                  </a:cubicBezTo>
                  <a:cubicBezTo>
                    <a:pt x="18249" y="26514"/>
                    <a:pt x="36714" y="-11507"/>
                    <a:pt x="65840" y="3511"/>
                  </a:cubicBezTo>
                  <a:cubicBezTo>
                    <a:pt x="94966" y="18530"/>
                    <a:pt x="75168" y="117100"/>
                    <a:pt x="75168" y="11710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6" name="Google Shape;1106;p24"/>
            <p:cNvSpPr/>
            <p:nvPr/>
          </p:nvSpPr>
          <p:spPr>
            <a:xfrm>
              <a:off x="2821998" y="4049582"/>
              <a:ext cx="101559" cy="177370"/>
            </a:xfrm>
            <a:custGeom>
              <a:avLst/>
              <a:gdLst/>
              <a:ahLst/>
              <a:cxnLst/>
              <a:rect l="l" t="t" r="r" b="b"/>
              <a:pathLst>
                <a:path w="101559" h="177370" extrusionOk="0">
                  <a:moveTo>
                    <a:pt x="0" y="0"/>
                  </a:moveTo>
                  <a:cubicBezTo>
                    <a:pt x="0" y="0"/>
                    <a:pt x="6092" y="90966"/>
                    <a:pt x="17989" y="104084"/>
                  </a:cubicBezTo>
                  <a:cubicBezTo>
                    <a:pt x="29887" y="117201"/>
                    <a:pt x="70340" y="126136"/>
                    <a:pt x="70340" y="126136"/>
                  </a:cubicBezTo>
                  <a:lnTo>
                    <a:pt x="101559" y="177370"/>
                  </a:lnTo>
                  <a:cubicBezTo>
                    <a:pt x="101559" y="177370"/>
                    <a:pt x="73005" y="14543"/>
                    <a:pt x="66913" y="10646"/>
                  </a:cubicBezTo>
                  <a:cubicBezTo>
                    <a:pt x="60821" y="6749"/>
                    <a:pt x="0" y="0"/>
                    <a:pt x="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7" name="Google Shape;1107;p24"/>
            <p:cNvSpPr/>
            <p:nvPr/>
          </p:nvSpPr>
          <p:spPr>
            <a:xfrm>
              <a:off x="2814097" y="3945071"/>
              <a:ext cx="67769" cy="130685"/>
            </a:xfrm>
            <a:custGeom>
              <a:avLst/>
              <a:gdLst/>
              <a:ahLst/>
              <a:cxnLst/>
              <a:rect l="l" t="t" r="r" b="b"/>
              <a:pathLst>
                <a:path w="67769" h="130685" extrusionOk="0">
                  <a:moveTo>
                    <a:pt x="67770" y="3183"/>
                  </a:moveTo>
                  <a:cubicBezTo>
                    <a:pt x="52097" y="-4127"/>
                    <a:pt x="33430" y="1529"/>
                    <a:pt x="24462" y="16300"/>
                  </a:cubicBezTo>
                  <a:cubicBezTo>
                    <a:pt x="12945" y="35311"/>
                    <a:pt x="1047" y="100328"/>
                    <a:pt x="0" y="111354"/>
                  </a:cubicBezTo>
                  <a:cubicBezTo>
                    <a:pt x="0" y="111354"/>
                    <a:pt x="16086" y="133597"/>
                    <a:pt x="40167" y="13036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8" name="Google Shape;1108;p24"/>
            <p:cNvSpPr/>
            <p:nvPr/>
          </p:nvSpPr>
          <p:spPr>
            <a:xfrm>
              <a:off x="2966810" y="4837262"/>
              <a:ext cx="145801" cy="82247"/>
            </a:xfrm>
            <a:custGeom>
              <a:avLst/>
              <a:gdLst/>
              <a:ahLst/>
              <a:cxnLst/>
              <a:rect l="l" t="t" r="r" b="b"/>
              <a:pathLst>
                <a:path w="145801" h="82247" extrusionOk="0">
                  <a:moveTo>
                    <a:pt x="7003" y="19800"/>
                  </a:moveTo>
                  <a:cubicBezTo>
                    <a:pt x="23964" y="24458"/>
                    <a:pt x="42087" y="22272"/>
                    <a:pt x="57449" y="13717"/>
                  </a:cubicBezTo>
                  <a:cubicBezTo>
                    <a:pt x="69537" y="13717"/>
                    <a:pt x="135498" y="-14134"/>
                    <a:pt x="144446" y="9535"/>
                  </a:cubicBezTo>
                  <a:cubicBezTo>
                    <a:pt x="152346" y="30256"/>
                    <a:pt x="123791" y="49457"/>
                    <a:pt x="108562" y="53164"/>
                  </a:cubicBezTo>
                  <a:cubicBezTo>
                    <a:pt x="75248" y="61244"/>
                    <a:pt x="50596" y="77783"/>
                    <a:pt x="37175" y="80635"/>
                  </a:cubicBezTo>
                  <a:cubicBezTo>
                    <a:pt x="27657" y="82726"/>
                    <a:pt x="14332" y="84057"/>
                    <a:pt x="6432" y="76262"/>
                  </a:cubicBezTo>
                  <a:cubicBezTo>
                    <a:pt x="-2515" y="66852"/>
                    <a:pt x="-1944" y="32157"/>
                    <a:pt x="7003" y="1980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9" name="Google Shape;1109;p24"/>
            <p:cNvSpPr/>
            <p:nvPr/>
          </p:nvSpPr>
          <p:spPr>
            <a:xfrm>
              <a:off x="2969244" y="4850979"/>
              <a:ext cx="143767" cy="68530"/>
            </a:xfrm>
            <a:custGeom>
              <a:avLst/>
              <a:gdLst/>
              <a:ahLst/>
              <a:cxnLst/>
              <a:rect l="l" t="t" r="r" b="b"/>
              <a:pathLst>
                <a:path w="143767" h="68530" extrusionOk="0">
                  <a:moveTo>
                    <a:pt x="35122" y="61119"/>
                  </a:moveTo>
                  <a:cubicBezTo>
                    <a:pt x="48543" y="58363"/>
                    <a:pt x="73195" y="42109"/>
                    <a:pt x="106509" y="33649"/>
                  </a:cubicBezTo>
                  <a:cubicBezTo>
                    <a:pt x="119263" y="30607"/>
                    <a:pt x="141250" y="16634"/>
                    <a:pt x="143535" y="0"/>
                  </a:cubicBezTo>
                  <a:cubicBezTo>
                    <a:pt x="146485" y="19011"/>
                    <a:pt x="120691" y="36025"/>
                    <a:pt x="106509" y="39447"/>
                  </a:cubicBezTo>
                  <a:cubicBezTo>
                    <a:pt x="73195" y="47527"/>
                    <a:pt x="48543" y="64066"/>
                    <a:pt x="35122" y="66918"/>
                  </a:cubicBezTo>
                  <a:cubicBezTo>
                    <a:pt x="25604" y="69009"/>
                    <a:pt x="12278" y="70340"/>
                    <a:pt x="4378" y="62545"/>
                  </a:cubicBezTo>
                  <a:cubicBezTo>
                    <a:pt x="2265" y="60292"/>
                    <a:pt x="761" y="57545"/>
                    <a:pt x="0" y="54561"/>
                  </a:cubicBezTo>
                  <a:cubicBezTo>
                    <a:pt x="10013" y="62156"/>
                    <a:pt x="23034" y="64589"/>
                    <a:pt x="35122" y="6111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0" name="Google Shape;1110;p24"/>
            <p:cNvSpPr/>
            <p:nvPr/>
          </p:nvSpPr>
          <p:spPr>
            <a:xfrm>
              <a:off x="2864165" y="4805303"/>
              <a:ext cx="146191" cy="82209"/>
            </a:xfrm>
            <a:custGeom>
              <a:avLst/>
              <a:gdLst/>
              <a:ahLst/>
              <a:cxnLst/>
              <a:rect l="l" t="t" r="r" b="b"/>
              <a:pathLst>
                <a:path w="146191" h="82209" extrusionOk="0">
                  <a:moveTo>
                    <a:pt x="7327" y="19726"/>
                  </a:moveTo>
                  <a:cubicBezTo>
                    <a:pt x="24287" y="24431"/>
                    <a:pt x="42423" y="22245"/>
                    <a:pt x="57774" y="13642"/>
                  </a:cubicBezTo>
                  <a:cubicBezTo>
                    <a:pt x="69957" y="13642"/>
                    <a:pt x="135823" y="-14113"/>
                    <a:pt x="144865" y="9555"/>
                  </a:cubicBezTo>
                  <a:cubicBezTo>
                    <a:pt x="152670" y="30277"/>
                    <a:pt x="124116" y="49477"/>
                    <a:pt x="108886" y="53185"/>
                  </a:cubicBezTo>
                  <a:cubicBezTo>
                    <a:pt x="75573" y="61169"/>
                    <a:pt x="50921" y="77804"/>
                    <a:pt x="37595" y="80560"/>
                  </a:cubicBezTo>
                  <a:cubicBezTo>
                    <a:pt x="27601" y="82651"/>
                    <a:pt x="14656" y="84077"/>
                    <a:pt x="6756" y="76283"/>
                  </a:cubicBezTo>
                  <a:cubicBezTo>
                    <a:pt x="-2762" y="66872"/>
                    <a:pt x="-1905" y="32178"/>
                    <a:pt x="7327" y="19726"/>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1" name="Google Shape;1111;p24"/>
            <p:cNvSpPr/>
            <p:nvPr/>
          </p:nvSpPr>
          <p:spPr>
            <a:xfrm>
              <a:off x="2866543" y="4818565"/>
              <a:ext cx="143767" cy="68566"/>
            </a:xfrm>
            <a:custGeom>
              <a:avLst/>
              <a:gdLst/>
              <a:ahLst/>
              <a:cxnLst/>
              <a:rect l="l" t="t" r="r" b="b"/>
              <a:pathLst>
                <a:path w="143767" h="68566" extrusionOk="0">
                  <a:moveTo>
                    <a:pt x="35217" y="61215"/>
                  </a:moveTo>
                  <a:cubicBezTo>
                    <a:pt x="48543" y="58363"/>
                    <a:pt x="73290" y="42204"/>
                    <a:pt x="106509" y="33744"/>
                  </a:cubicBezTo>
                  <a:cubicBezTo>
                    <a:pt x="119263" y="30702"/>
                    <a:pt x="141345" y="16730"/>
                    <a:pt x="143534" y="0"/>
                  </a:cubicBezTo>
                  <a:cubicBezTo>
                    <a:pt x="146485" y="19011"/>
                    <a:pt x="120691" y="36025"/>
                    <a:pt x="106509" y="39542"/>
                  </a:cubicBezTo>
                  <a:cubicBezTo>
                    <a:pt x="73195" y="47527"/>
                    <a:pt x="48543" y="64161"/>
                    <a:pt x="35217" y="66918"/>
                  </a:cubicBezTo>
                  <a:cubicBezTo>
                    <a:pt x="25223" y="69009"/>
                    <a:pt x="12278" y="70435"/>
                    <a:pt x="4378" y="62640"/>
                  </a:cubicBezTo>
                  <a:cubicBezTo>
                    <a:pt x="2320" y="60350"/>
                    <a:pt x="821" y="57622"/>
                    <a:pt x="0" y="54656"/>
                  </a:cubicBezTo>
                  <a:cubicBezTo>
                    <a:pt x="10052" y="62251"/>
                    <a:pt x="23099" y="64684"/>
                    <a:pt x="35217" y="61215"/>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2" name="Google Shape;1112;p24"/>
            <p:cNvSpPr/>
            <p:nvPr/>
          </p:nvSpPr>
          <p:spPr>
            <a:xfrm>
              <a:off x="2858160" y="4267254"/>
              <a:ext cx="210834" cy="594226"/>
            </a:xfrm>
            <a:custGeom>
              <a:avLst/>
              <a:gdLst/>
              <a:ahLst/>
              <a:cxnLst/>
              <a:rect l="l" t="t" r="r" b="b"/>
              <a:pathLst>
                <a:path w="210834" h="594226" extrusionOk="0">
                  <a:moveTo>
                    <a:pt x="6098" y="372610"/>
                  </a:moveTo>
                  <a:cubicBezTo>
                    <a:pt x="8933" y="348172"/>
                    <a:pt x="14031" y="324057"/>
                    <a:pt x="21327" y="300559"/>
                  </a:cubicBezTo>
                  <a:cubicBezTo>
                    <a:pt x="21327" y="300559"/>
                    <a:pt x="16759" y="238299"/>
                    <a:pt x="14474" y="179271"/>
                  </a:cubicBezTo>
                  <a:cubicBezTo>
                    <a:pt x="11904" y="112734"/>
                    <a:pt x="-11320" y="53420"/>
                    <a:pt x="6955" y="0"/>
                  </a:cubicBezTo>
                  <a:lnTo>
                    <a:pt x="210835" y="45340"/>
                  </a:lnTo>
                  <a:cubicBezTo>
                    <a:pt x="210835" y="45340"/>
                    <a:pt x="201317" y="312821"/>
                    <a:pt x="198176" y="345140"/>
                  </a:cubicBezTo>
                  <a:cubicBezTo>
                    <a:pt x="196596" y="370310"/>
                    <a:pt x="193417" y="395366"/>
                    <a:pt x="188657" y="420137"/>
                  </a:cubicBezTo>
                  <a:cubicBezTo>
                    <a:pt x="179139" y="471941"/>
                    <a:pt x="168955" y="587907"/>
                    <a:pt x="168955" y="587907"/>
                  </a:cubicBezTo>
                  <a:cubicBezTo>
                    <a:pt x="147063" y="600644"/>
                    <a:pt x="114987" y="590188"/>
                    <a:pt x="114987" y="590188"/>
                  </a:cubicBezTo>
                  <a:cubicBezTo>
                    <a:pt x="114987" y="590188"/>
                    <a:pt x="114987" y="445041"/>
                    <a:pt x="116224" y="407685"/>
                  </a:cubicBezTo>
                  <a:cubicBezTo>
                    <a:pt x="117937" y="362059"/>
                    <a:pt x="119365" y="365576"/>
                    <a:pt x="119365" y="365576"/>
                  </a:cubicBezTo>
                  <a:lnTo>
                    <a:pt x="112512" y="251987"/>
                  </a:lnTo>
                  <a:lnTo>
                    <a:pt x="108038" y="195525"/>
                  </a:lnTo>
                  <a:cubicBezTo>
                    <a:pt x="108038" y="195525"/>
                    <a:pt x="102327" y="236969"/>
                    <a:pt x="98520" y="273945"/>
                  </a:cubicBezTo>
                  <a:cubicBezTo>
                    <a:pt x="95284" y="306263"/>
                    <a:pt x="87479" y="335444"/>
                    <a:pt x="78722" y="395613"/>
                  </a:cubicBezTo>
                  <a:cubicBezTo>
                    <a:pt x="71203" y="447703"/>
                    <a:pt x="63398" y="554068"/>
                    <a:pt x="63398" y="554068"/>
                  </a:cubicBezTo>
                  <a:cubicBezTo>
                    <a:pt x="41506" y="566710"/>
                    <a:pt x="12000" y="557965"/>
                    <a:pt x="12000" y="557965"/>
                  </a:cubicBezTo>
                  <a:cubicBezTo>
                    <a:pt x="12000" y="557965"/>
                    <a:pt x="197" y="417856"/>
                    <a:pt x="6098" y="3726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3" name="Google Shape;1113;p24"/>
            <p:cNvSpPr/>
            <p:nvPr/>
          </p:nvSpPr>
          <p:spPr>
            <a:xfrm>
              <a:off x="2884049" y="3772563"/>
              <a:ext cx="155365" cy="247695"/>
            </a:xfrm>
            <a:custGeom>
              <a:avLst/>
              <a:gdLst/>
              <a:ahLst/>
              <a:cxnLst/>
              <a:rect l="l" t="t" r="r" b="b"/>
              <a:pathLst>
                <a:path w="155365" h="247695" extrusionOk="0">
                  <a:moveTo>
                    <a:pt x="8859" y="177022"/>
                  </a:moveTo>
                  <a:cubicBezTo>
                    <a:pt x="24564" y="177782"/>
                    <a:pt x="36271" y="181869"/>
                    <a:pt x="38270" y="177022"/>
                  </a:cubicBezTo>
                  <a:cubicBezTo>
                    <a:pt x="39966" y="168895"/>
                    <a:pt x="41174" y="160673"/>
                    <a:pt x="41887" y="152403"/>
                  </a:cubicBezTo>
                  <a:cubicBezTo>
                    <a:pt x="40078" y="147840"/>
                    <a:pt x="38460" y="142897"/>
                    <a:pt x="38460" y="142897"/>
                  </a:cubicBezTo>
                  <a:cubicBezTo>
                    <a:pt x="18662" y="130826"/>
                    <a:pt x="12476" y="109439"/>
                    <a:pt x="9906" y="84535"/>
                  </a:cubicBezTo>
                  <a:cubicBezTo>
                    <a:pt x="5527" y="42046"/>
                    <a:pt x="28942" y="4880"/>
                    <a:pt x="71013" y="412"/>
                  </a:cubicBezTo>
                  <a:cubicBezTo>
                    <a:pt x="111084" y="-3770"/>
                    <a:pt x="140495" y="24365"/>
                    <a:pt x="148396" y="62862"/>
                  </a:cubicBezTo>
                  <a:cubicBezTo>
                    <a:pt x="152584" y="81873"/>
                    <a:pt x="161055" y="117899"/>
                    <a:pt x="149633" y="149171"/>
                  </a:cubicBezTo>
                  <a:cubicBezTo>
                    <a:pt x="143256" y="166756"/>
                    <a:pt x="135070" y="180634"/>
                    <a:pt x="126884" y="183295"/>
                  </a:cubicBezTo>
                  <a:cubicBezTo>
                    <a:pt x="118946" y="183143"/>
                    <a:pt x="111027" y="182449"/>
                    <a:pt x="103184" y="181204"/>
                  </a:cubicBezTo>
                  <a:lnTo>
                    <a:pt x="103184" y="181204"/>
                  </a:lnTo>
                  <a:cubicBezTo>
                    <a:pt x="103184" y="181204"/>
                    <a:pt x="101090" y="192991"/>
                    <a:pt x="99662" y="200215"/>
                  </a:cubicBezTo>
                  <a:cubicBezTo>
                    <a:pt x="98235" y="207439"/>
                    <a:pt x="98711" y="211716"/>
                    <a:pt x="113844" y="221031"/>
                  </a:cubicBezTo>
                  <a:cubicBezTo>
                    <a:pt x="128978" y="230347"/>
                    <a:pt x="91001" y="249548"/>
                    <a:pt x="66253" y="247551"/>
                  </a:cubicBezTo>
                  <a:cubicBezTo>
                    <a:pt x="41506" y="245555"/>
                    <a:pt x="13523" y="230727"/>
                    <a:pt x="5908" y="214758"/>
                  </a:cubicBezTo>
                  <a:cubicBezTo>
                    <a:pt x="-2754" y="197553"/>
                    <a:pt x="-1992" y="176451"/>
                    <a:pt x="8859" y="17702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4" name="Google Shape;1114;p24"/>
            <p:cNvSpPr/>
            <p:nvPr/>
          </p:nvSpPr>
          <p:spPr>
            <a:xfrm>
              <a:off x="2832349" y="3948237"/>
              <a:ext cx="239208" cy="394751"/>
            </a:xfrm>
            <a:custGeom>
              <a:avLst/>
              <a:gdLst/>
              <a:ahLst/>
              <a:cxnLst/>
              <a:rect l="l" t="t" r="r" b="b"/>
              <a:pathLst>
                <a:path w="239208" h="394751" extrusionOk="0">
                  <a:moveTo>
                    <a:pt x="83308" y="3725"/>
                  </a:moveTo>
                  <a:cubicBezTo>
                    <a:pt x="78930" y="14561"/>
                    <a:pt x="90066" y="27868"/>
                    <a:pt x="119667" y="37088"/>
                  </a:cubicBezTo>
                  <a:cubicBezTo>
                    <a:pt x="149269" y="46308"/>
                    <a:pt x="151839" y="34427"/>
                    <a:pt x="151839" y="34427"/>
                  </a:cubicBezTo>
                  <a:cubicBezTo>
                    <a:pt x="171408" y="43257"/>
                    <a:pt x="190473" y="53162"/>
                    <a:pt x="208948" y="64083"/>
                  </a:cubicBezTo>
                  <a:cubicBezTo>
                    <a:pt x="226652" y="76441"/>
                    <a:pt x="234552" y="112371"/>
                    <a:pt x="236932" y="172920"/>
                  </a:cubicBezTo>
                  <a:cubicBezTo>
                    <a:pt x="239692" y="242974"/>
                    <a:pt x="239977" y="346963"/>
                    <a:pt x="237598" y="364928"/>
                  </a:cubicBezTo>
                  <a:cubicBezTo>
                    <a:pt x="237598" y="364928"/>
                    <a:pt x="204475" y="398007"/>
                    <a:pt x="161452" y="394490"/>
                  </a:cubicBezTo>
                  <a:cubicBezTo>
                    <a:pt x="118430" y="390973"/>
                    <a:pt x="47234" y="353427"/>
                    <a:pt x="30196" y="324435"/>
                  </a:cubicBezTo>
                  <a:cubicBezTo>
                    <a:pt x="30196" y="263031"/>
                    <a:pt x="37906" y="253050"/>
                    <a:pt x="27912" y="217595"/>
                  </a:cubicBezTo>
                  <a:cubicBezTo>
                    <a:pt x="5068" y="136514"/>
                    <a:pt x="-6925" y="103531"/>
                    <a:pt x="4212" y="49540"/>
                  </a:cubicBezTo>
                  <a:cubicBezTo>
                    <a:pt x="13730" y="5150"/>
                    <a:pt x="26103" y="-363"/>
                    <a:pt x="43712" y="17"/>
                  </a:cubicBezTo>
                  <a:cubicBezTo>
                    <a:pt x="56967" y="550"/>
                    <a:pt x="70185" y="1785"/>
                    <a:pt x="83308" y="37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5" name="Google Shape;1115;p24"/>
            <p:cNvSpPr/>
            <p:nvPr/>
          </p:nvSpPr>
          <p:spPr>
            <a:xfrm>
              <a:off x="3011886" y="4098914"/>
              <a:ext cx="63391" cy="288487"/>
            </a:xfrm>
            <a:custGeom>
              <a:avLst/>
              <a:gdLst/>
              <a:ahLst/>
              <a:cxnLst/>
              <a:rect l="l" t="t" r="r" b="b"/>
              <a:pathLst>
                <a:path w="63391" h="288487" extrusionOk="0">
                  <a:moveTo>
                    <a:pt x="21226" y="268241"/>
                  </a:moveTo>
                  <a:lnTo>
                    <a:pt x="0" y="24144"/>
                  </a:lnTo>
                  <a:lnTo>
                    <a:pt x="45592" y="0"/>
                  </a:lnTo>
                  <a:lnTo>
                    <a:pt x="63391" y="14923"/>
                  </a:lnTo>
                  <a:lnTo>
                    <a:pt x="57109" y="234117"/>
                  </a:lnTo>
                  <a:lnTo>
                    <a:pt x="57109" y="234117"/>
                  </a:lnTo>
                  <a:lnTo>
                    <a:pt x="57109" y="240200"/>
                  </a:lnTo>
                  <a:lnTo>
                    <a:pt x="57109" y="240200"/>
                  </a:lnTo>
                  <a:lnTo>
                    <a:pt x="57109" y="247995"/>
                  </a:lnTo>
                  <a:cubicBezTo>
                    <a:pt x="57109" y="247995"/>
                    <a:pt x="58061" y="266435"/>
                    <a:pt x="23224" y="288488"/>
                  </a:cubicBezTo>
                  <a:cubicBezTo>
                    <a:pt x="23224" y="288488"/>
                    <a:pt x="22653" y="282689"/>
                    <a:pt x="22177" y="277271"/>
                  </a:cubicBezTo>
                  <a:lnTo>
                    <a:pt x="22177" y="277271"/>
                  </a:lnTo>
                  <a:lnTo>
                    <a:pt x="21321" y="267766"/>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6" name="Google Shape;1116;p24"/>
            <p:cNvSpPr/>
            <p:nvPr/>
          </p:nvSpPr>
          <p:spPr>
            <a:xfrm>
              <a:off x="2997806" y="3997207"/>
              <a:ext cx="83658" cy="135231"/>
            </a:xfrm>
            <a:custGeom>
              <a:avLst/>
              <a:gdLst/>
              <a:ahLst/>
              <a:cxnLst/>
              <a:rect l="l" t="t" r="r" b="b"/>
              <a:pathLst>
                <a:path w="83658" h="135231" extrusionOk="0">
                  <a:moveTo>
                    <a:pt x="29880" y="0"/>
                  </a:moveTo>
                  <a:cubicBezTo>
                    <a:pt x="53390" y="0"/>
                    <a:pt x="67953" y="11977"/>
                    <a:pt x="74140" y="48192"/>
                  </a:cubicBezTo>
                  <a:cubicBezTo>
                    <a:pt x="80327" y="84408"/>
                    <a:pt x="83658" y="114064"/>
                    <a:pt x="83658" y="114064"/>
                  </a:cubicBezTo>
                  <a:cubicBezTo>
                    <a:pt x="72826" y="126070"/>
                    <a:pt x="57807" y="133484"/>
                    <a:pt x="41683" y="134786"/>
                  </a:cubicBezTo>
                  <a:cubicBezTo>
                    <a:pt x="13128" y="137923"/>
                    <a:pt x="4943" y="123475"/>
                    <a:pt x="4943" y="123475"/>
                  </a:cubicBezTo>
                  <a:cubicBezTo>
                    <a:pt x="4943" y="123475"/>
                    <a:pt x="1897" y="85929"/>
                    <a:pt x="374" y="60359"/>
                  </a:cubicBezTo>
                  <a:cubicBezTo>
                    <a:pt x="-1149" y="34790"/>
                    <a:pt x="755" y="570"/>
                    <a:pt x="29880" y="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7" name="Google Shape;1117;p24"/>
            <p:cNvSpPr/>
            <p:nvPr/>
          </p:nvSpPr>
          <p:spPr>
            <a:xfrm>
              <a:off x="2888823" y="3761654"/>
              <a:ext cx="150557" cy="165637"/>
            </a:xfrm>
            <a:custGeom>
              <a:avLst/>
              <a:gdLst/>
              <a:ahLst/>
              <a:cxnLst/>
              <a:rect l="l" t="t" r="r" b="b"/>
              <a:pathLst>
                <a:path w="150557" h="165637" extrusionOk="0">
                  <a:moveTo>
                    <a:pt x="142099" y="68353"/>
                  </a:moveTo>
                  <a:cubicBezTo>
                    <a:pt x="142099" y="68353"/>
                    <a:pt x="178840" y="12557"/>
                    <a:pt x="99172" y="1150"/>
                  </a:cubicBezTo>
                  <a:cubicBezTo>
                    <a:pt x="42063" y="-7024"/>
                    <a:pt x="4752" y="29667"/>
                    <a:pt x="468" y="69874"/>
                  </a:cubicBezTo>
                  <a:cubicBezTo>
                    <a:pt x="-3624" y="107896"/>
                    <a:pt x="19981" y="147723"/>
                    <a:pt x="37018" y="163502"/>
                  </a:cubicBezTo>
                  <a:cubicBezTo>
                    <a:pt x="53749" y="167751"/>
                    <a:pt x="71464" y="165612"/>
                    <a:pt x="86703" y="157514"/>
                  </a:cubicBezTo>
                  <a:cubicBezTo>
                    <a:pt x="87636" y="147115"/>
                    <a:pt x="87988" y="136678"/>
                    <a:pt x="87750" y="126241"/>
                  </a:cubicBezTo>
                  <a:cubicBezTo>
                    <a:pt x="87750" y="126241"/>
                    <a:pt x="59862" y="67308"/>
                    <a:pt x="142099" y="6835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8" name="Google Shape;1118;p24"/>
            <p:cNvSpPr/>
            <p:nvPr/>
          </p:nvSpPr>
          <p:spPr>
            <a:xfrm>
              <a:off x="2091982" y="2625612"/>
              <a:ext cx="210167" cy="307273"/>
            </a:xfrm>
            <a:custGeom>
              <a:avLst/>
              <a:gdLst/>
              <a:ahLst/>
              <a:cxnLst/>
              <a:rect l="l" t="t" r="r" b="b"/>
              <a:pathLst>
                <a:path w="210167" h="307273" extrusionOk="0">
                  <a:moveTo>
                    <a:pt x="136175" y="10238"/>
                  </a:moveTo>
                  <a:cubicBezTo>
                    <a:pt x="127799" y="-3260"/>
                    <a:pt x="63836" y="-12100"/>
                    <a:pt x="42801" y="41986"/>
                  </a:cubicBezTo>
                  <a:cubicBezTo>
                    <a:pt x="34806" y="62517"/>
                    <a:pt x="36043" y="114987"/>
                    <a:pt x="29380" y="147875"/>
                  </a:cubicBezTo>
                  <a:cubicBezTo>
                    <a:pt x="22718" y="180764"/>
                    <a:pt x="7013" y="199489"/>
                    <a:pt x="1397" y="226199"/>
                  </a:cubicBezTo>
                  <a:cubicBezTo>
                    <a:pt x="-4219" y="252910"/>
                    <a:pt x="4919" y="297775"/>
                    <a:pt x="69452" y="305664"/>
                  </a:cubicBezTo>
                  <a:cubicBezTo>
                    <a:pt x="133985" y="313554"/>
                    <a:pt x="183670" y="290931"/>
                    <a:pt x="198709" y="270399"/>
                  </a:cubicBezTo>
                  <a:cubicBezTo>
                    <a:pt x="213748" y="249868"/>
                    <a:pt x="214224" y="206238"/>
                    <a:pt x="198709" y="182855"/>
                  </a:cubicBezTo>
                  <a:cubicBezTo>
                    <a:pt x="183194" y="159472"/>
                    <a:pt x="170916" y="140366"/>
                    <a:pt x="171297" y="10985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9" name="Google Shape;1119;p24"/>
            <p:cNvSpPr/>
            <p:nvPr/>
          </p:nvSpPr>
          <p:spPr>
            <a:xfrm>
              <a:off x="2269538" y="2847336"/>
              <a:ext cx="39152" cy="227300"/>
            </a:xfrm>
            <a:custGeom>
              <a:avLst/>
              <a:gdLst/>
              <a:ahLst/>
              <a:cxnLst/>
              <a:rect l="l" t="t" r="r" b="b"/>
              <a:pathLst>
                <a:path w="39152" h="227300" extrusionOk="0">
                  <a:moveTo>
                    <a:pt x="35145" y="14835"/>
                  </a:moveTo>
                  <a:cubicBezTo>
                    <a:pt x="35145" y="14835"/>
                    <a:pt x="50279" y="121866"/>
                    <a:pt x="21725" y="197909"/>
                  </a:cubicBezTo>
                  <a:cubicBezTo>
                    <a:pt x="-6830" y="273952"/>
                    <a:pt x="975" y="178423"/>
                    <a:pt x="975" y="178423"/>
                  </a:cubicBezTo>
                  <a:lnTo>
                    <a:pt x="7923" y="155705"/>
                  </a:lnTo>
                  <a:cubicBezTo>
                    <a:pt x="7923" y="155705"/>
                    <a:pt x="13634" y="68446"/>
                    <a:pt x="11255" y="47059"/>
                  </a:cubicBezTo>
                  <a:cubicBezTo>
                    <a:pt x="8875" y="25672"/>
                    <a:pt x="9446" y="7231"/>
                    <a:pt x="7923" y="5520"/>
                  </a:cubicBezTo>
                  <a:cubicBezTo>
                    <a:pt x="6400" y="3809"/>
                    <a:pt x="13539" y="387"/>
                    <a:pt x="16585" y="7"/>
                  </a:cubicBezTo>
                  <a:cubicBezTo>
                    <a:pt x="19631" y="-373"/>
                    <a:pt x="35145" y="14835"/>
                    <a:pt x="35145" y="148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0" name="Google Shape;1120;p24"/>
            <p:cNvSpPr/>
            <p:nvPr/>
          </p:nvSpPr>
          <p:spPr>
            <a:xfrm>
              <a:off x="2185896" y="2622782"/>
              <a:ext cx="100407" cy="124097"/>
            </a:xfrm>
            <a:custGeom>
              <a:avLst/>
              <a:gdLst/>
              <a:ahLst/>
              <a:cxnLst/>
              <a:rect l="l" t="t" r="r" b="b"/>
              <a:pathLst>
                <a:path w="100407" h="124097" extrusionOk="0">
                  <a:moveTo>
                    <a:pt x="0" y="3657"/>
                  </a:moveTo>
                  <a:cubicBezTo>
                    <a:pt x="0" y="3657"/>
                    <a:pt x="48162" y="-10126"/>
                    <a:pt x="77288" y="15824"/>
                  </a:cubicBezTo>
                  <a:cubicBezTo>
                    <a:pt x="96918" y="33855"/>
                    <a:pt x="104879" y="61297"/>
                    <a:pt x="97942" y="87019"/>
                  </a:cubicBezTo>
                  <a:cubicBezTo>
                    <a:pt x="94040" y="102227"/>
                    <a:pt x="86235" y="122949"/>
                    <a:pt x="74147" y="124090"/>
                  </a:cubicBezTo>
                  <a:cubicBezTo>
                    <a:pt x="62059" y="125230"/>
                    <a:pt x="0" y="3657"/>
                    <a:pt x="0" y="3657"/>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1" name="Google Shape;1121;p24"/>
            <p:cNvSpPr/>
            <p:nvPr/>
          </p:nvSpPr>
          <p:spPr>
            <a:xfrm>
              <a:off x="2142363" y="2757613"/>
              <a:ext cx="124104" cy="138364"/>
            </a:xfrm>
            <a:custGeom>
              <a:avLst/>
              <a:gdLst/>
              <a:ahLst/>
              <a:cxnLst/>
              <a:rect l="l" t="t" r="r" b="b"/>
              <a:pathLst>
                <a:path w="124104" h="138364" extrusionOk="0">
                  <a:moveTo>
                    <a:pt x="25163" y="0"/>
                  </a:moveTo>
                  <a:cubicBezTo>
                    <a:pt x="25163" y="0"/>
                    <a:pt x="28304" y="53515"/>
                    <a:pt x="27352" y="57032"/>
                  </a:cubicBezTo>
                  <a:cubicBezTo>
                    <a:pt x="26400" y="60549"/>
                    <a:pt x="6221" y="64826"/>
                    <a:pt x="606" y="69484"/>
                  </a:cubicBezTo>
                  <a:cubicBezTo>
                    <a:pt x="-5010" y="74142"/>
                    <a:pt x="29826" y="128513"/>
                    <a:pt x="47530" y="136592"/>
                  </a:cubicBezTo>
                  <a:cubicBezTo>
                    <a:pt x="65234" y="144671"/>
                    <a:pt x="119964" y="124045"/>
                    <a:pt x="123676" y="96860"/>
                  </a:cubicBezTo>
                  <a:cubicBezTo>
                    <a:pt x="127198" y="71766"/>
                    <a:pt x="108066" y="52279"/>
                    <a:pt x="100642" y="45531"/>
                  </a:cubicBezTo>
                  <a:cubicBezTo>
                    <a:pt x="95603" y="45179"/>
                    <a:pt x="90547" y="45179"/>
                    <a:pt x="85508" y="45531"/>
                  </a:cubicBezTo>
                  <a:lnTo>
                    <a:pt x="83890" y="19486"/>
                  </a:lnTo>
                  <a:cubicBezTo>
                    <a:pt x="60475" y="11977"/>
                    <a:pt x="25163" y="0"/>
                    <a:pt x="25163"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2" name="Google Shape;1122;p24"/>
            <p:cNvSpPr/>
            <p:nvPr/>
          </p:nvSpPr>
          <p:spPr>
            <a:xfrm>
              <a:off x="2121718" y="2803072"/>
              <a:ext cx="180978" cy="208003"/>
            </a:xfrm>
            <a:custGeom>
              <a:avLst/>
              <a:gdLst/>
              <a:ahLst/>
              <a:cxnLst/>
              <a:rect l="l" t="t" r="r" b="b"/>
              <a:pathLst>
                <a:path w="180978" h="208003" extrusionOk="0">
                  <a:moveTo>
                    <a:pt x="38384" y="17181"/>
                  </a:moveTo>
                  <a:cubicBezTo>
                    <a:pt x="23345" y="19557"/>
                    <a:pt x="6117" y="27542"/>
                    <a:pt x="3738" y="36192"/>
                  </a:cubicBezTo>
                  <a:cubicBezTo>
                    <a:pt x="-2445" y="65896"/>
                    <a:pt x="-938" y="96684"/>
                    <a:pt x="8116" y="125637"/>
                  </a:cubicBezTo>
                  <a:cubicBezTo>
                    <a:pt x="21156" y="160046"/>
                    <a:pt x="29913" y="182004"/>
                    <a:pt x="37432" y="196832"/>
                  </a:cubicBezTo>
                  <a:cubicBezTo>
                    <a:pt x="37432" y="196832"/>
                    <a:pt x="102632" y="224778"/>
                    <a:pt x="155268" y="192270"/>
                  </a:cubicBezTo>
                  <a:cubicBezTo>
                    <a:pt x="155268" y="192270"/>
                    <a:pt x="158789" y="155294"/>
                    <a:pt x="159075" y="135238"/>
                  </a:cubicBezTo>
                  <a:cubicBezTo>
                    <a:pt x="207618" y="92939"/>
                    <a:pt x="166118" y="40849"/>
                    <a:pt x="125000" y="356"/>
                  </a:cubicBezTo>
                  <a:cubicBezTo>
                    <a:pt x="120062" y="-119"/>
                    <a:pt x="115089" y="-119"/>
                    <a:pt x="110151" y="356"/>
                  </a:cubicBezTo>
                  <a:cubicBezTo>
                    <a:pt x="110151" y="356"/>
                    <a:pt x="146892" y="43606"/>
                    <a:pt x="121383" y="68225"/>
                  </a:cubicBezTo>
                  <a:cubicBezTo>
                    <a:pt x="66748" y="51495"/>
                    <a:pt x="55898" y="26971"/>
                    <a:pt x="38384" y="1718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3" name="Google Shape;1123;p24"/>
            <p:cNvSpPr/>
            <p:nvPr/>
          </p:nvSpPr>
          <p:spPr>
            <a:xfrm>
              <a:off x="2137334" y="2632700"/>
              <a:ext cx="133195" cy="163980"/>
            </a:xfrm>
            <a:custGeom>
              <a:avLst/>
              <a:gdLst/>
              <a:ahLst/>
              <a:cxnLst/>
              <a:rect l="l" t="t" r="r" b="b"/>
              <a:pathLst>
                <a:path w="133195" h="163980" extrusionOk="0">
                  <a:moveTo>
                    <a:pt x="130419" y="58471"/>
                  </a:moveTo>
                  <a:lnTo>
                    <a:pt x="130419" y="58471"/>
                  </a:lnTo>
                  <a:cubicBezTo>
                    <a:pt x="124993" y="24061"/>
                    <a:pt x="100056" y="-1888"/>
                    <a:pt x="64553" y="108"/>
                  </a:cubicBezTo>
                  <a:cubicBezTo>
                    <a:pt x="26762" y="2399"/>
                    <a:pt x="-2053" y="34793"/>
                    <a:pt x="115" y="72539"/>
                  </a:cubicBezTo>
                  <a:cubicBezTo>
                    <a:pt x="1384" y="93736"/>
                    <a:pt x="12514" y="113117"/>
                    <a:pt x="30192" y="124913"/>
                  </a:cubicBezTo>
                  <a:cubicBezTo>
                    <a:pt x="31439" y="130103"/>
                    <a:pt x="33258" y="135141"/>
                    <a:pt x="35618" y="139932"/>
                  </a:cubicBezTo>
                  <a:cubicBezTo>
                    <a:pt x="48277" y="154570"/>
                    <a:pt x="81686" y="163885"/>
                    <a:pt x="92727" y="163980"/>
                  </a:cubicBezTo>
                  <a:cubicBezTo>
                    <a:pt x="102245" y="163980"/>
                    <a:pt x="110526" y="155235"/>
                    <a:pt x="119473" y="140407"/>
                  </a:cubicBezTo>
                  <a:cubicBezTo>
                    <a:pt x="138033" y="109610"/>
                    <a:pt x="133369" y="75485"/>
                    <a:pt x="130419" y="5847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4" name="Google Shape;1124;p24"/>
            <p:cNvSpPr/>
            <p:nvPr/>
          </p:nvSpPr>
          <p:spPr>
            <a:xfrm>
              <a:off x="2131362" y="2631771"/>
              <a:ext cx="133630" cy="125556"/>
            </a:xfrm>
            <a:custGeom>
              <a:avLst/>
              <a:gdLst/>
              <a:ahLst/>
              <a:cxnLst/>
              <a:rect l="l" t="t" r="r" b="b"/>
              <a:pathLst>
                <a:path w="133630" h="125556" extrusionOk="0">
                  <a:moveTo>
                    <a:pt x="59484" y="1702"/>
                  </a:moveTo>
                  <a:cubicBezTo>
                    <a:pt x="34546" y="6549"/>
                    <a:pt x="14082" y="13583"/>
                    <a:pt x="7324" y="38012"/>
                  </a:cubicBezTo>
                  <a:cubicBezTo>
                    <a:pt x="2660" y="54837"/>
                    <a:pt x="-3432" y="86965"/>
                    <a:pt x="2375" y="100462"/>
                  </a:cubicBezTo>
                  <a:lnTo>
                    <a:pt x="5991" y="109968"/>
                  </a:lnTo>
                  <a:lnTo>
                    <a:pt x="36164" y="125557"/>
                  </a:lnTo>
                  <a:cubicBezTo>
                    <a:pt x="36164" y="125557"/>
                    <a:pt x="50251" y="113770"/>
                    <a:pt x="45682" y="79456"/>
                  </a:cubicBezTo>
                  <a:cubicBezTo>
                    <a:pt x="45808" y="74807"/>
                    <a:pt x="47261" y="70283"/>
                    <a:pt x="49870" y="66433"/>
                  </a:cubicBezTo>
                  <a:cubicBezTo>
                    <a:pt x="51779" y="63173"/>
                    <a:pt x="53189" y="59646"/>
                    <a:pt x="54058" y="55977"/>
                  </a:cubicBezTo>
                  <a:cubicBezTo>
                    <a:pt x="57624" y="46681"/>
                    <a:pt x="64649" y="39124"/>
                    <a:pt x="73666" y="34875"/>
                  </a:cubicBezTo>
                  <a:cubicBezTo>
                    <a:pt x="96129" y="22233"/>
                    <a:pt x="129062" y="33164"/>
                    <a:pt x="133631" y="37727"/>
                  </a:cubicBezTo>
                  <a:cubicBezTo>
                    <a:pt x="120538" y="9734"/>
                    <a:pt x="89617" y="-5285"/>
                    <a:pt x="59484" y="170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5" name="Google Shape;1125;p24"/>
            <p:cNvSpPr/>
            <p:nvPr/>
          </p:nvSpPr>
          <p:spPr>
            <a:xfrm>
              <a:off x="2137527" y="3718507"/>
              <a:ext cx="105640" cy="80438"/>
            </a:xfrm>
            <a:custGeom>
              <a:avLst/>
              <a:gdLst/>
              <a:ahLst/>
              <a:cxnLst/>
              <a:rect l="l" t="t" r="r" b="b"/>
              <a:pathLst>
                <a:path w="105640" h="80438" extrusionOk="0">
                  <a:moveTo>
                    <a:pt x="8202" y="3"/>
                  </a:moveTo>
                  <a:cubicBezTo>
                    <a:pt x="20862" y="10269"/>
                    <a:pt x="40469" y="3139"/>
                    <a:pt x="41421" y="4090"/>
                  </a:cubicBezTo>
                  <a:cubicBezTo>
                    <a:pt x="56092" y="16761"/>
                    <a:pt x="71439" y="28623"/>
                    <a:pt x="87394" y="39640"/>
                  </a:cubicBezTo>
                  <a:cubicBezTo>
                    <a:pt x="95294" y="45818"/>
                    <a:pt x="107572" y="54088"/>
                    <a:pt x="105383" y="65970"/>
                  </a:cubicBezTo>
                  <a:cubicBezTo>
                    <a:pt x="101386" y="87167"/>
                    <a:pt x="67310" y="80608"/>
                    <a:pt x="54461" y="74145"/>
                  </a:cubicBezTo>
                  <a:cubicBezTo>
                    <a:pt x="41611" y="67681"/>
                    <a:pt x="31141" y="56845"/>
                    <a:pt x="19053" y="49335"/>
                  </a:cubicBezTo>
                  <a:cubicBezTo>
                    <a:pt x="10392" y="44012"/>
                    <a:pt x="1825" y="41161"/>
                    <a:pt x="17" y="30325"/>
                  </a:cubicBezTo>
                  <a:cubicBezTo>
                    <a:pt x="-364" y="23386"/>
                    <a:pt x="5823" y="-283"/>
                    <a:pt x="8202" y="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6" name="Google Shape;1126;p24"/>
            <p:cNvSpPr/>
            <p:nvPr/>
          </p:nvSpPr>
          <p:spPr>
            <a:xfrm>
              <a:off x="2137841" y="3744079"/>
              <a:ext cx="105259" cy="54863"/>
            </a:xfrm>
            <a:custGeom>
              <a:avLst/>
              <a:gdLst/>
              <a:ahLst/>
              <a:cxnLst/>
              <a:rect l="l" t="t" r="r" b="b"/>
              <a:pathLst>
                <a:path w="105259" h="54863" extrusionOk="0">
                  <a:moveTo>
                    <a:pt x="369" y="0"/>
                  </a:moveTo>
                  <a:cubicBezTo>
                    <a:pt x="1987" y="10456"/>
                    <a:pt x="10458" y="13308"/>
                    <a:pt x="19405" y="19011"/>
                  </a:cubicBezTo>
                  <a:cubicBezTo>
                    <a:pt x="31779" y="26615"/>
                    <a:pt x="42629" y="38021"/>
                    <a:pt x="55479" y="44200"/>
                  </a:cubicBezTo>
                  <a:cubicBezTo>
                    <a:pt x="68329" y="50379"/>
                    <a:pt x="96883" y="56082"/>
                    <a:pt x="105259" y="40968"/>
                  </a:cubicBezTo>
                  <a:cubicBezTo>
                    <a:pt x="100690" y="61405"/>
                    <a:pt x="67186" y="55036"/>
                    <a:pt x="54527" y="48573"/>
                  </a:cubicBezTo>
                  <a:cubicBezTo>
                    <a:pt x="41868" y="42109"/>
                    <a:pt x="31208" y="31273"/>
                    <a:pt x="19119" y="23763"/>
                  </a:cubicBezTo>
                  <a:cubicBezTo>
                    <a:pt x="10458" y="18440"/>
                    <a:pt x="1891" y="15589"/>
                    <a:pt x="83" y="4753"/>
                  </a:cubicBezTo>
                  <a:cubicBezTo>
                    <a:pt x="-89" y="3165"/>
                    <a:pt x="7" y="1559"/>
                    <a:pt x="36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7" name="Google Shape;1127;p24"/>
            <p:cNvSpPr/>
            <p:nvPr/>
          </p:nvSpPr>
          <p:spPr>
            <a:xfrm>
              <a:off x="2226539" y="3701115"/>
              <a:ext cx="96273" cy="74358"/>
            </a:xfrm>
            <a:custGeom>
              <a:avLst/>
              <a:gdLst/>
              <a:ahLst/>
              <a:cxnLst/>
              <a:rect l="l" t="t" r="r" b="b"/>
              <a:pathLst>
                <a:path w="96273" h="74358" extrusionOk="0">
                  <a:moveTo>
                    <a:pt x="7519" y="0"/>
                  </a:moveTo>
                  <a:cubicBezTo>
                    <a:pt x="19132" y="9505"/>
                    <a:pt x="36074" y="4087"/>
                    <a:pt x="37407" y="4943"/>
                  </a:cubicBezTo>
                  <a:cubicBezTo>
                    <a:pt x="50869" y="16473"/>
                    <a:pt x="64979" y="27233"/>
                    <a:pt x="79667" y="37166"/>
                  </a:cubicBezTo>
                  <a:cubicBezTo>
                    <a:pt x="86806" y="42774"/>
                    <a:pt x="98037" y="50378"/>
                    <a:pt x="96039" y="61215"/>
                  </a:cubicBezTo>
                  <a:cubicBezTo>
                    <a:pt x="92422" y="80225"/>
                    <a:pt x="61202" y="74712"/>
                    <a:pt x="49495" y="68724"/>
                  </a:cubicBezTo>
                  <a:cubicBezTo>
                    <a:pt x="37787" y="62735"/>
                    <a:pt x="28079" y="52945"/>
                    <a:pt x="16942" y="46006"/>
                  </a:cubicBezTo>
                  <a:cubicBezTo>
                    <a:pt x="9042" y="41158"/>
                    <a:pt x="1237" y="38592"/>
                    <a:pt x="0" y="28516"/>
                  </a:cubicBezTo>
                  <a:cubicBezTo>
                    <a:pt x="386" y="18574"/>
                    <a:pt x="2954" y="8840"/>
                    <a:pt x="7519"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8" name="Google Shape;1128;p24"/>
            <p:cNvSpPr/>
            <p:nvPr/>
          </p:nvSpPr>
          <p:spPr>
            <a:xfrm>
              <a:off x="2226484" y="3725354"/>
              <a:ext cx="95903" cy="50071"/>
            </a:xfrm>
            <a:custGeom>
              <a:avLst/>
              <a:gdLst/>
              <a:ahLst/>
              <a:cxnLst/>
              <a:rect l="l" t="t" r="r" b="b"/>
              <a:pathLst>
                <a:path w="95903" h="50071" extrusionOk="0">
                  <a:moveTo>
                    <a:pt x="245" y="0"/>
                  </a:moveTo>
                  <a:cubicBezTo>
                    <a:pt x="1768" y="9505"/>
                    <a:pt x="9763" y="12262"/>
                    <a:pt x="17283" y="17110"/>
                  </a:cubicBezTo>
                  <a:cubicBezTo>
                    <a:pt x="28609" y="24144"/>
                    <a:pt x="38604" y="34219"/>
                    <a:pt x="50311" y="40208"/>
                  </a:cubicBezTo>
                  <a:cubicBezTo>
                    <a:pt x="62018" y="46196"/>
                    <a:pt x="88384" y="51139"/>
                    <a:pt x="95903" y="37261"/>
                  </a:cubicBezTo>
                  <a:cubicBezTo>
                    <a:pt x="91810" y="56272"/>
                    <a:pt x="61162" y="50093"/>
                    <a:pt x="49549" y="44200"/>
                  </a:cubicBezTo>
                  <a:cubicBezTo>
                    <a:pt x="37937" y="38307"/>
                    <a:pt x="28134" y="28421"/>
                    <a:pt x="16997" y="21482"/>
                  </a:cubicBezTo>
                  <a:cubicBezTo>
                    <a:pt x="9097" y="16634"/>
                    <a:pt x="1292" y="14068"/>
                    <a:pt x="55" y="3992"/>
                  </a:cubicBezTo>
                  <a:cubicBezTo>
                    <a:pt x="-59" y="2661"/>
                    <a:pt x="5" y="1321"/>
                    <a:pt x="2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9" name="Google Shape;1129;p24"/>
            <p:cNvSpPr/>
            <p:nvPr/>
          </p:nvSpPr>
          <p:spPr>
            <a:xfrm>
              <a:off x="2101518" y="3008174"/>
              <a:ext cx="205910" cy="717579"/>
            </a:xfrm>
            <a:custGeom>
              <a:avLst/>
              <a:gdLst/>
              <a:ahLst/>
              <a:cxnLst/>
              <a:rect l="l" t="t" r="r" b="b"/>
              <a:pathLst>
                <a:path w="205910" h="717579" extrusionOk="0">
                  <a:moveTo>
                    <a:pt x="200595" y="106555"/>
                  </a:moveTo>
                  <a:cubicBezTo>
                    <a:pt x="194980" y="63115"/>
                    <a:pt x="178989" y="0"/>
                    <a:pt x="178989" y="0"/>
                  </a:cubicBezTo>
                  <a:cubicBezTo>
                    <a:pt x="163827" y="7043"/>
                    <a:pt x="147437" y="11083"/>
                    <a:pt x="130732" y="11882"/>
                  </a:cubicBezTo>
                  <a:cubicBezTo>
                    <a:pt x="106230" y="11825"/>
                    <a:pt x="81788" y="9467"/>
                    <a:pt x="57727" y="4848"/>
                  </a:cubicBezTo>
                  <a:cubicBezTo>
                    <a:pt x="49855" y="18526"/>
                    <a:pt x="41277" y="31786"/>
                    <a:pt x="32028" y="44580"/>
                  </a:cubicBezTo>
                  <a:cubicBezTo>
                    <a:pt x="19464" y="61975"/>
                    <a:pt x="-4998" y="100091"/>
                    <a:pt x="904" y="166629"/>
                  </a:cubicBezTo>
                  <a:cubicBezTo>
                    <a:pt x="4806" y="210163"/>
                    <a:pt x="29458" y="394758"/>
                    <a:pt x="29458" y="394758"/>
                  </a:cubicBezTo>
                  <a:cubicBezTo>
                    <a:pt x="19982" y="425830"/>
                    <a:pt x="14951" y="458092"/>
                    <a:pt x="14515" y="490572"/>
                  </a:cubicBezTo>
                  <a:cubicBezTo>
                    <a:pt x="16767" y="529163"/>
                    <a:pt x="21857" y="567546"/>
                    <a:pt x="29744" y="605396"/>
                  </a:cubicBezTo>
                  <a:lnTo>
                    <a:pt x="44307" y="709955"/>
                  </a:lnTo>
                  <a:cubicBezTo>
                    <a:pt x="44307" y="709955"/>
                    <a:pt x="63343" y="723928"/>
                    <a:pt x="77525" y="714043"/>
                  </a:cubicBezTo>
                  <a:lnTo>
                    <a:pt x="75812" y="611385"/>
                  </a:lnTo>
                  <a:cubicBezTo>
                    <a:pt x="77430" y="586291"/>
                    <a:pt x="79905" y="549220"/>
                    <a:pt x="81523" y="525837"/>
                  </a:cubicBezTo>
                  <a:cubicBezTo>
                    <a:pt x="84188" y="487340"/>
                    <a:pt x="91041" y="426125"/>
                    <a:pt x="93040" y="410917"/>
                  </a:cubicBezTo>
                  <a:cubicBezTo>
                    <a:pt x="95039" y="395708"/>
                    <a:pt x="99988" y="368903"/>
                    <a:pt x="102558" y="338961"/>
                  </a:cubicBezTo>
                  <a:cubicBezTo>
                    <a:pt x="105128" y="309019"/>
                    <a:pt x="116169" y="156933"/>
                    <a:pt x="116169" y="156933"/>
                  </a:cubicBezTo>
                  <a:lnTo>
                    <a:pt x="117787" y="185449"/>
                  </a:lnTo>
                  <a:cubicBezTo>
                    <a:pt x="117787" y="185449"/>
                    <a:pt x="119215" y="231741"/>
                    <a:pt x="125878" y="288773"/>
                  </a:cubicBezTo>
                  <a:cubicBezTo>
                    <a:pt x="132540" y="345805"/>
                    <a:pt x="134920" y="371089"/>
                    <a:pt x="134920" y="371089"/>
                  </a:cubicBezTo>
                  <a:cubicBezTo>
                    <a:pt x="128461" y="382524"/>
                    <a:pt x="123865" y="394910"/>
                    <a:pt x="121309" y="407780"/>
                  </a:cubicBezTo>
                  <a:cubicBezTo>
                    <a:pt x="120167" y="420042"/>
                    <a:pt x="105985" y="517567"/>
                    <a:pt x="114456" y="567185"/>
                  </a:cubicBezTo>
                  <a:lnTo>
                    <a:pt x="131779" y="693321"/>
                  </a:lnTo>
                  <a:cubicBezTo>
                    <a:pt x="140538" y="699338"/>
                    <a:pt x="151655" y="700783"/>
                    <a:pt x="161666" y="697218"/>
                  </a:cubicBezTo>
                  <a:lnTo>
                    <a:pt x="171850" y="570131"/>
                  </a:lnTo>
                  <a:cubicBezTo>
                    <a:pt x="178704" y="521749"/>
                    <a:pt x="193171" y="419186"/>
                    <a:pt x="195360" y="405879"/>
                  </a:cubicBezTo>
                  <a:cubicBezTo>
                    <a:pt x="200276" y="379007"/>
                    <a:pt x="203171" y="351812"/>
                    <a:pt x="204022" y="324513"/>
                  </a:cubicBezTo>
                  <a:cubicBezTo>
                    <a:pt x="207394" y="251863"/>
                    <a:pt x="206250" y="179071"/>
                    <a:pt x="200595" y="10655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0" name="Google Shape;1130;p24"/>
            <p:cNvSpPr/>
            <p:nvPr/>
          </p:nvSpPr>
          <p:spPr>
            <a:xfrm>
              <a:off x="2096876" y="2994106"/>
              <a:ext cx="219176" cy="477454"/>
            </a:xfrm>
            <a:custGeom>
              <a:avLst/>
              <a:gdLst/>
              <a:ahLst/>
              <a:cxnLst/>
              <a:rect l="l" t="t" r="r" b="b"/>
              <a:pathLst>
                <a:path w="219176" h="477454" extrusionOk="0">
                  <a:moveTo>
                    <a:pt x="62274" y="5418"/>
                  </a:moveTo>
                  <a:lnTo>
                    <a:pt x="24773" y="80606"/>
                  </a:lnTo>
                  <a:cubicBezTo>
                    <a:pt x="24773" y="80606"/>
                    <a:pt x="-32337" y="164158"/>
                    <a:pt x="26867" y="378979"/>
                  </a:cubicBezTo>
                  <a:lnTo>
                    <a:pt x="15730" y="445516"/>
                  </a:lnTo>
                  <a:cubicBezTo>
                    <a:pt x="15730" y="445516"/>
                    <a:pt x="127855" y="517377"/>
                    <a:pt x="202953" y="445516"/>
                  </a:cubicBezTo>
                  <a:cubicBezTo>
                    <a:pt x="202953" y="445516"/>
                    <a:pt x="228938" y="247044"/>
                    <a:pt x="215137" y="155508"/>
                  </a:cubicBezTo>
                  <a:cubicBezTo>
                    <a:pt x="207420" y="102867"/>
                    <a:pt x="195743" y="50882"/>
                    <a:pt x="180205" y="0"/>
                  </a:cubicBezTo>
                  <a:cubicBezTo>
                    <a:pt x="180205" y="0"/>
                    <a:pt x="161835" y="20246"/>
                    <a:pt x="67224" y="68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1" name="Google Shape;1131;p24"/>
            <p:cNvSpPr/>
            <p:nvPr/>
          </p:nvSpPr>
          <p:spPr>
            <a:xfrm>
              <a:off x="2115642" y="2850934"/>
              <a:ext cx="316003" cy="274536"/>
            </a:xfrm>
            <a:custGeom>
              <a:avLst/>
              <a:gdLst/>
              <a:ahLst/>
              <a:cxnLst/>
              <a:rect l="l" t="t" r="r" b="b"/>
              <a:pathLst>
                <a:path w="316003" h="274536" extrusionOk="0">
                  <a:moveTo>
                    <a:pt x="278037" y="202010"/>
                  </a:moveTo>
                  <a:cubicBezTo>
                    <a:pt x="268463" y="202400"/>
                    <a:pt x="258924" y="203417"/>
                    <a:pt x="249482" y="205052"/>
                  </a:cubicBezTo>
                  <a:cubicBezTo>
                    <a:pt x="240488" y="207875"/>
                    <a:pt x="231117" y="209320"/>
                    <a:pt x="221689" y="209329"/>
                  </a:cubicBezTo>
                  <a:cubicBezTo>
                    <a:pt x="211410" y="209329"/>
                    <a:pt x="182760" y="195071"/>
                    <a:pt x="158203" y="177867"/>
                  </a:cubicBezTo>
                  <a:cubicBezTo>
                    <a:pt x="131540" y="157867"/>
                    <a:pt x="108492" y="133467"/>
                    <a:pt x="90052" y="105721"/>
                  </a:cubicBezTo>
                  <a:cubicBezTo>
                    <a:pt x="70714" y="76112"/>
                    <a:pt x="53873" y="44963"/>
                    <a:pt x="39701" y="12568"/>
                  </a:cubicBezTo>
                  <a:cubicBezTo>
                    <a:pt x="31706" y="-10435"/>
                    <a:pt x="31896" y="5249"/>
                    <a:pt x="18285" y="4869"/>
                  </a:cubicBezTo>
                  <a:cubicBezTo>
                    <a:pt x="2199" y="4869"/>
                    <a:pt x="-6367" y="10382"/>
                    <a:pt x="5626" y="41655"/>
                  </a:cubicBezTo>
                  <a:cubicBezTo>
                    <a:pt x="17624" y="74011"/>
                    <a:pt x="34368" y="104419"/>
                    <a:pt x="55311" y="131861"/>
                  </a:cubicBezTo>
                  <a:cubicBezTo>
                    <a:pt x="74979" y="159540"/>
                    <a:pt x="99215" y="183675"/>
                    <a:pt x="126983" y="203246"/>
                  </a:cubicBezTo>
                  <a:cubicBezTo>
                    <a:pt x="151440" y="220356"/>
                    <a:pt x="177868" y="234452"/>
                    <a:pt x="205699" y="245260"/>
                  </a:cubicBezTo>
                  <a:cubicBezTo>
                    <a:pt x="213694" y="248492"/>
                    <a:pt x="218834" y="252959"/>
                    <a:pt x="233301" y="260944"/>
                  </a:cubicBezTo>
                  <a:cubicBezTo>
                    <a:pt x="247832" y="269251"/>
                    <a:pt x="264161" y="273918"/>
                    <a:pt x="280892" y="274536"/>
                  </a:cubicBezTo>
                  <a:cubicBezTo>
                    <a:pt x="294789" y="274536"/>
                    <a:pt x="299929" y="271875"/>
                    <a:pt x="300881" y="269023"/>
                  </a:cubicBezTo>
                  <a:cubicBezTo>
                    <a:pt x="301832" y="266171"/>
                    <a:pt x="299643" y="263035"/>
                    <a:pt x="293266" y="262465"/>
                  </a:cubicBezTo>
                  <a:cubicBezTo>
                    <a:pt x="283123" y="262312"/>
                    <a:pt x="273092" y="260316"/>
                    <a:pt x="263664" y="256571"/>
                  </a:cubicBezTo>
                  <a:cubicBezTo>
                    <a:pt x="263664" y="256571"/>
                    <a:pt x="277466" y="258567"/>
                    <a:pt x="285842" y="258947"/>
                  </a:cubicBezTo>
                  <a:cubicBezTo>
                    <a:pt x="293341" y="259394"/>
                    <a:pt x="300865" y="258814"/>
                    <a:pt x="308210" y="257236"/>
                  </a:cubicBezTo>
                  <a:cubicBezTo>
                    <a:pt x="315253" y="255525"/>
                    <a:pt x="319156" y="245640"/>
                    <a:pt x="312778" y="244880"/>
                  </a:cubicBezTo>
                  <a:cubicBezTo>
                    <a:pt x="306401" y="244119"/>
                    <a:pt x="301166" y="244880"/>
                    <a:pt x="288793" y="244404"/>
                  </a:cubicBezTo>
                  <a:cubicBezTo>
                    <a:pt x="282333" y="243967"/>
                    <a:pt x="275944" y="242788"/>
                    <a:pt x="269756" y="240887"/>
                  </a:cubicBezTo>
                  <a:cubicBezTo>
                    <a:pt x="278072" y="240944"/>
                    <a:pt x="286380" y="240345"/>
                    <a:pt x="294599" y="239081"/>
                  </a:cubicBezTo>
                  <a:cubicBezTo>
                    <a:pt x="301263" y="238425"/>
                    <a:pt x="307602" y="235887"/>
                    <a:pt x="312874" y="231762"/>
                  </a:cubicBezTo>
                  <a:cubicBezTo>
                    <a:pt x="315634" y="229481"/>
                    <a:pt x="316110" y="223112"/>
                    <a:pt x="308019" y="223207"/>
                  </a:cubicBezTo>
                  <a:cubicBezTo>
                    <a:pt x="298031" y="224947"/>
                    <a:pt x="287865" y="225460"/>
                    <a:pt x="277751" y="224728"/>
                  </a:cubicBezTo>
                  <a:cubicBezTo>
                    <a:pt x="267757" y="223302"/>
                    <a:pt x="260809" y="220926"/>
                    <a:pt x="262332" y="219595"/>
                  </a:cubicBezTo>
                  <a:cubicBezTo>
                    <a:pt x="263855" y="218264"/>
                    <a:pt x="269756" y="219595"/>
                    <a:pt x="278132" y="216553"/>
                  </a:cubicBezTo>
                  <a:cubicBezTo>
                    <a:pt x="286508" y="213512"/>
                    <a:pt x="292219" y="206193"/>
                    <a:pt x="290315" y="201915"/>
                  </a:cubicBezTo>
                  <a:cubicBezTo>
                    <a:pt x="288412" y="197638"/>
                    <a:pt x="287079" y="200395"/>
                    <a:pt x="278037" y="20201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2" name="Google Shape;1132;p24"/>
            <p:cNvSpPr/>
            <p:nvPr/>
          </p:nvSpPr>
          <p:spPr>
            <a:xfrm>
              <a:off x="2110000" y="2833008"/>
              <a:ext cx="75991" cy="89275"/>
            </a:xfrm>
            <a:custGeom>
              <a:avLst/>
              <a:gdLst/>
              <a:ahLst/>
              <a:cxnLst/>
              <a:rect l="l" t="t" r="r" b="b"/>
              <a:pathLst>
                <a:path w="75991" h="89275" extrusionOk="0">
                  <a:moveTo>
                    <a:pt x="18406" y="89237"/>
                  </a:moveTo>
                  <a:cubicBezTo>
                    <a:pt x="18406" y="89237"/>
                    <a:pt x="55147" y="91139"/>
                    <a:pt x="75991" y="68231"/>
                  </a:cubicBezTo>
                  <a:lnTo>
                    <a:pt x="53338" y="20704"/>
                  </a:lnTo>
                  <a:cubicBezTo>
                    <a:pt x="53338" y="20704"/>
                    <a:pt x="42963" y="-5436"/>
                    <a:pt x="18501" y="1028"/>
                  </a:cubicBezTo>
                  <a:cubicBezTo>
                    <a:pt x="-5960" y="7491"/>
                    <a:pt x="-6341" y="42186"/>
                    <a:pt x="18406" y="892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3" name="Google Shape;1133;p24"/>
            <p:cNvSpPr/>
            <p:nvPr/>
          </p:nvSpPr>
          <p:spPr>
            <a:xfrm>
              <a:off x="2246717" y="2802864"/>
              <a:ext cx="61392" cy="64630"/>
            </a:xfrm>
            <a:custGeom>
              <a:avLst/>
              <a:gdLst/>
              <a:ahLst/>
              <a:cxnLst/>
              <a:rect l="l" t="t" r="r" b="b"/>
              <a:pathLst>
                <a:path w="61392" h="64630" extrusionOk="0">
                  <a:moveTo>
                    <a:pt x="0" y="469"/>
                  </a:moveTo>
                  <a:cubicBezTo>
                    <a:pt x="0" y="469"/>
                    <a:pt x="29792" y="-9036"/>
                    <a:pt x="61392" y="57501"/>
                  </a:cubicBezTo>
                  <a:lnTo>
                    <a:pt x="49590" y="64630"/>
                  </a:lnTo>
                  <a:cubicBezTo>
                    <a:pt x="49590" y="64630"/>
                    <a:pt x="18465" y="17294"/>
                    <a:pt x="0" y="46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4" name="Google Shape;1134;p24"/>
            <p:cNvSpPr/>
            <p:nvPr/>
          </p:nvSpPr>
          <p:spPr>
            <a:xfrm>
              <a:off x="2092047" y="1119152"/>
              <a:ext cx="668082" cy="515307"/>
            </a:xfrm>
            <a:custGeom>
              <a:avLst/>
              <a:gdLst/>
              <a:ahLst/>
              <a:cxnLst/>
              <a:rect l="l" t="t" r="r" b="b"/>
              <a:pathLst>
                <a:path w="668082" h="515307" extrusionOk="0">
                  <a:moveTo>
                    <a:pt x="668083" y="310182"/>
                  </a:moveTo>
                  <a:lnTo>
                    <a:pt x="141345" y="6010"/>
                  </a:lnTo>
                  <a:lnTo>
                    <a:pt x="139346" y="4869"/>
                  </a:lnTo>
                  <a:lnTo>
                    <a:pt x="139346" y="4869"/>
                  </a:lnTo>
                  <a:cubicBezTo>
                    <a:pt x="124498" y="-3020"/>
                    <a:pt x="104415" y="-1594"/>
                    <a:pt x="82237" y="11143"/>
                  </a:cubicBezTo>
                  <a:cubicBezTo>
                    <a:pt x="36835" y="37378"/>
                    <a:pt x="0" y="101064"/>
                    <a:pt x="0" y="153723"/>
                  </a:cubicBezTo>
                  <a:cubicBezTo>
                    <a:pt x="0" y="180814"/>
                    <a:pt x="9994" y="199539"/>
                    <a:pt x="25890" y="207619"/>
                  </a:cubicBezTo>
                  <a:lnTo>
                    <a:pt x="559765" y="515307"/>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5" name="Google Shape;1135;p24"/>
            <p:cNvSpPr/>
            <p:nvPr/>
          </p:nvSpPr>
          <p:spPr>
            <a:xfrm rot="-3598236">
              <a:off x="2590249" y="1465200"/>
              <a:ext cx="232417" cy="133906"/>
            </a:xfrm>
            <a:custGeom>
              <a:avLst/>
              <a:gdLst/>
              <a:ahLst/>
              <a:cxnLst/>
              <a:rect l="l" t="t" r="r" b="b"/>
              <a:pathLst>
                <a:path w="232624" h="134025" extrusionOk="0">
                  <a:moveTo>
                    <a:pt x="232625" y="67013"/>
                  </a:moveTo>
                  <a:cubicBezTo>
                    <a:pt x="232625" y="104023"/>
                    <a:pt x="180550" y="134026"/>
                    <a:pt x="116312" y="134026"/>
                  </a:cubicBezTo>
                  <a:cubicBezTo>
                    <a:pt x="52075" y="134026"/>
                    <a:pt x="0" y="104023"/>
                    <a:pt x="0" y="67013"/>
                  </a:cubicBezTo>
                  <a:cubicBezTo>
                    <a:pt x="0" y="30003"/>
                    <a:pt x="52075" y="0"/>
                    <a:pt x="116312" y="0"/>
                  </a:cubicBezTo>
                  <a:cubicBezTo>
                    <a:pt x="180550" y="0"/>
                    <a:pt x="232625" y="30003"/>
                    <a:pt x="232625" y="67013"/>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6" name="Google Shape;1136;p24"/>
            <p:cNvSpPr/>
            <p:nvPr/>
          </p:nvSpPr>
          <p:spPr>
            <a:xfrm>
              <a:off x="2667422" y="1490358"/>
              <a:ext cx="274409" cy="269191"/>
            </a:xfrm>
            <a:custGeom>
              <a:avLst/>
              <a:gdLst/>
              <a:ahLst/>
              <a:cxnLst/>
              <a:rect l="l" t="t" r="r" b="b"/>
              <a:pathLst>
                <a:path w="274409" h="269191" extrusionOk="0">
                  <a:moveTo>
                    <a:pt x="274410" y="269192"/>
                  </a:moveTo>
                  <a:lnTo>
                    <a:pt x="0" y="111023"/>
                  </a:lnTo>
                  <a:lnTo>
                    <a:pt x="0" y="0"/>
                  </a:lnTo>
                  <a:lnTo>
                    <a:pt x="274410" y="158264"/>
                  </a:lnTo>
                  <a:lnTo>
                    <a:pt x="274410" y="26919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7" name="Google Shape;1137;p24"/>
            <p:cNvSpPr/>
            <p:nvPr/>
          </p:nvSpPr>
          <p:spPr>
            <a:xfrm>
              <a:off x="2667422" y="1454143"/>
              <a:ext cx="337610" cy="194669"/>
            </a:xfrm>
            <a:custGeom>
              <a:avLst/>
              <a:gdLst/>
              <a:ahLst/>
              <a:cxnLst/>
              <a:rect l="l" t="t" r="r" b="b"/>
              <a:pathLst>
                <a:path w="337610" h="194669" extrusionOk="0">
                  <a:moveTo>
                    <a:pt x="274410" y="194670"/>
                  </a:moveTo>
                  <a:lnTo>
                    <a:pt x="0" y="36501"/>
                  </a:lnTo>
                  <a:lnTo>
                    <a:pt x="63201" y="0"/>
                  </a:lnTo>
                  <a:lnTo>
                    <a:pt x="337611" y="158264"/>
                  </a:lnTo>
                  <a:lnTo>
                    <a:pt x="274410" y="194670"/>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8" name="Google Shape;1138;p24"/>
            <p:cNvSpPr/>
            <p:nvPr/>
          </p:nvSpPr>
          <p:spPr>
            <a:xfrm rot="-1801764">
              <a:off x="2968958" y="1259916"/>
              <a:ext cx="690027" cy="1193572"/>
            </a:xfrm>
            <a:custGeom>
              <a:avLst/>
              <a:gdLst/>
              <a:ahLst/>
              <a:cxnLst/>
              <a:rect l="l" t="t" r="r" b="b"/>
              <a:pathLst>
                <a:path w="690640" h="1194633" extrusionOk="0">
                  <a:moveTo>
                    <a:pt x="690640" y="597317"/>
                  </a:moveTo>
                  <a:cubicBezTo>
                    <a:pt x="690640" y="927206"/>
                    <a:pt x="536035" y="1194633"/>
                    <a:pt x="345320" y="1194633"/>
                  </a:cubicBezTo>
                  <a:cubicBezTo>
                    <a:pt x="154605" y="1194633"/>
                    <a:pt x="0" y="927206"/>
                    <a:pt x="0" y="597317"/>
                  </a:cubicBezTo>
                  <a:cubicBezTo>
                    <a:pt x="0" y="267428"/>
                    <a:pt x="154605" y="0"/>
                    <a:pt x="345320" y="0"/>
                  </a:cubicBezTo>
                  <a:cubicBezTo>
                    <a:pt x="536035" y="0"/>
                    <a:pt x="690640" y="267428"/>
                    <a:pt x="690640" y="597317"/>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9" name="Google Shape;1139;p24"/>
            <p:cNvSpPr/>
            <p:nvPr/>
          </p:nvSpPr>
          <p:spPr>
            <a:xfrm>
              <a:off x="2858071" y="1161854"/>
              <a:ext cx="1027965" cy="1324206"/>
            </a:xfrm>
            <a:custGeom>
              <a:avLst/>
              <a:gdLst/>
              <a:ahLst/>
              <a:cxnLst/>
              <a:rect l="l" t="t" r="r" b="b"/>
              <a:pathLst>
                <a:path w="1027965" h="1324206" extrusionOk="0">
                  <a:moveTo>
                    <a:pt x="513983" y="1254422"/>
                  </a:moveTo>
                  <a:cubicBezTo>
                    <a:pt x="230816" y="1091119"/>
                    <a:pt x="0" y="692560"/>
                    <a:pt x="0" y="365955"/>
                  </a:cubicBezTo>
                  <a:cubicBezTo>
                    <a:pt x="0" y="39351"/>
                    <a:pt x="230436" y="-93439"/>
                    <a:pt x="513983" y="69863"/>
                  </a:cubicBezTo>
                  <a:cubicBezTo>
                    <a:pt x="797530" y="233165"/>
                    <a:pt x="1027966" y="631725"/>
                    <a:pt x="1027966" y="958234"/>
                  </a:cubicBezTo>
                  <a:cubicBezTo>
                    <a:pt x="1027966" y="1284744"/>
                    <a:pt x="797245" y="1417629"/>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0" name="Google Shape;1140;p24"/>
            <p:cNvSpPr/>
            <p:nvPr/>
          </p:nvSpPr>
          <p:spPr>
            <a:xfrm>
              <a:off x="2800391" y="1195123"/>
              <a:ext cx="1027965" cy="1324248"/>
            </a:xfrm>
            <a:custGeom>
              <a:avLst/>
              <a:gdLst/>
              <a:ahLst/>
              <a:cxnLst/>
              <a:rect l="l" t="t" r="r" b="b"/>
              <a:pathLst>
                <a:path w="1027965" h="1324248" extrusionOk="0">
                  <a:moveTo>
                    <a:pt x="513983" y="1254422"/>
                  </a:moveTo>
                  <a:cubicBezTo>
                    <a:pt x="230721" y="1091119"/>
                    <a:pt x="0" y="692560"/>
                    <a:pt x="0" y="365955"/>
                  </a:cubicBezTo>
                  <a:cubicBezTo>
                    <a:pt x="0" y="39351"/>
                    <a:pt x="230341" y="-93439"/>
                    <a:pt x="513983" y="69863"/>
                  </a:cubicBezTo>
                  <a:cubicBezTo>
                    <a:pt x="797625" y="233165"/>
                    <a:pt x="1027966" y="631725"/>
                    <a:pt x="1027966" y="958234"/>
                  </a:cubicBezTo>
                  <a:cubicBezTo>
                    <a:pt x="1027966" y="1284744"/>
                    <a:pt x="797149" y="1417724"/>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3" name="Google Shape;743;p18"/>
          <p:cNvSpPr txBox="1">
            <a:spLocks noGrp="1"/>
          </p:cNvSpPr>
          <p:nvPr>
            <p:ph type="sldNum" idx="12"/>
          </p:nvPr>
        </p:nvSpPr>
        <p:spPr>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744" name="Google Shape;744;p18"/>
          <p:cNvGrpSpPr/>
          <p:nvPr/>
        </p:nvGrpSpPr>
        <p:grpSpPr>
          <a:xfrm>
            <a:off x="5361663" y="757603"/>
            <a:ext cx="3346756" cy="3803332"/>
            <a:chOff x="2152750" y="190500"/>
            <a:chExt cx="4293756" cy="4762499"/>
          </a:xfrm>
        </p:grpSpPr>
        <p:sp>
          <p:nvSpPr>
            <p:cNvPr id="745" name="Google Shape;745;p18"/>
            <p:cNvSpPr/>
            <p:nvPr/>
          </p:nvSpPr>
          <p:spPr>
            <a:xfrm>
              <a:off x="2152750" y="2957607"/>
              <a:ext cx="756691" cy="437959"/>
            </a:xfrm>
            <a:custGeom>
              <a:avLst/>
              <a:gdLst/>
              <a:ahLst/>
              <a:cxnLst/>
              <a:rect l="l" t="t" r="r" b="b"/>
              <a:pathLst>
                <a:path w="756691" h="437959" extrusionOk="0">
                  <a:moveTo>
                    <a:pt x="756692" y="218980"/>
                  </a:moveTo>
                  <a:cubicBezTo>
                    <a:pt x="756692" y="339919"/>
                    <a:pt x="587300" y="437959"/>
                    <a:pt x="378346" y="437959"/>
                  </a:cubicBezTo>
                  <a:cubicBezTo>
                    <a:pt x="169391" y="437959"/>
                    <a:pt x="0" y="339919"/>
                    <a:pt x="0" y="218980"/>
                  </a:cubicBezTo>
                  <a:cubicBezTo>
                    <a:pt x="0" y="98041"/>
                    <a:pt x="169391" y="0"/>
                    <a:pt x="378346" y="0"/>
                  </a:cubicBezTo>
                  <a:cubicBezTo>
                    <a:pt x="587300" y="0"/>
                    <a:pt x="756692" y="98041"/>
                    <a:pt x="756692"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18"/>
            <p:cNvSpPr/>
            <p:nvPr/>
          </p:nvSpPr>
          <p:spPr>
            <a:xfrm>
              <a:off x="2318956" y="3109336"/>
              <a:ext cx="225716" cy="175248"/>
            </a:xfrm>
            <a:custGeom>
              <a:avLst/>
              <a:gdLst/>
              <a:ahLst/>
              <a:cxnLst/>
              <a:rect l="l" t="t" r="r" b="b"/>
              <a:pathLst>
                <a:path w="225716" h="175248" extrusionOk="0">
                  <a:moveTo>
                    <a:pt x="18072" y="5"/>
                  </a:moveTo>
                  <a:cubicBezTo>
                    <a:pt x="45158" y="22103"/>
                    <a:pt x="85074" y="1910"/>
                    <a:pt x="87070" y="3910"/>
                  </a:cubicBezTo>
                  <a:cubicBezTo>
                    <a:pt x="118886" y="33494"/>
                    <a:pt x="152260" y="61346"/>
                    <a:pt x="187050" y="87349"/>
                  </a:cubicBezTo>
                  <a:cubicBezTo>
                    <a:pt x="203871" y="100684"/>
                    <a:pt x="230197" y="118400"/>
                    <a:pt x="225065" y="144023"/>
                  </a:cubicBezTo>
                  <a:cubicBezTo>
                    <a:pt x="216511" y="189742"/>
                    <a:pt x="143522" y="175646"/>
                    <a:pt x="115961" y="161644"/>
                  </a:cubicBezTo>
                  <a:cubicBezTo>
                    <a:pt x="88400" y="147642"/>
                    <a:pt x="65876" y="124496"/>
                    <a:pt x="39931" y="108304"/>
                  </a:cubicBezTo>
                  <a:cubicBezTo>
                    <a:pt x="20924" y="96683"/>
                    <a:pt x="2961" y="90682"/>
                    <a:pt x="110" y="67156"/>
                  </a:cubicBezTo>
                  <a:cubicBezTo>
                    <a:pt x="-1410" y="52964"/>
                    <a:pt x="13225" y="-567"/>
                    <a:pt x="1807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18"/>
            <p:cNvSpPr/>
            <p:nvPr/>
          </p:nvSpPr>
          <p:spPr>
            <a:xfrm>
              <a:off x="2319304" y="3166967"/>
              <a:ext cx="224715" cy="117585"/>
            </a:xfrm>
            <a:custGeom>
              <a:avLst/>
              <a:gdLst/>
              <a:ahLst/>
              <a:cxnLst/>
              <a:rect l="l" t="t" r="r" b="b"/>
              <a:pathLst>
                <a:path w="224715" h="117585" extrusionOk="0">
                  <a:moveTo>
                    <a:pt x="427" y="0"/>
                  </a:moveTo>
                  <a:cubicBezTo>
                    <a:pt x="3943" y="22574"/>
                    <a:pt x="22000" y="28575"/>
                    <a:pt x="40533" y="40291"/>
                  </a:cubicBezTo>
                  <a:cubicBezTo>
                    <a:pt x="66953" y="56769"/>
                    <a:pt x="90332" y="80582"/>
                    <a:pt x="117893" y="94583"/>
                  </a:cubicBezTo>
                  <a:cubicBezTo>
                    <a:pt x="143364" y="107442"/>
                    <a:pt x="206849" y="120301"/>
                    <a:pt x="224716" y="87630"/>
                  </a:cubicBezTo>
                  <a:cubicBezTo>
                    <a:pt x="215212" y="131731"/>
                    <a:pt x="143269" y="117920"/>
                    <a:pt x="115993" y="104013"/>
                  </a:cubicBezTo>
                  <a:cubicBezTo>
                    <a:pt x="88717" y="90107"/>
                    <a:pt x="65908" y="66866"/>
                    <a:pt x="39962" y="50673"/>
                  </a:cubicBezTo>
                  <a:cubicBezTo>
                    <a:pt x="20955" y="39053"/>
                    <a:pt x="2993" y="33052"/>
                    <a:pt x="142" y="9525"/>
                  </a:cubicBezTo>
                  <a:cubicBezTo>
                    <a:pt x="-117" y="6353"/>
                    <a:pt x="-21" y="3153"/>
                    <a:pt x="4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18"/>
            <p:cNvSpPr/>
            <p:nvPr/>
          </p:nvSpPr>
          <p:spPr>
            <a:xfrm>
              <a:off x="2550431" y="3021675"/>
              <a:ext cx="225586" cy="168802"/>
            </a:xfrm>
            <a:custGeom>
              <a:avLst/>
              <a:gdLst/>
              <a:ahLst/>
              <a:cxnLst/>
              <a:rect l="l" t="t" r="r" b="b"/>
              <a:pathLst>
                <a:path w="225586" h="168802" extrusionOk="0">
                  <a:moveTo>
                    <a:pt x="21626" y="130"/>
                  </a:moveTo>
                  <a:cubicBezTo>
                    <a:pt x="48617" y="22228"/>
                    <a:pt x="96040" y="-1965"/>
                    <a:pt x="97656" y="130"/>
                  </a:cubicBezTo>
                  <a:cubicBezTo>
                    <a:pt x="125867" y="28715"/>
                    <a:pt x="155661" y="55680"/>
                    <a:pt x="186897" y="80902"/>
                  </a:cubicBezTo>
                  <a:cubicBezTo>
                    <a:pt x="203813" y="94237"/>
                    <a:pt x="230139" y="111954"/>
                    <a:pt x="224912" y="137576"/>
                  </a:cubicBezTo>
                  <a:cubicBezTo>
                    <a:pt x="216358" y="183296"/>
                    <a:pt x="143369" y="169199"/>
                    <a:pt x="115808" y="155197"/>
                  </a:cubicBezTo>
                  <a:cubicBezTo>
                    <a:pt x="88247" y="141196"/>
                    <a:pt x="65723" y="118050"/>
                    <a:pt x="39778" y="101857"/>
                  </a:cubicBezTo>
                  <a:cubicBezTo>
                    <a:pt x="20770" y="90237"/>
                    <a:pt x="2903" y="84236"/>
                    <a:pt x="52" y="60709"/>
                  </a:cubicBezTo>
                  <a:cubicBezTo>
                    <a:pt x="-1088" y="46517"/>
                    <a:pt x="16779" y="-441"/>
                    <a:pt x="21626" y="13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18"/>
            <p:cNvSpPr/>
            <p:nvPr/>
          </p:nvSpPr>
          <p:spPr>
            <a:xfrm>
              <a:off x="2551534" y="3076575"/>
              <a:ext cx="224758" cy="117584"/>
            </a:xfrm>
            <a:custGeom>
              <a:avLst/>
              <a:gdLst/>
              <a:ahLst/>
              <a:cxnLst/>
              <a:rect l="l" t="t" r="r" b="b"/>
              <a:pathLst>
                <a:path w="224758" h="117584" extrusionOk="0">
                  <a:moveTo>
                    <a:pt x="375" y="0"/>
                  </a:moveTo>
                  <a:cubicBezTo>
                    <a:pt x="3986" y="22574"/>
                    <a:pt x="22043" y="28575"/>
                    <a:pt x="40481" y="40291"/>
                  </a:cubicBezTo>
                  <a:cubicBezTo>
                    <a:pt x="66996" y="56769"/>
                    <a:pt x="90375" y="80581"/>
                    <a:pt x="117841" y="94583"/>
                  </a:cubicBezTo>
                  <a:cubicBezTo>
                    <a:pt x="143312" y="107442"/>
                    <a:pt x="206892" y="120301"/>
                    <a:pt x="224759" y="87630"/>
                  </a:cubicBezTo>
                  <a:cubicBezTo>
                    <a:pt x="215255" y="131731"/>
                    <a:pt x="143217" y="117920"/>
                    <a:pt x="115941" y="104013"/>
                  </a:cubicBezTo>
                  <a:cubicBezTo>
                    <a:pt x="88665" y="90106"/>
                    <a:pt x="65951" y="66865"/>
                    <a:pt x="39910" y="50673"/>
                  </a:cubicBezTo>
                  <a:cubicBezTo>
                    <a:pt x="21378" y="39053"/>
                    <a:pt x="3036" y="33052"/>
                    <a:pt x="185" y="9525"/>
                  </a:cubicBezTo>
                  <a:cubicBezTo>
                    <a:pt x="-114" y="6353"/>
                    <a:pt x="-50" y="3153"/>
                    <a:pt x="37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750;p18"/>
            <p:cNvSpPr/>
            <p:nvPr/>
          </p:nvSpPr>
          <p:spPr>
            <a:xfrm>
              <a:off x="2330724" y="2010537"/>
              <a:ext cx="387976" cy="1115665"/>
            </a:xfrm>
            <a:custGeom>
              <a:avLst/>
              <a:gdLst/>
              <a:ahLst/>
              <a:cxnLst/>
              <a:rect l="l" t="t" r="r" b="b"/>
              <a:pathLst>
                <a:path w="387976" h="1115665" extrusionOk="0">
                  <a:moveTo>
                    <a:pt x="4689" y="96964"/>
                  </a:moveTo>
                  <a:cubicBezTo>
                    <a:pt x="6019" y="138017"/>
                    <a:pt x="18754" y="316039"/>
                    <a:pt x="24456" y="410623"/>
                  </a:cubicBezTo>
                  <a:cubicBezTo>
                    <a:pt x="30159" y="505206"/>
                    <a:pt x="31489" y="620173"/>
                    <a:pt x="31489" y="620173"/>
                  </a:cubicBezTo>
                  <a:cubicBezTo>
                    <a:pt x="31489" y="620173"/>
                    <a:pt x="15238" y="688943"/>
                    <a:pt x="4689" y="769715"/>
                  </a:cubicBezTo>
                  <a:cubicBezTo>
                    <a:pt x="-5861" y="850487"/>
                    <a:pt x="4689" y="1105472"/>
                    <a:pt x="4689" y="1105472"/>
                  </a:cubicBezTo>
                  <a:cubicBezTo>
                    <a:pt x="25827" y="1119064"/>
                    <a:pt x="52928" y="1119064"/>
                    <a:pt x="74066" y="1105472"/>
                  </a:cubicBezTo>
                  <a:cubicBezTo>
                    <a:pt x="74066" y="1105472"/>
                    <a:pt x="117403" y="901446"/>
                    <a:pt x="137456" y="809530"/>
                  </a:cubicBezTo>
                  <a:cubicBezTo>
                    <a:pt x="157509" y="717614"/>
                    <a:pt x="161026" y="664559"/>
                    <a:pt x="171480" y="607600"/>
                  </a:cubicBezTo>
                  <a:cubicBezTo>
                    <a:pt x="184025" y="538639"/>
                    <a:pt x="211206" y="217075"/>
                    <a:pt x="211206" y="217075"/>
                  </a:cubicBezTo>
                  <a:lnTo>
                    <a:pt x="222040" y="217742"/>
                  </a:lnTo>
                  <a:lnTo>
                    <a:pt x="250551" y="580930"/>
                  </a:lnTo>
                  <a:cubicBezTo>
                    <a:pt x="241642" y="607685"/>
                    <a:pt x="235526" y="635299"/>
                    <a:pt x="232304" y="663321"/>
                  </a:cubicBezTo>
                  <a:cubicBezTo>
                    <a:pt x="224416" y="722471"/>
                    <a:pt x="240573" y="1020127"/>
                    <a:pt x="240573" y="1020127"/>
                  </a:cubicBezTo>
                  <a:cubicBezTo>
                    <a:pt x="264164" y="1033272"/>
                    <a:pt x="293106" y="1032091"/>
                    <a:pt x="315557" y="1017079"/>
                  </a:cubicBezTo>
                  <a:cubicBezTo>
                    <a:pt x="315557" y="1017079"/>
                    <a:pt x="387976" y="622840"/>
                    <a:pt x="387976" y="562832"/>
                  </a:cubicBezTo>
                  <a:cubicBezTo>
                    <a:pt x="387976" y="523208"/>
                    <a:pt x="381229" y="0"/>
                    <a:pt x="38122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18"/>
            <p:cNvSpPr/>
            <p:nvPr/>
          </p:nvSpPr>
          <p:spPr>
            <a:xfrm>
              <a:off x="2382705" y="1314450"/>
              <a:ext cx="248692" cy="242377"/>
            </a:xfrm>
            <a:custGeom>
              <a:avLst/>
              <a:gdLst/>
              <a:ahLst/>
              <a:cxnLst/>
              <a:rect l="l" t="t" r="r" b="b"/>
              <a:pathLst>
                <a:path w="248692" h="242377" extrusionOk="0">
                  <a:moveTo>
                    <a:pt x="50881" y="0"/>
                  </a:moveTo>
                  <a:cubicBezTo>
                    <a:pt x="50881" y="0"/>
                    <a:pt x="55538" y="89440"/>
                    <a:pt x="53542" y="97346"/>
                  </a:cubicBezTo>
                  <a:cubicBezTo>
                    <a:pt x="51546" y="105251"/>
                    <a:pt x="12486" y="131540"/>
                    <a:pt x="1176" y="140970"/>
                  </a:cubicBezTo>
                  <a:cubicBezTo>
                    <a:pt x="-10133" y="150400"/>
                    <a:pt x="62951" y="222599"/>
                    <a:pt x="98400" y="238887"/>
                  </a:cubicBezTo>
                  <a:cubicBezTo>
                    <a:pt x="133849" y="255175"/>
                    <a:pt x="246564" y="212217"/>
                    <a:pt x="248560" y="156782"/>
                  </a:cubicBezTo>
                  <a:cubicBezTo>
                    <a:pt x="250556" y="101346"/>
                    <a:pt x="229552" y="54769"/>
                    <a:pt x="211970" y="52006"/>
                  </a:cubicBezTo>
                  <a:cubicBezTo>
                    <a:pt x="194388" y="49244"/>
                    <a:pt x="50881" y="0"/>
                    <a:pt x="5088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18"/>
            <p:cNvSpPr/>
            <p:nvPr/>
          </p:nvSpPr>
          <p:spPr>
            <a:xfrm>
              <a:off x="2671394" y="1371981"/>
              <a:ext cx="353519" cy="695039"/>
            </a:xfrm>
            <a:custGeom>
              <a:avLst/>
              <a:gdLst/>
              <a:ahLst/>
              <a:cxnLst/>
              <a:rect l="l" t="t" r="r" b="b"/>
              <a:pathLst>
                <a:path w="353519" h="695039" extrusionOk="0">
                  <a:moveTo>
                    <a:pt x="6725" y="108394"/>
                  </a:moveTo>
                  <a:cubicBezTo>
                    <a:pt x="11952" y="68961"/>
                    <a:pt x="-13993" y="31432"/>
                    <a:pt x="11192" y="0"/>
                  </a:cubicBezTo>
                  <a:cubicBezTo>
                    <a:pt x="99292" y="86582"/>
                    <a:pt x="88077" y="315754"/>
                    <a:pt x="108130" y="462344"/>
                  </a:cubicBezTo>
                  <a:cubicBezTo>
                    <a:pt x="173516" y="530924"/>
                    <a:pt x="305049" y="598456"/>
                    <a:pt x="342114" y="614744"/>
                  </a:cubicBezTo>
                  <a:cubicBezTo>
                    <a:pt x="348861" y="617791"/>
                    <a:pt x="354659" y="621030"/>
                    <a:pt x="353328" y="628364"/>
                  </a:cubicBezTo>
                  <a:cubicBezTo>
                    <a:pt x="348006" y="656939"/>
                    <a:pt x="339738" y="667798"/>
                    <a:pt x="322726" y="695039"/>
                  </a:cubicBezTo>
                  <a:cubicBezTo>
                    <a:pt x="235671" y="657415"/>
                    <a:pt x="172946" y="635794"/>
                    <a:pt x="64223" y="532257"/>
                  </a:cubicBezTo>
                  <a:cubicBezTo>
                    <a:pt x="53909" y="521094"/>
                    <a:pt x="44680" y="508978"/>
                    <a:pt x="36662" y="496062"/>
                  </a:cubicBezTo>
                  <a:cubicBezTo>
                    <a:pt x="5584" y="403479"/>
                    <a:pt x="-2209" y="176498"/>
                    <a:pt x="6725" y="1083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18"/>
            <p:cNvSpPr/>
            <p:nvPr/>
          </p:nvSpPr>
          <p:spPr>
            <a:xfrm>
              <a:off x="2315965" y="1348763"/>
              <a:ext cx="403432" cy="814679"/>
            </a:xfrm>
            <a:custGeom>
              <a:avLst/>
              <a:gdLst/>
              <a:ahLst/>
              <a:cxnLst/>
              <a:rect l="l" t="t" r="r" b="b"/>
              <a:pathLst>
                <a:path w="403432" h="814679" extrusionOk="0">
                  <a:moveTo>
                    <a:pt x="107642" y="78462"/>
                  </a:moveTo>
                  <a:cubicBezTo>
                    <a:pt x="107642" y="78462"/>
                    <a:pt x="172458" y="175236"/>
                    <a:pt x="262839" y="184761"/>
                  </a:cubicBezTo>
                  <a:cubicBezTo>
                    <a:pt x="291351" y="156186"/>
                    <a:pt x="293917" y="56364"/>
                    <a:pt x="254476" y="24360"/>
                  </a:cubicBezTo>
                  <a:cubicBezTo>
                    <a:pt x="254476" y="24360"/>
                    <a:pt x="290780" y="-4977"/>
                    <a:pt x="315585" y="738"/>
                  </a:cubicBezTo>
                  <a:cubicBezTo>
                    <a:pt x="342222" y="16921"/>
                    <a:pt x="362057" y="42286"/>
                    <a:pt x="371373" y="72081"/>
                  </a:cubicBezTo>
                  <a:cubicBezTo>
                    <a:pt x="394367" y="138651"/>
                    <a:pt x="405154" y="208831"/>
                    <a:pt x="403210" y="279249"/>
                  </a:cubicBezTo>
                  <a:cubicBezTo>
                    <a:pt x="401690" y="374499"/>
                    <a:pt x="403210" y="664250"/>
                    <a:pt x="403210" y="664250"/>
                  </a:cubicBezTo>
                  <a:cubicBezTo>
                    <a:pt x="403210" y="664250"/>
                    <a:pt x="390570" y="725591"/>
                    <a:pt x="308838" y="771216"/>
                  </a:cubicBezTo>
                  <a:cubicBezTo>
                    <a:pt x="227105" y="816840"/>
                    <a:pt x="166281" y="821317"/>
                    <a:pt x="110874" y="808363"/>
                  </a:cubicBezTo>
                  <a:cubicBezTo>
                    <a:pt x="65065" y="797695"/>
                    <a:pt x="27240" y="781503"/>
                    <a:pt x="11559" y="748260"/>
                  </a:cubicBezTo>
                  <a:cubicBezTo>
                    <a:pt x="15646" y="681585"/>
                    <a:pt x="45298" y="508040"/>
                    <a:pt x="34178" y="424410"/>
                  </a:cubicBezTo>
                  <a:cubicBezTo>
                    <a:pt x="23059" y="340781"/>
                    <a:pt x="5667" y="278202"/>
                    <a:pt x="915" y="210574"/>
                  </a:cubicBezTo>
                  <a:cubicBezTo>
                    <a:pt x="-3837" y="142947"/>
                    <a:pt x="9848" y="143899"/>
                    <a:pt x="43682" y="120182"/>
                  </a:cubicBezTo>
                  <a:cubicBezTo>
                    <a:pt x="63986" y="104770"/>
                    <a:pt x="85361" y="90826"/>
                    <a:pt x="107642" y="7846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4" name="Google Shape;754;p18"/>
            <p:cNvSpPr/>
            <p:nvPr/>
          </p:nvSpPr>
          <p:spPr>
            <a:xfrm>
              <a:off x="2373403" y="1062776"/>
              <a:ext cx="268166" cy="327122"/>
            </a:xfrm>
            <a:custGeom>
              <a:avLst/>
              <a:gdLst/>
              <a:ahLst/>
              <a:cxnLst/>
              <a:rect l="l" t="t" r="r" b="b"/>
              <a:pathLst>
                <a:path w="268166" h="327122" extrusionOk="0">
                  <a:moveTo>
                    <a:pt x="262234" y="118324"/>
                  </a:moveTo>
                  <a:lnTo>
                    <a:pt x="262234" y="118324"/>
                  </a:lnTo>
                  <a:cubicBezTo>
                    <a:pt x="251590" y="48886"/>
                    <a:pt x="201695" y="-3787"/>
                    <a:pt x="130227" y="214"/>
                  </a:cubicBezTo>
                  <a:cubicBezTo>
                    <a:pt x="54204" y="4462"/>
                    <a:pt x="-3996" y="69658"/>
                    <a:pt x="215" y="145851"/>
                  </a:cubicBezTo>
                  <a:cubicBezTo>
                    <a:pt x="2583" y="188590"/>
                    <a:pt x="24775" y="227747"/>
                    <a:pt x="60184" y="251674"/>
                  </a:cubicBezTo>
                  <a:cubicBezTo>
                    <a:pt x="62685" y="262208"/>
                    <a:pt x="66417" y="272400"/>
                    <a:pt x="71303" y="282058"/>
                  </a:cubicBezTo>
                  <a:cubicBezTo>
                    <a:pt x="96488" y="311681"/>
                    <a:pt x="172994" y="329683"/>
                    <a:pt x="194852" y="326826"/>
                  </a:cubicBezTo>
                  <a:cubicBezTo>
                    <a:pt x="223364" y="322825"/>
                    <a:pt x="238380" y="311014"/>
                    <a:pt x="251875" y="280153"/>
                  </a:cubicBezTo>
                  <a:cubicBezTo>
                    <a:pt x="275540" y="225385"/>
                    <a:pt x="268127" y="152518"/>
                    <a:pt x="262234" y="1183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5" name="Google Shape;755;p18"/>
            <p:cNvSpPr/>
            <p:nvPr/>
          </p:nvSpPr>
          <p:spPr>
            <a:xfrm>
              <a:off x="2348404" y="1033740"/>
              <a:ext cx="282986" cy="280709"/>
            </a:xfrm>
            <a:custGeom>
              <a:avLst/>
              <a:gdLst/>
              <a:ahLst/>
              <a:cxnLst/>
              <a:rect l="l" t="t" r="r" b="b"/>
              <a:pathLst>
                <a:path w="282986" h="280709" extrusionOk="0">
                  <a:moveTo>
                    <a:pt x="85182" y="280709"/>
                  </a:moveTo>
                  <a:lnTo>
                    <a:pt x="85182" y="280709"/>
                  </a:lnTo>
                  <a:lnTo>
                    <a:pt x="91740" y="220130"/>
                  </a:lnTo>
                  <a:cubicBezTo>
                    <a:pt x="91740" y="220130"/>
                    <a:pt x="41940" y="91733"/>
                    <a:pt x="159122" y="116403"/>
                  </a:cubicBezTo>
                  <a:cubicBezTo>
                    <a:pt x="236102" y="132595"/>
                    <a:pt x="255490" y="139644"/>
                    <a:pt x="278964" y="87828"/>
                  </a:cubicBezTo>
                  <a:cubicBezTo>
                    <a:pt x="302439" y="36012"/>
                    <a:pt x="219661" y="-10565"/>
                    <a:pt x="121487" y="2103"/>
                  </a:cubicBezTo>
                  <a:cubicBezTo>
                    <a:pt x="51379" y="9511"/>
                    <a:pt x="-1397" y="69481"/>
                    <a:pt x="28" y="140120"/>
                  </a:cubicBezTo>
                  <a:cubicBezTo>
                    <a:pt x="2594" y="178506"/>
                    <a:pt x="12763" y="255658"/>
                    <a:pt x="85182" y="280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18"/>
            <p:cNvSpPr/>
            <p:nvPr/>
          </p:nvSpPr>
          <p:spPr>
            <a:xfrm>
              <a:off x="2295460" y="1509426"/>
              <a:ext cx="362138" cy="623316"/>
            </a:xfrm>
            <a:custGeom>
              <a:avLst/>
              <a:gdLst/>
              <a:ahLst/>
              <a:cxnLst/>
              <a:rect l="l" t="t" r="r" b="b"/>
              <a:pathLst>
                <a:path w="362138" h="623316" extrusionOk="0">
                  <a:moveTo>
                    <a:pt x="1462" y="9525"/>
                  </a:moveTo>
                  <a:cubicBezTo>
                    <a:pt x="35295" y="0"/>
                    <a:pt x="9540" y="7906"/>
                    <a:pt x="35295" y="0"/>
                  </a:cubicBezTo>
                  <a:cubicBezTo>
                    <a:pt x="123395" y="86678"/>
                    <a:pt x="112466" y="235077"/>
                    <a:pt x="132424" y="381762"/>
                  </a:cubicBezTo>
                  <a:cubicBezTo>
                    <a:pt x="181083" y="462343"/>
                    <a:pt x="361655" y="571595"/>
                    <a:pt x="361655" y="571595"/>
                  </a:cubicBezTo>
                  <a:cubicBezTo>
                    <a:pt x="363936" y="587216"/>
                    <a:pt x="358424" y="591788"/>
                    <a:pt x="338941" y="623316"/>
                  </a:cubicBezTo>
                  <a:cubicBezTo>
                    <a:pt x="251982" y="585692"/>
                    <a:pt x="179088" y="553212"/>
                    <a:pt x="70364" y="449771"/>
                  </a:cubicBezTo>
                  <a:cubicBezTo>
                    <a:pt x="66088" y="445675"/>
                    <a:pt x="59815" y="444627"/>
                    <a:pt x="58009" y="439007"/>
                  </a:cubicBezTo>
                  <a:cubicBezTo>
                    <a:pt x="26932" y="345376"/>
                    <a:pt x="-7567" y="77724"/>
                    <a:pt x="1462" y="952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18"/>
            <p:cNvSpPr/>
            <p:nvPr/>
          </p:nvSpPr>
          <p:spPr>
            <a:xfrm>
              <a:off x="2681160" y="1699641"/>
              <a:ext cx="419212" cy="565118"/>
            </a:xfrm>
            <a:custGeom>
              <a:avLst/>
              <a:gdLst/>
              <a:ahLst/>
              <a:cxnLst/>
              <a:rect l="l" t="t" r="r" b="b"/>
              <a:pathLst>
                <a:path w="419212" h="565118" extrusionOk="0">
                  <a:moveTo>
                    <a:pt x="419212" y="0"/>
                  </a:moveTo>
                  <a:lnTo>
                    <a:pt x="287965" y="449771"/>
                  </a:lnTo>
                  <a:lnTo>
                    <a:pt x="0" y="565118"/>
                  </a:lnTo>
                  <a:lnTo>
                    <a:pt x="105017" y="126968"/>
                  </a:lnTo>
                  <a:lnTo>
                    <a:pt x="419212"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18"/>
            <p:cNvSpPr/>
            <p:nvPr/>
          </p:nvSpPr>
          <p:spPr>
            <a:xfrm>
              <a:off x="2608827" y="2053875"/>
              <a:ext cx="212446" cy="104783"/>
            </a:xfrm>
            <a:custGeom>
              <a:avLst/>
              <a:gdLst/>
              <a:ahLst/>
              <a:cxnLst/>
              <a:rect l="l" t="t" r="r" b="b"/>
              <a:pathLst>
                <a:path w="212446" h="104783" extrusionOk="0">
                  <a:moveTo>
                    <a:pt x="2861" y="30194"/>
                  </a:moveTo>
                  <a:cubicBezTo>
                    <a:pt x="7137" y="14859"/>
                    <a:pt x="18257" y="18669"/>
                    <a:pt x="30707" y="22479"/>
                  </a:cubicBezTo>
                  <a:cubicBezTo>
                    <a:pt x="44209" y="27956"/>
                    <a:pt x="59041" y="29251"/>
                    <a:pt x="73284" y="26194"/>
                  </a:cubicBezTo>
                  <a:cubicBezTo>
                    <a:pt x="85164" y="22479"/>
                    <a:pt x="93717" y="12287"/>
                    <a:pt x="103791" y="5525"/>
                  </a:cubicBezTo>
                  <a:cubicBezTo>
                    <a:pt x="109552" y="2086"/>
                    <a:pt x="116096" y="181"/>
                    <a:pt x="122799" y="0"/>
                  </a:cubicBezTo>
                  <a:cubicBezTo>
                    <a:pt x="122228" y="3905"/>
                    <a:pt x="116241" y="26765"/>
                    <a:pt x="116241" y="26765"/>
                  </a:cubicBezTo>
                  <a:cubicBezTo>
                    <a:pt x="116241" y="26765"/>
                    <a:pt x="179346" y="27432"/>
                    <a:pt x="185809" y="26098"/>
                  </a:cubicBezTo>
                  <a:cubicBezTo>
                    <a:pt x="191634" y="25308"/>
                    <a:pt x="196997" y="29394"/>
                    <a:pt x="197789" y="35233"/>
                  </a:cubicBezTo>
                  <a:cubicBezTo>
                    <a:pt x="198199" y="38252"/>
                    <a:pt x="197297" y="41310"/>
                    <a:pt x="195312" y="43625"/>
                  </a:cubicBezTo>
                  <a:lnTo>
                    <a:pt x="199589" y="42958"/>
                  </a:lnTo>
                  <a:cubicBezTo>
                    <a:pt x="212514" y="40100"/>
                    <a:pt x="218027" y="59912"/>
                    <a:pt x="205006" y="62865"/>
                  </a:cubicBezTo>
                  <a:cubicBezTo>
                    <a:pt x="201585" y="63627"/>
                    <a:pt x="198069" y="64008"/>
                    <a:pt x="194457" y="64484"/>
                  </a:cubicBezTo>
                  <a:cubicBezTo>
                    <a:pt x="202915" y="67723"/>
                    <a:pt x="205006" y="81725"/>
                    <a:pt x="194457" y="83534"/>
                  </a:cubicBezTo>
                  <a:lnTo>
                    <a:pt x="191226" y="84106"/>
                  </a:lnTo>
                  <a:cubicBezTo>
                    <a:pt x="189741" y="84668"/>
                    <a:pt x="188151" y="84896"/>
                    <a:pt x="186569" y="84772"/>
                  </a:cubicBezTo>
                  <a:lnTo>
                    <a:pt x="184573" y="84772"/>
                  </a:lnTo>
                  <a:cubicBezTo>
                    <a:pt x="185790" y="90916"/>
                    <a:pt x="181809" y="96879"/>
                    <a:pt x="175683" y="98098"/>
                  </a:cubicBezTo>
                  <a:cubicBezTo>
                    <a:pt x="175480" y="98136"/>
                    <a:pt x="175275" y="98174"/>
                    <a:pt x="175069" y="98203"/>
                  </a:cubicBezTo>
                  <a:cubicBezTo>
                    <a:pt x="144277" y="102298"/>
                    <a:pt x="99039" y="114586"/>
                    <a:pt x="71098" y="89154"/>
                  </a:cubicBezTo>
                  <a:cubicBezTo>
                    <a:pt x="51763" y="87239"/>
                    <a:pt x="32878" y="82124"/>
                    <a:pt x="15216" y="74009"/>
                  </a:cubicBezTo>
                  <a:cubicBezTo>
                    <a:pt x="-1796" y="65913"/>
                    <a:pt x="-2271" y="48577"/>
                    <a:pt x="2861" y="301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18"/>
            <p:cNvSpPr/>
            <p:nvPr/>
          </p:nvSpPr>
          <p:spPr>
            <a:xfrm>
              <a:off x="2916099" y="1987646"/>
              <a:ext cx="131568" cy="109091"/>
            </a:xfrm>
            <a:custGeom>
              <a:avLst/>
              <a:gdLst/>
              <a:ahLst/>
              <a:cxnLst/>
              <a:rect l="l" t="t" r="r" b="b"/>
              <a:pathLst>
                <a:path w="131568" h="109091" extrusionOk="0">
                  <a:moveTo>
                    <a:pt x="10639" y="59657"/>
                  </a:moveTo>
                  <a:lnTo>
                    <a:pt x="14916" y="59657"/>
                  </a:lnTo>
                  <a:cubicBezTo>
                    <a:pt x="10289" y="56028"/>
                    <a:pt x="9476" y="49322"/>
                    <a:pt x="13102" y="44683"/>
                  </a:cubicBezTo>
                  <a:cubicBezTo>
                    <a:pt x="14995" y="42255"/>
                    <a:pt x="17838" y="40778"/>
                    <a:pt x="20903" y="40607"/>
                  </a:cubicBezTo>
                  <a:cubicBezTo>
                    <a:pt x="27556" y="40607"/>
                    <a:pt x="92467" y="26986"/>
                    <a:pt x="92467" y="26986"/>
                  </a:cubicBezTo>
                  <a:lnTo>
                    <a:pt x="100260" y="221"/>
                  </a:lnTo>
                  <a:cubicBezTo>
                    <a:pt x="100260" y="-1303"/>
                    <a:pt x="111569" y="5555"/>
                    <a:pt x="111950" y="5840"/>
                  </a:cubicBezTo>
                  <a:cubicBezTo>
                    <a:pt x="123082" y="13146"/>
                    <a:pt x="130288" y="25138"/>
                    <a:pt x="131527" y="38416"/>
                  </a:cubicBezTo>
                  <a:cubicBezTo>
                    <a:pt x="132163" y="57028"/>
                    <a:pt x="125315" y="75116"/>
                    <a:pt x="112520" y="88613"/>
                  </a:cubicBezTo>
                  <a:cubicBezTo>
                    <a:pt x="100854" y="100414"/>
                    <a:pt x="85087" y="107244"/>
                    <a:pt x="68517" y="107663"/>
                  </a:cubicBezTo>
                  <a:cubicBezTo>
                    <a:pt x="60629" y="108139"/>
                    <a:pt x="53026" y="108520"/>
                    <a:pt x="46279" y="109092"/>
                  </a:cubicBezTo>
                  <a:cubicBezTo>
                    <a:pt x="40033" y="109092"/>
                    <a:pt x="34969" y="104015"/>
                    <a:pt x="34969" y="97757"/>
                  </a:cubicBezTo>
                  <a:cubicBezTo>
                    <a:pt x="34969" y="97728"/>
                    <a:pt x="34969" y="97690"/>
                    <a:pt x="34969" y="97661"/>
                  </a:cubicBezTo>
                  <a:lnTo>
                    <a:pt x="32973" y="97661"/>
                  </a:lnTo>
                  <a:cubicBezTo>
                    <a:pt x="31442" y="98023"/>
                    <a:pt x="29847" y="98023"/>
                    <a:pt x="28316" y="97661"/>
                  </a:cubicBezTo>
                  <a:lnTo>
                    <a:pt x="24990" y="97661"/>
                  </a:lnTo>
                  <a:cubicBezTo>
                    <a:pt x="13966" y="97661"/>
                    <a:pt x="13110" y="83946"/>
                    <a:pt x="20618" y="78611"/>
                  </a:cubicBezTo>
                  <a:cubicBezTo>
                    <a:pt x="17102" y="78611"/>
                    <a:pt x="13490" y="79278"/>
                    <a:pt x="9974" y="79278"/>
                  </a:cubicBezTo>
                  <a:cubicBezTo>
                    <a:pt x="-3806" y="80135"/>
                    <a:pt x="-3046" y="59561"/>
                    <a:pt x="10639" y="5965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18"/>
            <p:cNvSpPr/>
            <p:nvPr/>
          </p:nvSpPr>
          <p:spPr>
            <a:xfrm>
              <a:off x="2631550" y="1349025"/>
              <a:ext cx="130391" cy="190023"/>
            </a:xfrm>
            <a:custGeom>
              <a:avLst/>
              <a:gdLst/>
              <a:ahLst/>
              <a:cxnLst/>
              <a:rect l="l" t="t" r="r" b="b"/>
              <a:pathLst>
                <a:path w="130391" h="190023" extrusionOk="0">
                  <a:moveTo>
                    <a:pt x="83348" y="190024"/>
                  </a:moveTo>
                  <a:cubicBezTo>
                    <a:pt x="83348" y="190024"/>
                    <a:pt x="116611" y="188309"/>
                    <a:pt x="130392" y="168878"/>
                  </a:cubicBezTo>
                  <a:cubicBezTo>
                    <a:pt x="127826" y="135636"/>
                    <a:pt x="85344" y="9430"/>
                    <a:pt x="0" y="0"/>
                  </a:cubicBezTo>
                  <a:cubicBezTo>
                    <a:pt x="23264" y="16335"/>
                    <a:pt x="41713" y="38643"/>
                    <a:pt x="53411" y="64580"/>
                  </a:cubicBezTo>
                  <a:cubicBezTo>
                    <a:pt x="68902" y="102584"/>
                    <a:pt x="83348" y="190024"/>
                    <a:pt x="83348" y="1900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18"/>
            <p:cNvSpPr/>
            <p:nvPr/>
          </p:nvSpPr>
          <p:spPr>
            <a:xfrm>
              <a:off x="2269458" y="1478036"/>
              <a:ext cx="157611" cy="236452"/>
            </a:xfrm>
            <a:custGeom>
              <a:avLst/>
              <a:gdLst/>
              <a:ahLst/>
              <a:cxnLst/>
              <a:rect l="l" t="t" r="r" b="b"/>
              <a:pathLst>
                <a:path w="157611" h="236452" extrusionOk="0">
                  <a:moveTo>
                    <a:pt x="12067" y="227795"/>
                  </a:moveTo>
                  <a:cubicBezTo>
                    <a:pt x="12067" y="227795"/>
                    <a:pt x="97031" y="257132"/>
                    <a:pt x="156905" y="207793"/>
                  </a:cubicBezTo>
                  <a:cubicBezTo>
                    <a:pt x="163463" y="196458"/>
                    <a:pt x="122216" y="51583"/>
                    <a:pt x="122216" y="51583"/>
                  </a:cubicBezTo>
                  <a:cubicBezTo>
                    <a:pt x="122216" y="51583"/>
                    <a:pt x="86577" y="-22522"/>
                    <a:pt x="30790" y="6911"/>
                  </a:cubicBezTo>
                  <a:cubicBezTo>
                    <a:pt x="-24997" y="36343"/>
                    <a:pt x="12067" y="227795"/>
                    <a:pt x="12067" y="22779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18"/>
            <p:cNvSpPr/>
            <p:nvPr/>
          </p:nvSpPr>
          <p:spPr>
            <a:xfrm>
              <a:off x="3098756" y="3983831"/>
              <a:ext cx="98079" cy="56769"/>
            </a:xfrm>
            <a:custGeom>
              <a:avLst/>
              <a:gdLst/>
              <a:ahLst/>
              <a:cxnLst/>
              <a:rect l="l" t="t" r="r" b="b"/>
              <a:pathLst>
                <a:path w="98079" h="56769" extrusionOk="0">
                  <a:moveTo>
                    <a:pt x="98079" y="28385"/>
                  </a:moveTo>
                  <a:cubicBezTo>
                    <a:pt x="98079" y="44061"/>
                    <a:pt x="76123" y="56769"/>
                    <a:pt x="49040" y="56769"/>
                  </a:cubicBezTo>
                  <a:cubicBezTo>
                    <a:pt x="21956" y="56769"/>
                    <a:pt x="0" y="44061"/>
                    <a:pt x="0" y="28385"/>
                  </a:cubicBezTo>
                  <a:cubicBezTo>
                    <a:pt x="0" y="12708"/>
                    <a:pt x="21956" y="0"/>
                    <a:pt x="49040" y="0"/>
                  </a:cubicBezTo>
                  <a:cubicBezTo>
                    <a:pt x="76123" y="0"/>
                    <a:pt x="98079" y="12708"/>
                    <a:pt x="98079" y="2838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18"/>
            <p:cNvSpPr/>
            <p:nvPr/>
          </p:nvSpPr>
          <p:spPr>
            <a:xfrm>
              <a:off x="4017202" y="4508754"/>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18"/>
            <p:cNvSpPr/>
            <p:nvPr/>
          </p:nvSpPr>
          <p:spPr>
            <a:xfrm>
              <a:off x="5609182" y="3535680"/>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18"/>
            <p:cNvSpPr/>
            <p:nvPr/>
          </p:nvSpPr>
          <p:spPr>
            <a:xfrm>
              <a:off x="3115863" y="3050952"/>
              <a:ext cx="67191" cy="975240"/>
            </a:xfrm>
            <a:custGeom>
              <a:avLst/>
              <a:gdLst/>
              <a:ahLst/>
              <a:cxnLst/>
              <a:rect l="l" t="t" r="r" b="b"/>
              <a:pathLst>
                <a:path w="67191" h="975240" extrusionOk="0">
                  <a:moveTo>
                    <a:pt x="0" y="0"/>
                  </a:moveTo>
                  <a:lnTo>
                    <a:pt x="0" y="955548"/>
                  </a:lnTo>
                  <a:cubicBezTo>
                    <a:pt x="447" y="961558"/>
                    <a:pt x="4068" y="966864"/>
                    <a:pt x="9504" y="969455"/>
                  </a:cubicBezTo>
                  <a:cubicBezTo>
                    <a:pt x="24643" y="977170"/>
                    <a:pt x="42549" y="977170"/>
                    <a:pt x="57688" y="969455"/>
                  </a:cubicBezTo>
                  <a:cubicBezTo>
                    <a:pt x="63105" y="966854"/>
                    <a:pt x="66726" y="961549"/>
                    <a:pt x="67192" y="955548"/>
                  </a:cubicBezTo>
                  <a:lnTo>
                    <a:pt x="67192" y="955548"/>
                  </a:lnTo>
                  <a:lnTo>
                    <a:pt x="67192"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18"/>
            <p:cNvSpPr/>
            <p:nvPr/>
          </p:nvSpPr>
          <p:spPr>
            <a:xfrm>
              <a:off x="4036495" y="3422808"/>
              <a:ext cx="59588" cy="1128783"/>
            </a:xfrm>
            <a:custGeom>
              <a:avLst/>
              <a:gdLst/>
              <a:ahLst/>
              <a:cxnLst/>
              <a:rect l="l" t="t" r="r" b="b"/>
              <a:pathLst>
                <a:path w="59588" h="1128783" extrusionOk="0">
                  <a:moveTo>
                    <a:pt x="0" y="0"/>
                  </a:moveTo>
                  <a:lnTo>
                    <a:pt x="0" y="1108996"/>
                  </a:lnTo>
                  <a:cubicBezTo>
                    <a:pt x="333" y="1114835"/>
                    <a:pt x="3583" y="1120102"/>
                    <a:pt x="8648" y="1122998"/>
                  </a:cubicBezTo>
                  <a:cubicBezTo>
                    <a:pt x="21659" y="1130713"/>
                    <a:pt x="37834" y="1130713"/>
                    <a:pt x="50845" y="1122998"/>
                  </a:cubicBezTo>
                  <a:cubicBezTo>
                    <a:pt x="55930" y="1120111"/>
                    <a:pt x="59218" y="1114844"/>
                    <a:pt x="59589" y="1108996"/>
                  </a:cubicBezTo>
                  <a:lnTo>
                    <a:pt x="59589" y="1108996"/>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7" name="Google Shape;767;p18"/>
            <p:cNvSpPr/>
            <p:nvPr/>
          </p:nvSpPr>
          <p:spPr>
            <a:xfrm>
              <a:off x="5628379" y="2652522"/>
              <a:ext cx="59588" cy="923996"/>
            </a:xfrm>
            <a:custGeom>
              <a:avLst/>
              <a:gdLst/>
              <a:ahLst/>
              <a:cxnLst/>
              <a:rect l="l" t="t" r="r" b="b"/>
              <a:pathLst>
                <a:path w="59588" h="923996" extrusionOk="0">
                  <a:moveTo>
                    <a:pt x="0" y="0"/>
                  </a:moveTo>
                  <a:lnTo>
                    <a:pt x="0" y="904304"/>
                  </a:lnTo>
                  <a:cubicBezTo>
                    <a:pt x="342" y="910133"/>
                    <a:pt x="3649" y="915381"/>
                    <a:pt x="8744" y="918210"/>
                  </a:cubicBezTo>
                  <a:cubicBezTo>
                    <a:pt x="21716" y="925925"/>
                    <a:pt x="37873" y="925925"/>
                    <a:pt x="50845" y="918210"/>
                  </a:cubicBezTo>
                  <a:cubicBezTo>
                    <a:pt x="55939" y="915381"/>
                    <a:pt x="59247" y="910133"/>
                    <a:pt x="59589" y="904304"/>
                  </a:cubicBezTo>
                  <a:lnTo>
                    <a:pt x="59589" y="904304"/>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768;p18"/>
            <p:cNvSpPr/>
            <p:nvPr/>
          </p:nvSpPr>
          <p:spPr>
            <a:xfrm>
              <a:off x="3056370" y="3054762"/>
              <a:ext cx="1009872" cy="652653"/>
            </a:xfrm>
            <a:custGeom>
              <a:avLst/>
              <a:gdLst/>
              <a:ahLst/>
              <a:cxnLst/>
              <a:rect l="l" t="t" r="r" b="b"/>
              <a:pathLst>
                <a:path w="1009872" h="652653" extrusionOk="0">
                  <a:moveTo>
                    <a:pt x="1009872" y="652653"/>
                  </a:moveTo>
                  <a:lnTo>
                    <a:pt x="0" y="68294"/>
                  </a:lnTo>
                  <a:lnTo>
                    <a:pt x="0" y="0"/>
                  </a:lnTo>
                  <a:lnTo>
                    <a:pt x="1009872" y="584454"/>
                  </a:lnTo>
                  <a:lnTo>
                    <a:pt x="1009872" y="6526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18"/>
            <p:cNvSpPr/>
            <p:nvPr/>
          </p:nvSpPr>
          <p:spPr>
            <a:xfrm>
              <a:off x="3056084" y="2071592"/>
              <a:ext cx="2712855" cy="1569720"/>
            </a:xfrm>
            <a:custGeom>
              <a:avLst/>
              <a:gdLst/>
              <a:ahLst/>
              <a:cxnLst/>
              <a:rect l="l" t="t" r="r" b="b"/>
              <a:pathLst>
                <a:path w="2712855" h="1569720" extrusionOk="0">
                  <a:moveTo>
                    <a:pt x="2712856" y="584359"/>
                  </a:moveTo>
                  <a:lnTo>
                    <a:pt x="1009967" y="1569720"/>
                  </a:lnTo>
                  <a:lnTo>
                    <a:pt x="0" y="985361"/>
                  </a:lnTo>
                  <a:lnTo>
                    <a:pt x="1702889" y="0"/>
                  </a:lnTo>
                  <a:lnTo>
                    <a:pt x="2712856" y="58435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18"/>
            <p:cNvSpPr/>
            <p:nvPr/>
          </p:nvSpPr>
          <p:spPr>
            <a:xfrm>
              <a:off x="4066242" y="2653855"/>
              <a:ext cx="1702888" cy="1053560"/>
            </a:xfrm>
            <a:custGeom>
              <a:avLst/>
              <a:gdLst/>
              <a:ahLst/>
              <a:cxnLst/>
              <a:rect l="l" t="t" r="r" b="b"/>
              <a:pathLst>
                <a:path w="1702888" h="1053560" extrusionOk="0">
                  <a:moveTo>
                    <a:pt x="1702888" y="68199"/>
                  </a:moveTo>
                  <a:lnTo>
                    <a:pt x="0" y="1053560"/>
                  </a:lnTo>
                  <a:lnTo>
                    <a:pt x="0" y="985361"/>
                  </a:lnTo>
                  <a:lnTo>
                    <a:pt x="1702888" y="0"/>
                  </a:lnTo>
                  <a:lnTo>
                    <a:pt x="1702888" y="68199"/>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18"/>
            <p:cNvSpPr/>
            <p:nvPr/>
          </p:nvSpPr>
          <p:spPr>
            <a:xfrm>
              <a:off x="4763535" y="2360390"/>
              <a:ext cx="519572" cy="326898"/>
            </a:xfrm>
            <a:custGeom>
              <a:avLst/>
              <a:gdLst/>
              <a:ahLst/>
              <a:cxnLst/>
              <a:rect l="l" t="t" r="r" b="b"/>
              <a:pathLst>
                <a:path w="519572" h="326898" extrusionOk="0">
                  <a:moveTo>
                    <a:pt x="519572" y="98965"/>
                  </a:moveTo>
                  <a:lnTo>
                    <a:pt x="248049" y="326898"/>
                  </a:lnTo>
                  <a:lnTo>
                    <a:pt x="0" y="227933"/>
                  </a:lnTo>
                  <a:lnTo>
                    <a:pt x="271523" y="0"/>
                  </a:lnTo>
                  <a:lnTo>
                    <a:pt x="519572" y="98965"/>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772;p18"/>
            <p:cNvSpPr/>
            <p:nvPr/>
          </p:nvSpPr>
          <p:spPr>
            <a:xfrm>
              <a:off x="4668877" y="2346674"/>
              <a:ext cx="551219" cy="318992"/>
            </a:xfrm>
            <a:custGeom>
              <a:avLst/>
              <a:gdLst/>
              <a:ahLst/>
              <a:cxnLst/>
              <a:rect l="l" t="t" r="r" b="b"/>
              <a:pathLst>
                <a:path w="551219" h="318992" extrusionOk="0">
                  <a:moveTo>
                    <a:pt x="551220" y="123254"/>
                  </a:moveTo>
                  <a:lnTo>
                    <a:pt x="212980" y="318992"/>
                  </a:lnTo>
                  <a:lnTo>
                    <a:pt x="0" y="195739"/>
                  </a:lnTo>
                  <a:lnTo>
                    <a:pt x="338240" y="0"/>
                  </a:lnTo>
                  <a:lnTo>
                    <a:pt x="551220" y="123254"/>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18"/>
            <p:cNvSpPr/>
            <p:nvPr/>
          </p:nvSpPr>
          <p:spPr>
            <a:xfrm>
              <a:off x="4743291" y="2531554"/>
              <a:ext cx="161184" cy="93249"/>
            </a:xfrm>
            <a:custGeom>
              <a:avLst/>
              <a:gdLst/>
              <a:ahLst/>
              <a:cxnLst/>
              <a:rect l="l" t="t" r="r" b="b"/>
              <a:pathLst>
                <a:path w="161184" h="93249" extrusionOk="0">
                  <a:moveTo>
                    <a:pt x="161184" y="81248"/>
                  </a:moveTo>
                  <a:lnTo>
                    <a:pt x="140466" y="93250"/>
                  </a:lnTo>
                  <a:lnTo>
                    <a:pt x="0" y="12001"/>
                  </a:lnTo>
                  <a:lnTo>
                    <a:pt x="20718" y="0"/>
                  </a:lnTo>
                  <a:lnTo>
                    <a:pt x="161184"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18"/>
            <p:cNvSpPr/>
            <p:nvPr/>
          </p:nvSpPr>
          <p:spPr>
            <a:xfrm>
              <a:off x="4789955" y="2504598"/>
              <a:ext cx="161089" cy="93249"/>
            </a:xfrm>
            <a:custGeom>
              <a:avLst/>
              <a:gdLst/>
              <a:ahLst/>
              <a:cxnLst/>
              <a:rect l="l" t="t" r="r" b="b"/>
              <a:pathLst>
                <a:path w="161089" h="93249" extrusionOk="0">
                  <a:moveTo>
                    <a:pt x="161089" y="81248"/>
                  </a:moveTo>
                  <a:lnTo>
                    <a:pt x="140371" y="93250"/>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18"/>
            <p:cNvSpPr/>
            <p:nvPr/>
          </p:nvSpPr>
          <p:spPr>
            <a:xfrm>
              <a:off x="4834813" y="2478690"/>
              <a:ext cx="161089" cy="93154"/>
            </a:xfrm>
            <a:custGeom>
              <a:avLst/>
              <a:gdLst/>
              <a:ahLst/>
              <a:cxnLst/>
              <a:rect l="l" t="t" r="r" b="b"/>
              <a:pathLst>
                <a:path w="161089" h="93154" extrusionOk="0">
                  <a:moveTo>
                    <a:pt x="161089" y="81248"/>
                  </a:moveTo>
                  <a:lnTo>
                    <a:pt x="140371" y="93154"/>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18"/>
            <p:cNvSpPr/>
            <p:nvPr/>
          </p:nvSpPr>
          <p:spPr>
            <a:xfrm>
              <a:off x="4998753" y="2451734"/>
              <a:ext cx="102450" cy="59245"/>
            </a:xfrm>
            <a:custGeom>
              <a:avLst/>
              <a:gdLst/>
              <a:ahLst/>
              <a:cxnLst/>
              <a:rect l="l" t="t" r="r" b="b"/>
              <a:pathLst>
                <a:path w="102450" h="59245" extrusionOk="0">
                  <a:moveTo>
                    <a:pt x="102451" y="47244"/>
                  </a:moveTo>
                  <a:lnTo>
                    <a:pt x="81733" y="59246"/>
                  </a:lnTo>
                  <a:lnTo>
                    <a:pt x="0" y="12002"/>
                  </a:lnTo>
                  <a:lnTo>
                    <a:pt x="20718" y="0"/>
                  </a:lnTo>
                  <a:lnTo>
                    <a:pt x="102451" y="4724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18"/>
            <p:cNvSpPr/>
            <p:nvPr/>
          </p:nvSpPr>
          <p:spPr>
            <a:xfrm>
              <a:off x="5043611" y="2425731"/>
              <a:ext cx="102450" cy="59245"/>
            </a:xfrm>
            <a:custGeom>
              <a:avLst/>
              <a:gdLst/>
              <a:ahLst/>
              <a:cxnLst/>
              <a:rect l="l" t="t" r="r" b="b"/>
              <a:pathLst>
                <a:path w="102450" h="59245" extrusionOk="0">
                  <a:moveTo>
                    <a:pt x="102451" y="47339"/>
                  </a:moveTo>
                  <a:lnTo>
                    <a:pt x="81733" y="59246"/>
                  </a:lnTo>
                  <a:lnTo>
                    <a:pt x="0" y="12001"/>
                  </a:lnTo>
                  <a:lnTo>
                    <a:pt x="20718" y="0"/>
                  </a:lnTo>
                  <a:lnTo>
                    <a:pt x="102451" y="473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18"/>
            <p:cNvSpPr/>
            <p:nvPr/>
          </p:nvSpPr>
          <p:spPr>
            <a:xfrm>
              <a:off x="4912649" y="2469832"/>
              <a:ext cx="307447" cy="180974"/>
            </a:xfrm>
            <a:custGeom>
              <a:avLst/>
              <a:gdLst/>
              <a:ahLst/>
              <a:cxnLst/>
              <a:rect l="l" t="t" r="r" b="b"/>
              <a:pathLst>
                <a:path w="307447" h="180974" extrusionOk="0">
                  <a:moveTo>
                    <a:pt x="7508" y="180975"/>
                  </a:moveTo>
                  <a:cubicBezTo>
                    <a:pt x="13115" y="178594"/>
                    <a:pt x="307448" y="0"/>
                    <a:pt x="307448" y="0"/>
                  </a:cubicBezTo>
                  <a:lnTo>
                    <a:pt x="0" y="178117"/>
                  </a:lnTo>
                  <a:close/>
                </a:path>
              </a:pathLst>
            </a:custGeom>
            <a:solidFill>
              <a:srgbClr val="D6D6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18"/>
            <p:cNvSpPr/>
            <p:nvPr/>
          </p:nvSpPr>
          <p:spPr>
            <a:xfrm>
              <a:off x="4894497" y="2841212"/>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18"/>
            <p:cNvSpPr/>
            <p:nvPr/>
          </p:nvSpPr>
          <p:spPr>
            <a:xfrm>
              <a:off x="4901418" y="2763964"/>
              <a:ext cx="147800" cy="156591"/>
            </a:xfrm>
            <a:custGeom>
              <a:avLst/>
              <a:gdLst/>
              <a:ahLst/>
              <a:cxnLst/>
              <a:rect l="l" t="t" r="r" b="b"/>
              <a:pathLst>
                <a:path w="147800" h="156591" extrusionOk="0">
                  <a:moveTo>
                    <a:pt x="147801" y="113824"/>
                  </a:moveTo>
                  <a:lnTo>
                    <a:pt x="147801" y="0"/>
                  </a:lnTo>
                  <a:lnTo>
                    <a:pt x="587" y="3715"/>
                  </a:lnTo>
                  <a:lnTo>
                    <a:pt x="587" y="108490"/>
                  </a:lnTo>
                  <a:cubicBezTo>
                    <a:pt x="-2169" y="121063"/>
                    <a:pt x="4769" y="134303"/>
                    <a:pt x="21590" y="144018"/>
                  </a:cubicBezTo>
                  <a:cubicBezTo>
                    <a:pt x="54436" y="160782"/>
                    <a:pt x="93287" y="160782"/>
                    <a:pt x="126132" y="144018"/>
                  </a:cubicBezTo>
                  <a:cubicBezTo>
                    <a:pt x="138288" y="138646"/>
                    <a:pt x="146584" y="127083"/>
                    <a:pt x="147801" y="113824"/>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18"/>
            <p:cNvSpPr/>
            <p:nvPr/>
          </p:nvSpPr>
          <p:spPr>
            <a:xfrm>
              <a:off x="4901720" y="2721292"/>
              <a:ext cx="147498" cy="85344"/>
            </a:xfrm>
            <a:custGeom>
              <a:avLst/>
              <a:gdLst/>
              <a:ahLst/>
              <a:cxnLst/>
              <a:rect l="l" t="t" r="r" b="b"/>
              <a:pathLst>
                <a:path w="147498" h="85344" extrusionOk="0">
                  <a:moveTo>
                    <a:pt x="147499" y="42672"/>
                  </a:moveTo>
                  <a:cubicBezTo>
                    <a:pt x="147499" y="66239"/>
                    <a:pt x="114480" y="85344"/>
                    <a:pt x="73749" y="85344"/>
                  </a:cubicBezTo>
                  <a:cubicBezTo>
                    <a:pt x="33018" y="85344"/>
                    <a:pt x="0" y="66239"/>
                    <a:pt x="0" y="42672"/>
                  </a:cubicBezTo>
                  <a:cubicBezTo>
                    <a:pt x="0" y="19105"/>
                    <a:pt x="33018" y="0"/>
                    <a:pt x="73749" y="0"/>
                  </a:cubicBezTo>
                  <a:cubicBezTo>
                    <a:pt x="114480" y="0"/>
                    <a:pt x="147499" y="19105"/>
                    <a:pt x="147499" y="42672"/>
                  </a:cubicBezTo>
                  <a:close/>
                </a:path>
              </a:pathLst>
            </a:custGeom>
            <a:solidFill>
              <a:srgbClr val="BCD6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18"/>
            <p:cNvSpPr/>
            <p:nvPr/>
          </p:nvSpPr>
          <p:spPr>
            <a:xfrm>
              <a:off x="4913314" y="2732891"/>
              <a:ext cx="124214" cy="61955"/>
            </a:xfrm>
            <a:custGeom>
              <a:avLst/>
              <a:gdLst/>
              <a:ahLst/>
              <a:cxnLst/>
              <a:rect l="l" t="t" r="r" b="b"/>
              <a:pathLst>
                <a:path w="124214" h="61955" extrusionOk="0">
                  <a:moveTo>
                    <a:pt x="124215" y="31073"/>
                  </a:moveTo>
                  <a:cubicBezTo>
                    <a:pt x="124215" y="38026"/>
                    <a:pt x="118512" y="45360"/>
                    <a:pt x="108438" y="51075"/>
                  </a:cubicBezTo>
                  <a:cubicBezTo>
                    <a:pt x="95636" y="57924"/>
                    <a:pt x="81410" y="61639"/>
                    <a:pt x="66907" y="61934"/>
                  </a:cubicBezTo>
                  <a:lnTo>
                    <a:pt x="62060" y="61934"/>
                  </a:lnTo>
                  <a:cubicBezTo>
                    <a:pt x="45951" y="62277"/>
                    <a:pt x="30032" y="58505"/>
                    <a:pt x="15776" y="50980"/>
                  </a:cubicBezTo>
                  <a:cubicBezTo>
                    <a:pt x="5797" y="45265"/>
                    <a:pt x="0" y="37931"/>
                    <a:pt x="0" y="30978"/>
                  </a:cubicBezTo>
                  <a:cubicBezTo>
                    <a:pt x="0" y="24024"/>
                    <a:pt x="5797" y="16785"/>
                    <a:pt x="15776" y="10975"/>
                  </a:cubicBezTo>
                  <a:cubicBezTo>
                    <a:pt x="30032" y="3450"/>
                    <a:pt x="45951" y="-322"/>
                    <a:pt x="62060" y="21"/>
                  </a:cubicBezTo>
                  <a:lnTo>
                    <a:pt x="66812" y="21"/>
                  </a:lnTo>
                  <a:cubicBezTo>
                    <a:pt x="81314" y="317"/>
                    <a:pt x="95542" y="4031"/>
                    <a:pt x="108343" y="10880"/>
                  </a:cubicBezTo>
                  <a:cubicBezTo>
                    <a:pt x="118512" y="16881"/>
                    <a:pt x="124215" y="24120"/>
                    <a:pt x="124215" y="31073"/>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18"/>
            <p:cNvSpPr/>
            <p:nvPr/>
          </p:nvSpPr>
          <p:spPr>
            <a:xfrm>
              <a:off x="4922818" y="2733153"/>
              <a:ext cx="114710" cy="61622"/>
            </a:xfrm>
            <a:custGeom>
              <a:avLst/>
              <a:gdLst/>
              <a:ahLst/>
              <a:cxnLst/>
              <a:rect l="l" t="t" r="r" b="b"/>
              <a:pathLst>
                <a:path w="114710" h="61622" extrusionOk="0">
                  <a:moveTo>
                    <a:pt x="114711" y="30811"/>
                  </a:moveTo>
                  <a:cubicBezTo>
                    <a:pt x="114711" y="37764"/>
                    <a:pt x="109008" y="45099"/>
                    <a:pt x="98934" y="50814"/>
                  </a:cubicBezTo>
                  <a:cubicBezTo>
                    <a:pt x="73084" y="65225"/>
                    <a:pt x="41627" y="65225"/>
                    <a:pt x="15776" y="50814"/>
                  </a:cubicBezTo>
                  <a:cubicBezTo>
                    <a:pt x="5797" y="45099"/>
                    <a:pt x="0" y="37764"/>
                    <a:pt x="0" y="30811"/>
                  </a:cubicBezTo>
                  <a:cubicBezTo>
                    <a:pt x="0" y="23858"/>
                    <a:pt x="5797" y="16619"/>
                    <a:pt x="15776" y="10808"/>
                  </a:cubicBezTo>
                  <a:cubicBezTo>
                    <a:pt x="41627" y="-3603"/>
                    <a:pt x="73084" y="-3603"/>
                    <a:pt x="98934" y="10808"/>
                  </a:cubicBezTo>
                  <a:cubicBezTo>
                    <a:pt x="109008" y="16619"/>
                    <a:pt x="114711" y="23858"/>
                    <a:pt x="114711" y="30811"/>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18"/>
            <p:cNvSpPr/>
            <p:nvPr/>
          </p:nvSpPr>
          <p:spPr>
            <a:xfrm>
              <a:off x="5015195" y="2807589"/>
              <a:ext cx="42215" cy="98678"/>
            </a:xfrm>
            <a:custGeom>
              <a:avLst/>
              <a:gdLst/>
              <a:ahLst/>
              <a:cxnLst/>
              <a:rect l="l" t="t" r="r" b="b"/>
              <a:pathLst>
                <a:path w="42215" h="98678" extrusionOk="0">
                  <a:moveTo>
                    <a:pt x="23284" y="9049"/>
                  </a:moveTo>
                  <a:lnTo>
                    <a:pt x="7603" y="0"/>
                  </a:lnTo>
                  <a:lnTo>
                    <a:pt x="0" y="4477"/>
                  </a:lnTo>
                  <a:lnTo>
                    <a:pt x="7603" y="8858"/>
                  </a:lnTo>
                  <a:lnTo>
                    <a:pt x="7603" y="11716"/>
                  </a:lnTo>
                  <a:lnTo>
                    <a:pt x="22239" y="20193"/>
                  </a:lnTo>
                  <a:lnTo>
                    <a:pt x="22239" y="22955"/>
                  </a:lnTo>
                  <a:cubicBezTo>
                    <a:pt x="25765" y="28004"/>
                    <a:pt x="28939" y="33290"/>
                    <a:pt x="31743" y="38767"/>
                  </a:cubicBezTo>
                  <a:lnTo>
                    <a:pt x="32313" y="38290"/>
                  </a:lnTo>
                  <a:lnTo>
                    <a:pt x="32313" y="74962"/>
                  </a:lnTo>
                  <a:cubicBezTo>
                    <a:pt x="32313" y="84487"/>
                    <a:pt x="26706" y="81343"/>
                    <a:pt x="24235" y="79915"/>
                  </a:cubicBezTo>
                  <a:lnTo>
                    <a:pt x="7793" y="70390"/>
                  </a:lnTo>
                  <a:lnTo>
                    <a:pt x="190" y="74866"/>
                  </a:lnTo>
                  <a:lnTo>
                    <a:pt x="7793" y="79248"/>
                  </a:lnTo>
                  <a:lnTo>
                    <a:pt x="7793" y="82105"/>
                  </a:lnTo>
                  <a:lnTo>
                    <a:pt x="24235" y="91630"/>
                  </a:lnTo>
                  <a:cubicBezTo>
                    <a:pt x="25945" y="92630"/>
                    <a:pt x="27760" y="93431"/>
                    <a:pt x="29652" y="94012"/>
                  </a:cubicBezTo>
                  <a:lnTo>
                    <a:pt x="28606" y="98679"/>
                  </a:lnTo>
                  <a:lnTo>
                    <a:pt x="37160" y="93821"/>
                  </a:lnTo>
                  <a:lnTo>
                    <a:pt x="37160" y="93821"/>
                  </a:lnTo>
                  <a:cubicBezTo>
                    <a:pt x="40847" y="90678"/>
                    <a:pt x="42710" y="85877"/>
                    <a:pt x="42102" y="81058"/>
                  </a:cubicBezTo>
                  <a:lnTo>
                    <a:pt x="42102" y="42958"/>
                  </a:lnTo>
                  <a:cubicBezTo>
                    <a:pt x="41370" y="29356"/>
                    <a:pt x="34423" y="16850"/>
                    <a:pt x="23284" y="9049"/>
                  </a:cubicBezTo>
                  <a:close/>
                </a:path>
              </a:pathLst>
            </a:custGeom>
            <a:solidFill>
              <a:srgbClr val="8DA0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785;p18"/>
            <p:cNvSpPr/>
            <p:nvPr/>
          </p:nvSpPr>
          <p:spPr>
            <a:xfrm>
              <a:off x="5015195" y="2812256"/>
              <a:ext cx="34783" cy="94465"/>
            </a:xfrm>
            <a:custGeom>
              <a:avLst/>
              <a:gdLst/>
              <a:ahLst/>
              <a:cxnLst/>
              <a:rect l="l" t="t" r="r" b="b"/>
              <a:pathLst>
                <a:path w="34783" h="94465" extrusionOk="0">
                  <a:moveTo>
                    <a:pt x="16442" y="91440"/>
                  </a:moveTo>
                  <a:lnTo>
                    <a:pt x="0" y="81915"/>
                  </a:lnTo>
                  <a:lnTo>
                    <a:pt x="0" y="70199"/>
                  </a:lnTo>
                  <a:lnTo>
                    <a:pt x="16442" y="79724"/>
                  </a:lnTo>
                  <a:cubicBezTo>
                    <a:pt x="18818" y="81058"/>
                    <a:pt x="24520" y="84296"/>
                    <a:pt x="24520" y="74676"/>
                  </a:cubicBezTo>
                  <a:lnTo>
                    <a:pt x="24520" y="36576"/>
                  </a:lnTo>
                  <a:cubicBezTo>
                    <a:pt x="23949" y="30013"/>
                    <a:pt x="20462" y="24070"/>
                    <a:pt x="15016" y="20384"/>
                  </a:cubicBezTo>
                  <a:lnTo>
                    <a:pt x="95" y="11716"/>
                  </a:lnTo>
                  <a:lnTo>
                    <a:pt x="95" y="0"/>
                  </a:lnTo>
                  <a:lnTo>
                    <a:pt x="15776" y="9049"/>
                  </a:lnTo>
                  <a:cubicBezTo>
                    <a:pt x="26867" y="16707"/>
                    <a:pt x="33862" y="29013"/>
                    <a:pt x="34784" y="42481"/>
                  </a:cubicBezTo>
                  <a:lnTo>
                    <a:pt x="34784" y="80581"/>
                  </a:lnTo>
                  <a:cubicBezTo>
                    <a:pt x="34594" y="90869"/>
                    <a:pt x="29842" y="99155"/>
                    <a:pt x="16442" y="91440"/>
                  </a:cubicBezTo>
                  <a:close/>
                </a:path>
              </a:pathLst>
            </a:custGeom>
            <a:solidFill>
              <a:srgbClr val="99B52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786;p18"/>
            <p:cNvSpPr/>
            <p:nvPr/>
          </p:nvSpPr>
          <p:spPr>
            <a:xfrm>
              <a:off x="3439562" y="299475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18"/>
            <p:cNvSpPr/>
            <p:nvPr/>
          </p:nvSpPr>
          <p:spPr>
            <a:xfrm>
              <a:off x="3446488" y="2917507"/>
              <a:ext cx="147795" cy="156591"/>
            </a:xfrm>
            <a:custGeom>
              <a:avLst/>
              <a:gdLst/>
              <a:ahLst/>
              <a:cxnLst/>
              <a:rect l="l" t="t" r="r" b="b"/>
              <a:pathLst>
                <a:path w="147795" h="156591" extrusionOk="0">
                  <a:moveTo>
                    <a:pt x="147796" y="113824"/>
                  </a:moveTo>
                  <a:lnTo>
                    <a:pt x="147796" y="0"/>
                  </a:lnTo>
                  <a:lnTo>
                    <a:pt x="582" y="3715"/>
                  </a:lnTo>
                  <a:lnTo>
                    <a:pt x="582" y="108490"/>
                  </a:lnTo>
                  <a:cubicBezTo>
                    <a:pt x="-2174" y="121158"/>
                    <a:pt x="4859" y="134398"/>
                    <a:pt x="21586" y="144018"/>
                  </a:cubicBezTo>
                  <a:cubicBezTo>
                    <a:pt x="54431" y="160782"/>
                    <a:pt x="93282" y="160782"/>
                    <a:pt x="126127" y="144018"/>
                  </a:cubicBezTo>
                  <a:cubicBezTo>
                    <a:pt x="138302" y="138655"/>
                    <a:pt x="146598" y="127092"/>
                    <a:pt x="147796" y="113824"/>
                  </a:cubicBezTo>
                  <a:close/>
                </a:path>
              </a:pathLst>
            </a:custGeom>
            <a:solidFill>
              <a:srgbClr val="F7B0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18"/>
            <p:cNvSpPr/>
            <p:nvPr/>
          </p:nvSpPr>
          <p:spPr>
            <a:xfrm>
              <a:off x="3446785" y="287483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FCC06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18"/>
            <p:cNvSpPr/>
            <p:nvPr/>
          </p:nvSpPr>
          <p:spPr>
            <a:xfrm>
              <a:off x="3458475" y="2886430"/>
              <a:ext cx="124119" cy="61959"/>
            </a:xfrm>
            <a:custGeom>
              <a:avLst/>
              <a:gdLst/>
              <a:ahLst/>
              <a:cxnLst/>
              <a:rect l="l" t="t" r="r" b="b"/>
              <a:pathLst>
                <a:path w="124119" h="61959" extrusionOk="0">
                  <a:moveTo>
                    <a:pt x="124119" y="31076"/>
                  </a:moveTo>
                  <a:cubicBezTo>
                    <a:pt x="124119" y="38030"/>
                    <a:pt x="118322" y="45269"/>
                    <a:pt x="108343" y="51079"/>
                  </a:cubicBezTo>
                  <a:cubicBezTo>
                    <a:pt x="95523" y="57870"/>
                    <a:pt x="81305" y="61595"/>
                    <a:pt x="66812" y="61938"/>
                  </a:cubicBezTo>
                  <a:lnTo>
                    <a:pt x="62060" y="61938"/>
                  </a:lnTo>
                  <a:cubicBezTo>
                    <a:pt x="45951" y="62280"/>
                    <a:pt x="30032" y="58509"/>
                    <a:pt x="15776" y="50984"/>
                  </a:cubicBezTo>
                  <a:cubicBezTo>
                    <a:pt x="5702" y="45174"/>
                    <a:pt x="0" y="37935"/>
                    <a:pt x="0" y="30981"/>
                  </a:cubicBezTo>
                  <a:cubicBezTo>
                    <a:pt x="0" y="24028"/>
                    <a:pt x="5702" y="16694"/>
                    <a:pt x="15776" y="10884"/>
                  </a:cubicBezTo>
                  <a:cubicBezTo>
                    <a:pt x="30041" y="3397"/>
                    <a:pt x="45960" y="-346"/>
                    <a:pt x="62060" y="25"/>
                  </a:cubicBezTo>
                  <a:lnTo>
                    <a:pt x="66812" y="25"/>
                  </a:lnTo>
                  <a:cubicBezTo>
                    <a:pt x="81305" y="301"/>
                    <a:pt x="95532" y="3987"/>
                    <a:pt x="108343" y="10788"/>
                  </a:cubicBezTo>
                  <a:cubicBezTo>
                    <a:pt x="118322" y="16789"/>
                    <a:pt x="124119" y="24123"/>
                    <a:pt x="124119" y="31076"/>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18"/>
            <p:cNvSpPr/>
            <p:nvPr/>
          </p:nvSpPr>
          <p:spPr>
            <a:xfrm>
              <a:off x="3467883" y="2886601"/>
              <a:ext cx="114710" cy="61717"/>
            </a:xfrm>
            <a:custGeom>
              <a:avLst/>
              <a:gdLst/>
              <a:ahLst/>
              <a:cxnLst/>
              <a:rect l="l" t="t" r="r" b="b"/>
              <a:pathLst>
                <a:path w="114710" h="61717" extrusionOk="0">
                  <a:moveTo>
                    <a:pt x="114711" y="30906"/>
                  </a:moveTo>
                  <a:cubicBezTo>
                    <a:pt x="114711" y="37859"/>
                    <a:pt x="108913" y="45099"/>
                    <a:pt x="98934" y="50909"/>
                  </a:cubicBezTo>
                  <a:cubicBezTo>
                    <a:pt x="73084" y="65320"/>
                    <a:pt x="41626" y="65320"/>
                    <a:pt x="15776" y="50909"/>
                  </a:cubicBezTo>
                  <a:cubicBezTo>
                    <a:pt x="6272" y="45099"/>
                    <a:pt x="0" y="37859"/>
                    <a:pt x="0" y="30906"/>
                  </a:cubicBezTo>
                  <a:cubicBezTo>
                    <a:pt x="0" y="23953"/>
                    <a:pt x="5797" y="16619"/>
                    <a:pt x="15776" y="10808"/>
                  </a:cubicBezTo>
                  <a:cubicBezTo>
                    <a:pt x="41626" y="-3603"/>
                    <a:pt x="73084" y="-3603"/>
                    <a:pt x="98934" y="10808"/>
                  </a:cubicBezTo>
                  <a:cubicBezTo>
                    <a:pt x="108913" y="16619"/>
                    <a:pt x="114711" y="23953"/>
                    <a:pt x="114711" y="30906"/>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18"/>
            <p:cNvSpPr/>
            <p:nvPr/>
          </p:nvSpPr>
          <p:spPr>
            <a:xfrm>
              <a:off x="3559880" y="2961132"/>
              <a:ext cx="42223" cy="98678"/>
            </a:xfrm>
            <a:custGeom>
              <a:avLst/>
              <a:gdLst/>
              <a:ahLst/>
              <a:cxnLst/>
              <a:rect l="l" t="t" r="r" b="b"/>
              <a:pathLst>
                <a:path w="42223" h="98678" extrusionOk="0">
                  <a:moveTo>
                    <a:pt x="23569" y="9049"/>
                  </a:moveTo>
                  <a:lnTo>
                    <a:pt x="7983" y="0"/>
                  </a:lnTo>
                  <a:lnTo>
                    <a:pt x="285" y="4381"/>
                  </a:lnTo>
                  <a:lnTo>
                    <a:pt x="7983" y="8858"/>
                  </a:lnTo>
                  <a:lnTo>
                    <a:pt x="7983" y="11716"/>
                  </a:lnTo>
                  <a:lnTo>
                    <a:pt x="22619" y="20193"/>
                  </a:lnTo>
                  <a:lnTo>
                    <a:pt x="22144" y="22955"/>
                  </a:lnTo>
                  <a:cubicBezTo>
                    <a:pt x="25689" y="27984"/>
                    <a:pt x="28873" y="33271"/>
                    <a:pt x="31648" y="38767"/>
                  </a:cubicBezTo>
                  <a:lnTo>
                    <a:pt x="32123" y="38290"/>
                  </a:lnTo>
                  <a:lnTo>
                    <a:pt x="32123" y="74962"/>
                  </a:lnTo>
                  <a:cubicBezTo>
                    <a:pt x="32123" y="84487"/>
                    <a:pt x="26516" y="81344"/>
                    <a:pt x="24140" y="79915"/>
                  </a:cubicBezTo>
                  <a:lnTo>
                    <a:pt x="7698" y="70390"/>
                  </a:lnTo>
                  <a:lnTo>
                    <a:pt x="0" y="74771"/>
                  </a:lnTo>
                  <a:lnTo>
                    <a:pt x="7698" y="79248"/>
                  </a:lnTo>
                  <a:lnTo>
                    <a:pt x="7698" y="82105"/>
                  </a:lnTo>
                  <a:lnTo>
                    <a:pt x="24140" y="91630"/>
                  </a:lnTo>
                  <a:cubicBezTo>
                    <a:pt x="25812" y="92631"/>
                    <a:pt x="27599" y="93431"/>
                    <a:pt x="29462" y="94012"/>
                  </a:cubicBezTo>
                  <a:lnTo>
                    <a:pt x="28511" y="98679"/>
                  </a:lnTo>
                  <a:lnTo>
                    <a:pt x="37065" y="93821"/>
                  </a:lnTo>
                  <a:lnTo>
                    <a:pt x="37065" y="93821"/>
                  </a:lnTo>
                  <a:cubicBezTo>
                    <a:pt x="40838" y="90687"/>
                    <a:pt x="42739" y="85830"/>
                    <a:pt x="42102" y="80963"/>
                  </a:cubicBezTo>
                  <a:lnTo>
                    <a:pt x="42102" y="42863"/>
                  </a:lnTo>
                  <a:cubicBezTo>
                    <a:pt x="41408" y="29346"/>
                    <a:pt x="34575" y="16888"/>
                    <a:pt x="23569" y="9049"/>
                  </a:cubicBezTo>
                  <a:close/>
                </a:path>
              </a:pathLst>
            </a:custGeom>
            <a:solidFill>
              <a:srgbClr val="C9883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18"/>
            <p:cNvSpPr/>
            <p:nvPr/>
          </p:nvSpPr>
          <p:spPr>
            <a:xfrm>
              <a:off x="3560165" y="2965989"/>
              <a:ext cx="34688" cy="94398"/>
            </a:xfrm>
            <a:custGeom>
              <a:avLst/>
              <a:gdLst/>
              <a:ahLst/>
              <a:cxnLst/>
              <a:rect l="l" t="t" r="r" b="b"/>
              <a:pathLst>
                <a:path w="34688" h="94398" extrusionOk="0">
                  <a:moveTo>
                    <a:pt x="16537" y="91535"/>
                  </a:moveTo>
                  <a:lnTo>
                    <a:pt x="0" y="82010"/>
                  </a:lnTo>
                  <a:lnTo>
                    <a:pt x="0" y="70199"/>
                  </a:lnTo>
                  <a:lnTo>
                    <a:pt x="16537" y="79724"/>
                  </a:lnTo>
                  <a:cubicBezTo>
                    <a:pt x="18913" y="81153"/>
                    <a:pt x="24520" y="84391"/>
                    <a:pt x="24520" y="74771"/>
                  </a:cubicBezTo>
                  <a:lnTo>
                    <a:pt x="24520" y="36671"/>
                  </a:lnTo>
                  <a:cubicBezTo>
                    <a:pt x="23874" y="30108"/>
                    <a:pt x="20405" y="24165"/>
                    <a:pt x="15016" y="20383"/>
                  </a:cubicBezTo>
                  <a:lnTo>
                    <a:pt x="0" y="11811"/>
                  </a:lnTo>
                  <a:lnTo>
                    <a:pt x="0" y="0"/>
                  </a:lnTo>
                  <a:lnTo>
                    <a:pt x="15681" y="9525"/>
                  </a:lnTo>
                  <a:cubicBezTo>
                    <a:pt x="26782" y="17173"/>
                    <a:pt x="33776" y="29489"/>
                    <a:pt x="34689" y="42958"/>
                  </a:cubicBezTo>
                  <a:lnTo>
                    <a:pt x="34689" y="81058"/>
                  </a:lnTo>
                  <a:cubicBezTo>
                    <a:pt x="34689" y="90678"/>
                    <a:pt x="29937" y="98965"/>
                    <a:pt x="16537" y="91535"/>
                  </a:cubicBezTo>
                  <a:close/>
                </a:path>
              </a:pathLst>
            </a:custGeom>
            <a:solidFill>
              <a:srgbClr val="E09C3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18"/>
            <p:cNvSpPr/>
            <p:nvPr/>
          </p:nvSpPr>
          <p:spPr>
            <a:xfrm>
              <a:off x="5618400" y="4515040"/>
              <a:ext cx="756691" cy="437959"/>
            </a:xfrm>
            <a:custGeom>
              <a:avLst/>
              <a:gdLst/>
              <a:ahLst/>
              <a:cxnLst/>
              <a:rect l="l" t="t" r="r" b="b"/>
              <a:pathLst>
                <a:path w="756691" h="437959" extrusionOk="0">
                  <a:moveTo>
                    <a:pt x="756691" y="218980"/>
                  </a:moveTo>
                  <a:cubicBezTo>
                    <a:pt x="756691" y="339919"/>
                    <a:pt x="587300" y="437960"/>
                    <a:pt x="378346" y="437960"/>
                  </a:cubicBezTo>
                  <a:cubicBezTo>
                    <a:pt x="169391" y="437960"/>
                    <a:pt x="0" y="339919"/>
                    <a:pt x="0" y="218980"/>
                  </a:cubicBezTo>
                  <a:cubicBezTo>
                    <a:pt x="0" y="98041"/>
                    <a:pt x="169391" y="0"/>
                    <a:pt x="378346" y="0"/>
                  </a:cubicBezTo>
                  <a:cubicBezTo>
                    <a:pt x="587300" y="0"/>
                    <a:pt x="756691" y="98041"/>
                    <a:pt x="756691"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18"/>
            <p:cNvSpPr/>
            <p:nvPr/>
          </p:nvSpPr>
          <p:spPr>
            <a:xfrm>
              <a:off x="6158405" y="3069812"/>
              <a:ext cx="186021" cy="406050"/>
            </a:xfrm>
            <a:custGeom>
              <a:avLst/>
              <a:gdLst/>
              <a:ahLst/>
              <a:cxnLst/>
              <a:rect l="l" t="t" r="r" b="b"/>
              <a:pathLst>
                <a:path w="186021" h="406050" extrusionOk="0">
                  <a:moveTo>
                    <a:pt x="145028" y="0"/>
                  </a:moveTo>
                  <a:cubicBezTo>
                    <a:pt x="149304" y="38100"/>
                    <a:pt x="194352" y="200882"/>
                    <a:pt x="184659" y="256699"/>
                  </a:cubicBezTo>
                  <a:cubicBezTo>
                    <a:pt x="174965" y="312515"/>
                    <a:pt x="21288" y="406051"/>
                    <a:pt x="21288" y="406051"/>
                  </a:cubicBezTo>
                  <a:lnTo>
                    <a:pt x="0" y="310801"/>
                  </a:lnTo>
                  <a:lnTo>
                    <a:pt x="85534" y="227171"/>
                  </a:lnTo>
                  <a:lnTo>
                    <a:pt x="61965" y="68389"/>
                  </a:ln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18"/>
            <p:cNvSpPr/>
            <p:nvPr/>
          </p:nvSpPr>
          <p:spPr>
            <a:xfrm>
              <a:off x="6184541" y="2902850"/>
              <a:ext cx="133813" cy="257894"/>
            </a:xfrm>
            <a:custGeom>
              <a:avLst/>
              <a:gdLst/>
              <a:ahLst/>
              <a:cxnLst/>
              <a:rect l="l" t="t" r="r" b="b"/>
              <a:pathLst>
                <a:path w="133813" h="257894" extrusionOk="0">
                  <a:moveTo>
                    <a:pt x="0" y="6275"/>
                  </a:moveTo>
                  <a:cubicBezTo>
                    <a:pt x="30935" y="-8136"/>
                    <a:pt x="67743" y="3008"/>
                    <a:pt x="85534" y="32183"/>
                  </a:cubicBezTo>
                  <a:cubicBezTo>
                    <a:pt x="108153" y="69712"/>
                    <a:pt x="131627" y="198490"/>
                    <a:pt x="133813" y="220492"/>
                  </a:cubicBezTo>
                  <a:cubicBezTo>
                    <a:pt x="133813" y="220492"/>
                    <a:pt x="102071" y="264403"/>
                    <a:pt x="54457" y="2570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18"/>
            <p:cNvSpPr/>
            <p:nvPr/>
          </p:nvSpPr>
          <p:spPr>
            <a:xfrm>
              <a:off x="5735029" y="4688404"/>
              <a:ext cx="288490" cy="162715"/>
            </a:xfrm>
            <a:custGeom>
              <a:avLst/>
              <a:gdLst/>
              <a:ahLst/>
              <a:cxnLst/>
              <a:rect l="l" t="t" r="r" b="b"/>
              <a:pathLst>
                <a:path w="288490" h="162715" extrusionOk="0">
                  <a:moveTo>
                    <a:pt x="273882" y="39044"/>
                  </a:moveTo>
                  <a:cubicBezTo>
                    <a:pt x="240419" y="48340"/>
                    <a:pt x="204647" y="43997"/>
                    <a:pt x="174377" y="26947"/>
                  </a:cubicBezTo>
                  <a:cubicBezTo>
                    <a:pt x="150428" y="27709"/>
                    <a:pt x="20321" y="-28108"/>
                    <a:pt x="2644" y="18756"/>
                  </a:cubicBezTo>
                  <a:cubicBezTo>
                    <a:pt x="-12847" y="59808"/>
                    <a:pt x="43510" y="97813"/>
                    <a:pt x="73637" y="105147"/>
                  </a:cubicBezTo>
                  <a:cubicBezTo>
                    <a:pt x="139308" y="121054"/>
                    <a:pt x="187683" y="153915"/>
                    <a:pt x="214293" y="159440"/>
                  </a:cubicBezTo>
                  <a:cubicBezTo>
                    <a:pt x="233966" y="163631"/>
                    <a:pt x="259436" y="166393"/>
                    <a:pt x="275118" y="150867"/>
                  </a:cubicBezTo>
                  <a:cubicBezTo>
                    <a:pt x="293935" y="132293"/>
                    <a:pt x="292319" y="63523"/>
                    <a:pt x="273882" y="3904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18"/>
            <p:cNvSpPr/>
            <p:nvPr/>
          </p:nvSpPr>
          <p:spPr>
            <a:xfrm>
              <a:off x="5735111" y="4715446"/>
              <a:ext cx="283683" cy="135768"/>
            </a:xfrm>
            <a:custGeom>
              <a:avLst/>
              <a:gdLst/>
              <a:ahLst/>
              <a:cxnLst/>
              <a:rect l="l" t="t" r="r" b="b"/>
              <a:pathLst>
                <a:path w="283683" h="135768" extrusionOk="0">
                  <a:moveTo>
                    <a:pt x="214211" y="121063"/>
                  </a:moveTo>
                  <a:cubicBezTo>
                    <a:pt x="187885" y="115538"/>
                    <a:pt x="139226" y="82963"/>
                    <a:pt x="73555" y="66675"/>
                  </a:cubicBezTo>
                  <a:cubicBezTo>
                    <a:pt x="48275" y="60579"/>
                    <a:pt x="4843" y="32861"/>
                    <a:pt x="471" y="0"/>
                  </a:cubicBezTo>
                  <a:cubicBezTo>
                    <a:pt x="-5422" y="38100"/>
                    <a:pt x="45424" y="71342"/>
                    <a:pt x="73555" y="78200"/>
                  </a:cubicBezTo>
                  <a:cubicBezTo>
                    <a:pt x="139226" y="94107"/>
                    <a:pt x="187600" y="126968"/>
                    <a:pt x="214211" y="132493"/>
                  </a:cubicBezTo>
                  <a:cubicBezTo>
                    <a:pt x="233884" y="136684"/>
                    <a:pt x="259354" y="139446"/>
                    <a:pt x="275035" y="123920"/>
                  </a:cubicBezTo>
                  <a:cubicBezTo>
                    <a:pt x="279074" y="119415"/>
                    <a:pt x="282040" y="114033"/>
                    <a:pt x="283684" y="108204"/>
                  </a:cubicBezTo>
                  <a:cubicBezTo>
                    <a:pt x="263859" y="123254"/>
                    <a:pt x="238094" y="128026"/>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18"/>
            <p:cNvSpPr/>
            <p:nvPr/>
          </p:nvSpPr>
          <p:spPr>
            <a:xfrm>
              <a:off x="5946488" y="4593442"/>
              <a:ext cx="288134" cy="162731"/>
            </a:xfrm>
            <a:custGeom>
              <a:avLst/>
              <a:gdLst/>
              <a:ahLst/>
              <a:cxnLst/>
              <a:rect l="l" t="t" r="r" b="b"/>
              <a:pathLst>
                <a:path w="288134" h="162731" extrusionOk="0">
                  <a:moveTo>
                    <a:pt x="273882" y="39041"/>
                  </a:moveTo>
                  <a:cubicBezTo>
                    <a:pt x="240429" y="48319"/>
                    <a:pt x="204675" y="44004"/>
                    <a:pt x="174377" y="27040"/>
                  </a:cubicBezTo>
                  <a:cubicBezTo>
                    <a:pt x="150428" y="27707"/>
                    <a:pt x="20321" y="-28110"/>
                    <a:pt x="2644" y="18753"/>
                  </a:cubicBezTo>
                  <a:cubicBezTo>
                    <a:pt x="-12847" y="59806"/>
                    <a:pt x="43510" y="97810"/>
                    <a:pt x="73637" y="105145"/>
                  </a:cubicBezTo>
                  <a:cubicBezTo>
                    <a:pt x="139308" y="121051"/>
                    <a:pt x="187683" y="153913"/>
                    <a:pt x="214293" y="159533"/>
                  </a:cubicBezTo>
                  <a:cubicBezTo>
                    <a:pt x="234061" y="163628"/>
                    <a:pt x="259436" y="166391"/>
                    <a:pt x="275118" y="150865"/>
                  </a:cubicBezTo>
                  <a:cubicBezTo>
                    <a:pt x="293460" y="132291"/>
                    <a:pt x="291844" y="63521"/>
                    <a:pt x="273882" y="390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18"/>
            <p:cNvSpPr/>
            <p:nvPr/>
          </p:nvSpPr>
          <p:spPr>
            <a:xfrm>
              <a:off x="5946095" y="4620482"/>
              <a:ext cx="283683" cy="135691"/>
            </a:xfrm>
            <a:custGeom>
              <a:avLst/>
              <a:gdLst/>
              <a:ahLst/>
              <a:cxnLst/>
              <a:rect l="l" t="t" r="r" b="b"/>
              <a:pathLst>
                <a:path w="283683" h="135691" extrusionOk="0">
                  <a:moveTo>
                    <a:pt x="214211" y="121063"/>
                  </a:moveTo>
                  <a:cubicBezTo>
                    <a:pt x="187885" y="115538"/>
                    <a:pt x="139226" y="82963"/>
                    <a:pt x="73555" y="66675"/>
                  </a:cubicBezTo>
                  <a:cubicBezTo>
                    <a:pt x="48275" y="60579"/>
                    <a:pt x="4842" y="32956"/>
                    <a:pt x="471" y="0"/>
                  </a:cubicBezTo>
                  <a:cubicBezTo>
                    <a:pt x="-5422" y="38100"/>
                    <a:pt x="45424" y="71247"/>
                    <a:pt x="73555" y="78105"/>
                  </a:cubicBezTo>
                  <a:cubicBezTo>
                    <a:pt x="139226" y="94012"/>
                    <a:pt x="187600" y="126873"/>
                    <a:pt x="214211" y="132493"/>
                  </a:cubicBezTo>
                  <a:cubicBezTo>
                    <a:pt x="233979" y="136588"/>
                    <a:pt x="259354" y="139351"/>
                    <a:pt x="275035" y="123825"/>
                  </a:cubicBezTo>
                  <a:cubicBezTo>
                    <a:pt x="279074" y="119320"/>
                    <a:pt x="282039" y="113938"/>
                    <a:pt x="283683" y="108109"/>
                  </a:cubicBezTo>
                  <a:cubicBezTo>
                    <a:pt x="263868" y="123187"/>
                    <a:pt x="238113" y="127997"/>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18"/>
            <p:cNvSpPr/>
            <p:nvPr/>
          </p:nvSpPr>
          <p:spPr>
            <a:xfrm>
              <a:off x="5812467" y="3540156"/>
              <a:ext cx="422006" cy="1193603"/>
            </a:xfrm>
            <a:custGeom>
              <a:avLst/>
              <a:gdLst/>
              <a:ahLst/>
              <a:cxnLst/>
              <a:rect l="l" t="t" r="r" b="b"/>
              <a:pathLst>
                <a:path w="422006" h="1193603" extrusionOk="0">
                  <a:moveTo>
                    <a:pt x="409993" y="738092"/>
                  </a:moveTo>
                  <a:cubicBezTo>
                    <a:pt x="404434" y="689638"/>
                    <a:pt x="394379" y="641804"/>
                    <a:pt x="379961" y="595217"/>
                  </a:cubicBezTo>
                  <a:cubicBezTo>
                    <a:pt x="379961" y="595217"/>
                    <a:pt x="388990" y="471964"/>
                    <a:pt x="393457" y="355092"/>
                  </a:cubicBezTo>
                  <a:cubicBezTo>
                    <a:pt x="398589" y="222504"/>
                    <a:pt x="444397" y="105823"/>
                    <a:pt x="408188" y="0"/>
                  </a:cubicBezTo>
                  <a:lnTo>
                    <a:pt x="0" y="90964"/>
                  </a:lnTo>
                  <a:cubicBezTo>
                    <a:pt x="0" y="90964"/>
                    <a:pt x="24710" y="619601"/>
                    <a:pt x="30222" y="683609"/>
                  </a:cubicBezTo>
                  <a:cubicBezTo>
                    <a:pt x="33216" y="733349"/>
                    <a:pt x="39308" y="782841"/>
                    <a:pt x="48469" y="831818"/>
                  </a:cubicBezTo>
                  <a:cubicBezTo>
                    <a:pt x="67477" y="934402"/>
                    <a:pt x="97414" y="1178528"/>
                    <a:pt x="97414" y="1178528"/>
                  </a:cubicBezTo>
                  <a:cubicBezTo>
                    <a:pt x="140561" y="1203674"/>
                    <a:pt x="197204" y="1189768"/>
                    <a:pt x="197204" y="1189768"/>
                  </a:cubicBezTo>
                  <a:cubicBezTo>
                    <a:pt x="197204" y="1189768"/>
                    <a:pt x="194163" y="881063"/>
                    <a:pt x="191311" y="807148"/>
                  </a:cubicBezTo>
                  <a:cubicBezTo>
                    <a:pt x="187985" y="716851"/>
                    <a:pt x="185229" y="723709"/>
                    <a:pt x="185229" y="723709"/>
                  </a:cubicBezTo>
                  <a:lnTo>
                    <a:pt x="198819" y="499110"/>
                  </a:lnTo>
                  <a:lnTo>
                    <a:pt x="207658" y="387286"/>
                  </a:lnTo>
                  <a:cubicBezTo>
                    <a:pt x="207658" y="387286"/>
                    <a:pt x="218967" y="469392"/>
                    <a:pt x="226665" y="542734"/>
                  </a:cubicBezTo>
                  <a:cubicBezTo>
                    <a:pt x="233033" y="606647"/>
                    <a:pt x="248429" y="664464"/>
                    <a:pt x="265631" y="783526"/>
                  </a:cubicBezTo>
                  <a:cubicBezTo>
                    <a:pt x="280552" y="886777"/>
                    <a:pt x="304787" y="1094232"/>
                    <a:pt x="304787" y="1094232"/>
                  </a:cubicBezTo>
                  <a:cubicBezTo>
                    <a:pt x="347934" y="1119473"/>
                    <a:pt x="406572" y="1098518"/>
                    <a:pt x="406572" y="1098518"/>
                  </a:cubicBezTo>
                  <a:cubicBezTo>
                    <a:pt x="406572" y="1098518"/>
                    <a:pt x="421683" y="827627"/>
                    <a:pt x="409993" y="73809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18"/>
            <p:cNvSpPr/>
            <p:nvPr/>
          </p:nvSpPr>
          <p:spPr>
            <a:xfrm>
              <a:off x="5874419" y="2560474"/>
              <a:ext cx="305952" cy="491697"/>
            </a:xfrm>
            <a:custGeom>
              <a:avLst/>
              <a:gdLst/>
              <a:ahLst/>
              <a:cxnLst/>
              <a:rect l="l" t="t" r="r" b="b"/>
              <a:pathLst>
                <a:path w="305952" h="491697" extrusionOk="0">
                  <a:moveTo>
                    <a:pt x="288928" y="350842"/>
                  </a:moveTo>
                  <a:cubicBezTo>
                    <a:pt x="257851" y="352366"/>
                    <a:pt x="234756" y="360367"/>
                    <a:pt x="230860" y="350842"/>
                  </a:cubicBezTo>
                  <a:cubicBezTo>
                    <a:pt x="227496" y="334783"/>
                    <a:pt x="225120" y="318523"/>
                    <a:pt x="223732" y="302169"/>
                  </a:cubicBezTo>
                  <a:cubicBezTo>
                    <a:pt x="227343" y="293120"/>
                    <a:pt x="230385" y="283119"/>
                    <a:pt x="230385" y="283119"/>
                  </a:cubicBezTo>
                  <a:cubicBezTo>
                    <a:pt x="269445" y="259021"/>
                    <a:pt x="281800" y="216444"/>
                    <a:pt x="286932" y="167486"/>
                  </a:cubicBezTo>
                  <a:cubicBezTo>
                    <a:pt x="295676" y="83285"/>
                    <a:pt x="250248" y="9656"/>
                    <a:pt x="166329" y="798"/>
                  </a:cubicBezTo>
                  <a:cubicBezTo>
                    <a:pt x="87353" y="-7393"/>
                    <a:pt x="29285" y="48423"/>
                    <a:pt x="13793" y="124623"/>
                  </a:cubicBezTo>
                  <a:cubicBezTo>
                    <a:pt x="5430" y="162723"/>
                    <a:pt x="-11201" y="233589"/>
                    <a:pt x="11323" y="296073"/>
                  </a:cubicBezTo>
                  <a:cubicBezTo>
                    <a:pt x="23867" y="330744"/>
                    <a:pt x="39834" y="358271"/>
                    <a:pt x="56180" y="363605"/>
                  </a:cubicBezTo>
                  <a:cubicBezTo>
                    <a:pt x="71833" y="363205"/>
                    <a:pt x="87448" y="361834"/>
                    <a:pt x="102939" y="359510"/>
                  </a:cubicBezTo>
                  <a:lnTo>
                    <a:pt x="102939" y="359510"/>
                  </a:lnTo>
                  <a:cubicBezTo>
                    <a:pt x="102939" y="359510"/>
                    <a:pt x="107121" y="382941"/>
                    <a:pt x="110067" y="397610"/>
                  </a:cubicBezTo>
                  <a:cubicBezTo>
                    <a:pt x="113013" y="412278"/>
                    <a:pt x="111777" y="420565"/>
                    <a:pt x="82031" y="438948"/>
                  </a:cubicBezTo>
                  <a:cubicBezTo>
                    <a:pt x="52284" y="457331"/>
                    <a:pt x="127079" y="495241"/>
                    <a:pt x="176023" y="491431"/>
                  </a:cubicBezTo>
                  <a:cubicBezTo>
                    <a:pt x="224968" y="487621"/>
                    <a:pt x="279424" y="458951"/>
                    <a:pt x="294440" y="426851"/>
                  </a:cubicBezTo>
                  <a:cubicBezTo>
                    <a:pt x="311262" y="391514"/>
                    <a:pt x="309837" y="349794"/>
                    <a:pt x="288928" y="35084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18"/>
            <p:cNvSpPr/>
            <p:nvPr/>
          </p:nvSpPr>
          <p:spPr>
            <a:xfrm>
              <a:off x="5809360" y="2908700"/>
              <a:ext cx="471048" cy="781597"/>
            </a:xfrm>
            <a:custGeom>
              <a:avLst/>
              <a:gdLst/>
              <a:ahLst/>
              <a:cxnLst/>
              <a:rect l="l" t="t" r="r" b="b"/>
              <a:pathLst>
                <a:path w="471048" h="781597" extrusionOk="0">
                  <a:moveTo>
                    <a:pt x="308559" y="7283"/>
                  </a:moveTo>
                  <a:cubicBezTo>
                    <a:pt x="317113" y="28715"/>
                    <a:pt x="295254" y="54908"/>
                    <a:pt x="236901" y="73482"/>
                  </a:cubicBezTo>
                  <a:cubicBezTo>
                    <a:pt x="178547" y="92056"/>
                    <a:pt x="173225" y="68243"/>
                    <a:pt x="173225" y="68243"/>
                  </a:cubicBezTo>
                  <a:cubicBezTo>
                    <a:pt x="173225" y="68243"/>
                    <a:pt x="87691" y="107296"/>
                    <a:pt x="59750" y="126822"/>
                  </a:cubicBezTo>
                  <a:cubicBezTo>
                    <a:pt x="24776" y="151396"/>
                    <a:pt x="9190" y="222072"/>
                    <a:pt x="4438" y="342373"/>
                  </a:cubicBezTo>
                  <a:cubicBezTo>
                    <a:pt x="-979" y="481152"/>
                    <a:pt x="-1454" y="686987"/>
                    <a:pt x="3107" y="722516"/>
                  </a:cubicBezTo>
                  <a:cubicBezTo>
                    <a:pt x="3107" y="722516"/>
                    <a:pt x="68589" y="787952"/>
                    <a:pt x="152412" y="781094"/>
                  </a:cubicBezTo>
                  <a:cubicBezTo>
                    <a:pt x="236235" y="774236"/>
                    <a:pt x="377272" y="699846"/>
                    <a:pt x="411485" y="642410"/>
                  </a:cubicBezTo>
                  <a:cubicBezTo>
                    <a:pt x="410535" y="520776"/>
                    <a:pt x="396279" y="500964"/>
                    <a:pt x="415952" y="430860"/>
                  </a:cubicBezTo>
                  <a:cubicBezTo>
                    <a:pt x="461000" y="270364"/>
                    <a:pt x="484664" y="204641"/>
                    <a:pt x="462806" y="97961"/>
                  </a:cubicBezTo>
                  <a:cubicBezTo>
                    <a:pt x="444748" y="10045"/>
                    <a:pt x="419469" y="-813"/>
                    <a:pt x="384875" y="44"/>
                  </a:cubicBezTo>
                  <a:cubicBezTo>
                    <a:pt x="359329" y="1092"/>
                    <a:pt x="333849" y="3511"/>
                    <a:pt x="308559" y="728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18"/>
            <p:cNvSpPr/>
            <p:nvPr/>
          </p:nvSpPr>
          <p:spPr>
            <a:xfrm>
              <a:off x="5348856" y="3006224"/>
              <a:ext cx="597933" cy="466333"/>
            </a:xfrm>
            <a:custGeom>
              <a:avLst/>
              <a:gdLst/>
              <a:ahLst/>
              <a:cxnLst/>
              <a:rect l="l" t="t" r="r" b="b"/>
              <a:pathLst>
                <a:path w="597933" h="466333" extrusionOk="0">
                  <a:moveTo>
                    <a:pt x="333219" y="359529"/>
                  </a:moveTo>
                  <a:cubicBezTo>
                    <a:pt x="402027" y="376960"/>
                    <a:pt x="418183" y="333431"/>
                    <a:pt x="427212" y="297522"/>
                  </a:cubicBezTo>
                  <a:cubicBezTo>
                    <a:pt x="449070" y="210368"/>
                    <a:pt x="460855" y="131691"/>
                    <a:pt x="477202" y="82161"/>
                  </a:cubicBezTo>
                  <a:cubicBezTo>
                    <a:pt x="496209" y="23868"/>
                    <a:pt x="516547" y="14629"/>
                    <a:pt x="544773" y="3199"/>
                  </a:cubicBezTo>
                  <a:cubicBezTo>
                    <a:pt x="578037" y="-10136"/>
                    <a:pt x="606548" y="17963"/>
                    <a:pt x="595524" y="92258"/>
                  </a:cubicBezTo>
                  <a:cubicBezTo>
                    <a:pt x="582408" y="180078"/>
                    <a:pt x="565302" y="241705"/>
                    <a:pt x="532513" y="345623"/>
                  </a:cubicBezTo>
                  <a:cubicBezTo>
                    <a:pt x="523960" y="372769"/>
                    <a:pt x="504763" y="420966"/>
                    <a:pt x="476061" y="444302"/>
                  </a:cubicBezTo>
                  <a:cubicBezTo>
                    <a:pt x="440517" y="472877"/>
                    <a:pt x="387106" y="471829"/>
                    <a:pt x="306228" y="451636"/>
                  </a:cubicBezTo>
                  <a:cubicBezTo>
                    <a:pt x="271730" y="443064"/>
                    <a:pt x="233905" y="422394"/>
                    <a:pt x="168708" y="391915"/>
                  </a:cubicBezTo>
                  <a:cubicBezTo>
                    <a:pt x="151222" y="383723"/>
                    <a:pt x="137536" y="378294"/>
                    <a:pt x="103988" y="362577"/>
                  </a:cubicBezTo>
                  <a:cubicBezTo>
                    <a:pt x="70439" y="346861"/>
                    <a:pt x="35370" y="320667"/>
                    <a:pt x="17789" y="295141"/>
                  </a:cubicBezTo>
                  <a:cubicBezTo>
                    <a:pt x="207" y="269614"/>
                    <a:pt x="-2169" y="257041"/>
                    <a:pt x="1442" y="251707"/>
                  </a:cubicBezTo>
                  <a:cubicBezTo>
                    <a:pt x="5909" y="244372"/>
                    <a:pt x="13892" y="245991"/>
                    <a:pt x="23301" y="256755"/>
                  </a:cubicBezTo>
                  <a:cubicBezTo>
                    <a:pt x="36872" y="274966"/>
                    <a:pt x="53646" y="290521"/>
                    <a:pt x="72815" y="302665"/>
                  </a:cubicBezTo>
                  <a:cubicBezTo>
                    <a:pt x="72815" y="302665"/>
                    <a:pt x="51052" y="280186"/>
                    <a:pt x="39267" y="265613"/>
                  </a:cubicBezTo>
                  <a:cubicBezTo>
                    <a:pt x="28727" y="252611"/>
                    <a:pt x="19974" y="238267"/>
                    <a:pt x="13227" y="222941"/>
                  </a:cubicBezTo>
                  <a:cubicBezTo>
                    <a:pt x="7049" y="208082"/>
                    <a:pt x="19879" y="187889"/>
                    <a:pt x="29573" y="198462"/>
                  </a:cubicBezTo>
                  <a:cubicBezTo>
                    <a:pt x="39267" y="209034"/>
                    <a:pt x="44019" y="219893"/>
                    <a:pt x="61791" y="241229"/>
                  </a:cubicBezTo>
                  <a:cubicBezTo>
                    <a:pt x="71124" y="252649"/>
                    <a:pt x="81816" y="262889"/>
                    <a:pt x="93629" y="271709"/>
                  </a:cubicBezTo>
                  <a:cubicBezTo>
                    <a:pt x="82595" y="256641"/>
                    <a:pt x="72777" y="240714"/>
                    <a:pt x="64262" y="224084"/>
                  </a:cubicBezTo>
                  <a:cubicBezTo>
                    <a:pt x="56649" y="211158"/>
                    <a:pt x="52924" y="196309"/>
                    <a:pt x="53523" y="181317"/>
                  </a:cubicBezTo>
                  <a:cubicBezTo>
                    <a:pt x="53998" y="173506"/>
                    <a:pt x="65022" y="164267"/>
                    <a:pt x="75286" y="179031"/>
                  </a:cubicBezTo>
                  <a:cubicBezTo>
                    <a:pt x="84790" y="192270"/>
                    <a:pt x="90682" y="213035"/>
                    <a:pt x="112256" y="235609"/>
                  </a:cubicBezTo>
                  <a:cubicBezTo>
                    <a:pt x="127937" y="251897"/>
                    <a:pt x="141338" y="261327"/>
                    <a:pt x="141718" y="256755"/>
                  </a:cubicBezTo>
                  <a:cubicBezTo>
                    <a:pt x="142098" y="252183"/>
                    <a:pt x="132214" y="243324"/>
                    <a:pt x="126607" y="224274"/>
                  </a:cubicBezTo>
                  <a:cubicBezTo>
                    <a:pt x="121000" y="205224"/>
                    <a:pt x="126607" y="185127"/>
                    <a:pt x="137156" y="182936"/>
                  </a:cubicBezTo>
                  <a:cubicBezTo>
                    <a:pt x="147705" y="180745"/>
                    <a:pt x="145614" y="181317"/>
                    <a:pt x="153978" y="199128"/>
                  </a:cubicBezTo>
                  <a:cubicBezTo>
                    <a:pt x="162341" y="216940"/>
                    <a:pt x="175361" y="230085"/>
                    <a:pt x="185245" y="256278"/>
                  </a:cubicBezTo>
                  <a:cubicBezTo>
                    <a:pt x="190634" y="274624"/>
                    <a:pt x="200423" y="291369"/>
                    <a:pt x="213757" y="305047"/>
                  </a:cubicBezTo>
                  <a:cubicBezTo>
                    <a:pt x="230483" y="323144"/>
                    <a:pt x="267833" y="343051"/>
                    <a:pt x="333219" y="35952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18"/>
            <p:cNvSpPr/>
            <p:nvPr/>
          </p:nvSpPr>
          <p:spPr>
            <a:xfrm>
              <a:off x="5786047" y="2996305"/>
              <a:ext cx="182011" cy="266828"/>
            </a:xfrm>
            <a:custGeom>
              <a:avLst/>
              <a:gdLst/>
              <a:ahLst/>
              <a:cxnLst/>
              <a:rect l="l" t="t" r="r" b="b"/>
              <a:pathLst>
                <a:path w="182011" h="266828" extrusionOk="0">
                  <a:moveTo>
                    <a:pt x="133053" y="1213"/>
                  </a:moveTo>
                  <a:cubicBezTo>
                    <a:pt x="87150" y="-5550"/>
                    <a:pt x="54742" y="15119"/>
                    <a:pt x="34404" y="84937"/>
                  </a:cubicBezTo>
                  <a:cubicBezTo>
                    <a:pt x="14066" y="154755"/>
                    <a:pt x="0" y="211905"/>
                    <a:pt x="0" y="211905"/>
                  </a:cubicBezTo>
                  <a:cubicBezTo>
                    <a:pt x="18143" y="238194"/>
                    <a:pt x="45666" y="256502"/>
                    <a:pt x="76886" y="263055"/>
                  </a:cubicBezTo>
                  <a:cubicBezTo>
                    <a:pt x="131818" y="276390"/>
                    <a:pt x="151586" y="250101"/>
                    <a:pt x="151586" y="250101"/>
                  </a:cubicBezTo>
                  <a:cubicBezTo>
                    <a:pt x="151586" y="250101"/>
                    <a:pt x="166886" y="177044"/>
                    <a:pt x="176390" y="127323"/>
                  </a:cubicBezTo>
                  <a:cubicBezTo>
                    <a:pt x="185894" y="77603"/>
                    <a:pt x="189886" y="9594"/>
                    <a:pt x="133053" y="12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18"/>
            <p:cNvSpPr/>
            <p:nvPr/>
          </p:nvSpPr>
          <p:spPr>
            <a:xfrm>
              <a:off x="5873666" y="2538911"/>
              <a:ext cx="296973" cy="328330"/>
            </a:xfrm>
            <a:custGeom>
              <a:avLst/>
              <a:gdLst/>
              <a:ahLst/>
              <a:cxnLst/>
              <a:rect l="l" t="t" r="r" b="b"/>
              <a:pathLst>
                <a:path w="296973" h="328330" extrusionOk="0">
                  <a:moveTo>
                    <a:pt x="16733" y="135613"/>
                  </a:moveTo>
                  <a:cubicBezTo>
                    <a:pt x="16733" y="135613"/>
                    <a:pt x="-55876" y="25123"/>
                    <a:pt x="101411" y="2263"/>
                  </a:cubicBezTo>
                  <a:cubicBezTo>
                    <a:pt x="214791" y="-13930"/>
                    <a:pt x="287686" y="59413"/>
                    <a:pt x="296049" y="138280"/>
                  </a:cubicBezTo>
                  <a:cubicBezTo>
                    <a:pt x="304127" y="214003"/>
                    <a:pt x="257558" y="292585"/>
                    <a:pt x="224010" y="323827"/>
                  </a:cubicBezTo>
                  <a:cubicBezTo>
                    <a:pt x="207664" y="329637"/>
                    <a:pt x="172309" y="333352"/>
                    <a:pt x="126026" y="311920"/>
                  </a:cubicBezTo>
                  <a:cubicBezTo>
                    <a:pt x="124144" y="291308"/>
                    <a:pt x="123413" y="270611"/>
                    <a:pt x="123840" y="249913"/>
                  </a:cubicBezTo>
                  <a:cubicBezTo>
                    <a:pt x="123840" y="249913"/>
                    <a:pt x="179152" y="133612"/>
                    <a:pt x="16733" y="13561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18"/>
            <p:cNvSpPr/>
            <p:nvPr/>
          </p:nvSpPr>
          <p:spPr>
            <a:xfrm>
              <a:off x="4255557" y="1955958"/>
              <a:ext cx="334153" cy="334898"/>
            </a:xfrm>
            <a:custGeom>
              <a:avLst/>
              <a:gdLst/>
              <a:ahLst/>
              <a:cxnLst/>
              <a:rect l="l" t="t" r="r" b="b"/>
              <a:pathLst>
                <a:path w="334153" h="334898" extrusionOk="0">
                  <a:moveTo>
                    <a:pt x="334153" y="167449"/>
                  </a:moveTo>
                  <a:cubicBezTo>
                    <a:pt x="334153" y="259929"/>
                    <a:pt x="259351" y="334899"/>
                    <a:pt x="167077" y="334899"/>
                  </a:cubicBezTo>
                  <a:cubicBezTo>
                    <a:pt x="74803" y="334899"/>
                    <a:pt x="0" y="259929"/>
                    <a:pt x="0" y="167449"/>
                  </a:cubicBezTo>
                  <a:cubicBezTo>
                    <a:pt x="0" y="74970"/>
                    <a:pt x="74803" y="0"/>
                    <a:pt x="167077" y="0"/>
                  </a:cubicBezTo>
                  <a:cubicBezTo>
                    <a:pt x="259351" y="0"/>
                    <a:pt x="334153" y="74970"/>
                    <a:pt x="334153" y="167449"/>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807;p18"/>
            <p:cNvSpPr/>
            <p:nvPr/>
          </p:nvSpPr>
          <p:spPr>
            <a:xfrm>
              <a:off x="4197204" y="1948719"/>
              <a:ext cx="450859" cy="225075"/>
            </a:xfrm>
            <a:custGeom>
              <a:avLst/>
              <a:gdLst/>
              <a:ahLst/>
              <a:cxnLst/>
              <a:rect l="l" t="t" r="r" b="b"/>
              <a:pathLst>
                <a:path w="450859" h="225075" extrusionOk="0">
                  <a:moveTo>
                    <a:pt x="225430" y="225076"/>
                  </a:moveTo>
                  <a:cubicBezTo>
                    <a:pt x="162040" y="225076"/>
                    <a:pt x="100645" y="210598"/>
                    <a:pt x="57023" y="185357"/>
                  </a:cubicBezTo>
                  <a:cubicBezTo>
                    <a:pt x="20623" y="164306"/>
                    <a:pt x="0" y="137732"/>
                    <a:pt x="0" y="112586"/>
                  </a:cubicBezTo>
                  <a:cubicBezTo>
                    <a:pt x="0" y="87440"/>
                    <a:pt x="20908" y="60865"/>
                    <a:pt x="57023" y="39719"/>
                  </a:cubicBezTo>
                  <a:cubicBezTo>
                    <a:pt x="100645" y="14478"/>
                    <a:pt x="161564" y="0"/>
                    <a:pt x="225430" y="0"/>
                  </a:cubicBezTo>
                  <a:cubicBezTo>
                    <a:pt x="289295" y="0"/>
                    <a:pt x="350120" y="14478"/>
                    <a:pt x="393837" y="39719"/>
                  </a:cubicBezTo>
                  <a:cubicBezTo>
                    <a:pt x="430237" y="60865"/>
                    <a:pt x="450860" y="87344"/>
                    <a:pt x="450860" y="112586"/>
                  </a:cubicBezTo>
                  <a:cubicBezTo>
                    <a:pt x="450860" y="137827"/>
                    <a:pt x="430046" y="164306"/>
                    <a:pt x="393837" y="185357"/>
                  </a:cubicBezTo>
                  <a:cubicBezTo>
                    <a:pt x="350500" y="210598"/>
                    <a:pt x="288725" y="225076"/>
                    <a:pt x="225430" y="225076"/>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8" name="Google Shape;808;p18"/>
            <p:cNvSpPr/>
            <p:nvPr/>
          </p:nvSpPr>
          <p:spPr>
            <a:xfrm>
              <a:off x="4129822" y="1856041"/>
              <a:ext cx="585718" cy="291750"/>
            </a:xfrm>
            <a:custGeom>
              <a:avLst/>
              <a:gdLst/>
              <a:ahLst/>
              <a:cxnLst/>
              <a:rect l="l" t="t" r="r" b="b"/>
              <a:pathLst>
                <a:path w="585718" h="291750" extrusionOk="0">
                  <a:moveTo>
                    <a:pt x="292812" y="291751"/>
                  </a:moveTo>
                  <a:cubicBezTo>
                    <a:pt x="210699" y="291751"/>
                    <a:pt x="131247" y="272701"/>
                    <a:pt x="74225" y="240221"/>
                  </a:cubicBezTo>
                  <a:cubicBezTo>
                    <a:pt x="26706" y="212884"/>
                    <a:pt x="0" y="178499"/>
                    <a:pt x="0" y="145828"/>
                  </a:cubicBezTo>
                  <a:cubicBezTo>
                    <a:pt x="0" y="113157"/>
                    <a:pt x="26991" y="79153"/>
                    <a:pt x="74225" y="51530"/>
                  </a:cubicBezTo>
                  <a:cubicBezTo>
                    <a:pt x="130772" y="18764"/>
                    <a:pt x="210319" y="0"/>
                    <a:pt x="292812" y="0"/>
                  </a:cubicBezTo>
                  <a:cubicBezTo>
                    <a:pt x="375305" y="0"/>
                    <a:pt x="454376" y="19050"/>
                    <a:pt x="511399" y="51530"/>
                  </a:cubicBezTo>
                  <a:cubicBezTo>
                    <a:pt x="558918" y="78772"/>
                    <a:pt x="585718" y="113157"/>
                    <a:pt x="585718" y="145828"/>
                  </a:cubicBezTo>
                  <a:cubicBezTo>
                    <a:pt x="585718" y="178499"/>
                    <a:pt x="558633" y="212503"/>
                    <a:pt x="511399" y="240221"/>
                  </a:cubicBezTo>
                  <a:cubicBezTo>
                    <a:pt x="454471" y="272987"/>
                    <a:pt x="374924" y="291751"/>
                    <a:pt x="292812" y="291751"/>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18"/>
            <p:cNvSpPr/>
            <p:nvPr/>
          </p:nvSpPr>
          <p:spPr>
            <a:xfrm>
              <a:off x="4129822" y="1818703"/>
              <a:ext cx="585718" cy="291750"/>
            </a:xfrm>
            <a:custGeom>
              <a:avLst/>
              <a:gdLst/>
              <a:ahLst/>
              <a:cxnLst/>
              <a:rect l="l" t="t" r="r" b="b"/>
              <a:pathLst>
                <a:path w="585718" h="291750" extrusionOk="0">
                  <a:moveTo>
                    <a:pt x="292812" y="291751"/>
                  </a:moveTo>
                  <a:cubicBezTo>
                    <a:pt x="210699" y="291751"/>
                    <a:pt x="131247" y="272701"/>
                    <a:pt x="74225" y="240221"/>
                  </a:cubicBezTo>
                  <a:cubicBezTo>
                    <a:pt x="26706" y="212979"/>
                    <a:pt x="0" y="178498"/>
                    <a:pt x="0" y="145923"/>
                  </a:cubicBezTo>
                  <a:cubicBezTo>
                    <a:pt x="0" y="113347"/>
                    <a:pt x="26991" y="79248"/>
                    <a:pt x="74225" y="51530"/>
                  </a:cubicBezTo>
                  <a:cubicBezTo>
                    <a:pt x="130772" y="18764"/>
                    <a:pt x="210319" y="0"/>
                    <a:pt x="292812" y="0"/>
                  </a:cubicBezTo>
                  <a:cubicBezTo>
                    <a:pt x="375305" y="0"/>
                    <a:pt x="454376" y="19050"/>
                    <a:pt x="511399" y="51530"/>
                  </a:cubicBezTo>
                  <a:cubicBezTo>
                    <a:pt x="558918" y="78867"/>
                    <a:pt x="585718" y="113252"/>
                    <a:pt x="585718" y="145923"/>
                  </a:cubicBezTo>
                  <a:cubicBezTo>
                    <a:pt x="585718" y="178594"/>
                    <a:pt x="558633" y="212598"/>
                    <a:pt x="511399" y="240221"/>
                  </a:cubicBezTo>
                  <a:cubicBezTo>
                    <a:pt x="454471" y="272987"/>
                    <a:pt x="374924" y="291751"/>
                    <a:pt x="292812" y="291751"/>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0" name="Google Shape;810;p18"/>
            <p:cNvSpPr/>
            <p:nvPr/>
          </p:nvSpPr>
          <p:spPr>
            <a:xfrm>
              <a:off x="4066052" y="1720024"/>
              <a:ext cx="713163" cy="355663"/>
            </a:xfrm>
            <a:custGeom>
              <a:avLst/>
              <a:gdLst/>
              <a:ahLst/>
              <a:cxnLst/>
              <a:rect l="l" t="t" r="r" b="b"/>
              <a:pathLst>
                <a:path w="713163" h="355663" extrusionOk="0">
                  <a:moveTo>
                    <a:pt x="356582" y="355663"/>
                  </a:moveTo>
                  <a:cubicBezTo>
                    <a:pt x="256412" y="355663"/>
                    <a:pt x="159474" y="332804"/>
                    <a:pt x="90476" y="292894"/>
                  </a:cubicBezTo>
                  <a:cubicBezTo>
                    <a:pt x="32978" y="259556"/>
                    <a:pt x="0" y="217646"/>
                    <a:pt x="0" y="177832"/>
                  </a:cubicBezTo>
                  <a:cubicBezTo>
                    <a:pt x="0" y="138017"/>
                    <a:pt x="32978" y="96107"/>
                    <a:pt x="90476" y="62865"/>
                  </a:cubicBezTo>
                  <a:cubicBezTo>
                    <a:pt x="159474" y="22955"/>
                    <a:pt x="256412" y="0"/>
                    <a:pt x="356582" y="0"/>
                  </a:cubicBezTo>
                  <a:cubicBezTo>
                    <a:pt x="456752" y="0"/>
                    <a:pt x="553596" y="22955"/>
                    <a:pt x="622688" y="62865"/>
                  </a:cubicBezTo>
                  <a:cubicBezTo>
                    <a:pt x="680186" y="96107"/>
                    <a:pt x="713164" y="138017"/>
                    <a:pt x="713164" y="177832"/>
                  </a:cubicBezTo>
                  <a:cubicBezTo>
                    <a:pt x="713164" y="217646"/>
                    <a:pt x="680186" y="259556"/>
                    <a:pt x="622688" y="292894"/>
                  </a:cubicBezTo>
                  <a:cubicBezTo>
                    <a:pt x="553690" y="332804"/>
                    <a:pt x="456657" y="355663"/>
                    <a:pt x="356582" y="355663"/>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18"/>
            <p:cNvSpPr/>
            <p:nvPr/>
          </p:nvSpPr>
          <p:spPr>
            <a:xfrm>
              <a:off x="4066052" y="1674590"/>
              <a:ext cx="713163" cy="355568"/>
            </a:xfrm>
            <a:custGeom>
              <a:avLst/>
              <a:gdLst/>
              <a:ahLst/>
              <a:cxnLst/>
              <a:rect l="l" t="t" r="r" b="b"/>
              <a:pathLst>
                <a:path w="713163" h="355568" extrusionOk="0">
                  <a:moveTo>
                    <a:pt x="356582" y="355568"/>
                  </a:moveTo>
                  <a:cubicBezTo>
                    <a:pt x="256412" y="355568"/>
                    <a:pt x="159474" y="332708"/>
                    <a:pt x="90476" y="292799"/>
                  </a:cubicBezTo>
                  <a:cubicBezTo>
                    <a:pt x="32978" y="259556"/>
                    <a:pt x="0" y="217551"/>
                    <a:pt x="0" y="177737"/>
                  </a:cubicBezTo>
                  <a:cubicBezTo>
                    <a:pt x="0" y="137922"/>
                    <a:pt x="32978" y="96012"/>
                    <a:pt x="90476" y="62770"/>
                  </a:cubicBezTo>
                  <a:cubicBezTo>
                    <a:pt x="159474" y="22860"/>
                    <a:pt x="256412" y="0"/>
                    <a:pt x="356582" y="0"/>
                  </a:cubicBezTo>
                  <a:cubicBezTo>
                    <a:pt x="456752" y="0"/>
                    <a:pt x="553596" y="22860"/>
                    <a:pt x="622688" y="62770"/>
                  </a:cubicBezTo>
                  <a:cubicBezTo>
                    <a:pt x="680186" y="96012"/>
                    <a:pt x="713164" y="138017"/>
                    <a:pt x="713164" y="177832"/>
                  </a:cubicBezTo>
                  <a:cubicBezTo>
                    <a:pt x="713164" y="217646"/>
                    <a:pt x="680186" y="259556"/>
                    <a:pt x="622688" y="292799"/>
                  </a:cubicBezTo>
                  <a:cubicBezTo>
                    <a:pt x="553690" y="332708"/>
                    <a:pt x="456657" y="355568"/>
                    <a:pt x="356582" y="355568"/>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18"/>
            <p:cNvSpPr/>
            <p:nvPr/>
          </p:nvSpPr>
          <p:spPr>
            <a:xfrm>
              <a:off x="4013211" y="1574958"/>
              <a:ext cx="818751" cy="408241"/>
            </a:xfrm>
            <a:custGeom>
              <a:avLst/>
              <a:gdLst/>
              <a:ahLst/>
              <a:cxnLst/>
              <a:rect l="l" t="t" r="r" b="b"/>
              <a:pathLst>
                <a:path w="818751" h="408241" extrusionOk="0">
                  <a:moveTo>
                    <a:pt x="409423" y="408242"/>
                  </a:moveTo>
                  <a:cubicBezTo>
                    <a:pt x="294427" y="408242"/>
                    <a:pt x="183138" y="382048"/>
                    <a:pt x="103876" y="336137"/>
                  </a:cubicBezTo>
                  <a:cubicBezTo>
                    <a:pt x="37825" y="298037"/>
                    <a:pt x="0" y="249841"/>
                    <a:pt x="0" y="204121"/>
                  </a:cubicBezTo>
                  <a:cubicBezTo>
                    <a:pt x="0" y="158401"/>
                    <a:pt x="38015" y="110299"/>
                    <a:pt x="103876" y="72009"/>
                  </a:cubicBezTo>
                  <a:cubicBezTo>
                    <a:pt x="183043" y="26194"/>
                    <a:pt x="294427" y="0"/>
                    <a:pt x="409328" y="0"/>
                  </a:cubicBezTo>
                  <a:cubicBezTo>
                    <a:pt x="524229" y="0"/>
                    <a:pt x="635708" y="26194"/>
                    <a:pt x="714875" y="72104"/>
                  </a:cubicBezTo>
                  <a:cubicBezTo>
                    <a:pt x="780926" y="110204"/>
                    <a:pt x="818751" y="158401"/>
                    <a:pt x="818751" y="204121"/>
                  </a:cubicBezTo>
                  <a:cubicBezTo>
                    <a:pt x="818751" y="249841"/>
                    <a:pt x="780736" y="297942"/>
                    <a:pt x="714875" y="336137"/>
                  </a:cubicBezTo>
                  <a:cubicBezTo>
                    <a:pt x="635708" y="382048"/>
                    <a:pt x="524324" y="408242"/>
                    <a:pt x="409423" y="408242"/>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3" name="Google Shape;813;p18"/>
            <p:cNvSpPr/>
            <p:nvPr/>
          </p:nvSpPr>
          <p:spPr>
            <a:xfrm>
              <a:off x="4013211" y="1522666"/>
              <a:ext cx="818751" cy="408336"/>
            </a:xfrm>
            <a:custGeom>
              <a:avLst/>
              <a:gdLst/>
              <a:ahLst/>
              <a:cxnLst/>
              <a:rect l="l" t="t" r="r" b="b"/>
              <a:pathLst>
                <a:path w="818751" h="408336" extrusionOk="0">
                  <a:moveTo>
                    <a:pt x="409423" y="408337"/>
                  </a:moveTo>
                  <a:cubicBezTo>
                    <a:pt x="294427" y="408337"/>
                    <a:pt x="183138" y="382048"/>
                    <a:pt x="103876" y="336233"/>
                  </a:cubicBezTo>
                  <a:cubicBezTo>
                    <a:pt x="37825" y="298133"/>
                    <a:pt x="0" y="249936"/>
                    <a:pt x="0" y="204216"/>
                  </a:cubicBezTo>
                  <a:cubicBezTo>
                    <a:pt x="0" y="158496"/>
                    <a:pt x="38015" y="110300"/>
                    <a:pt x="103876" y="72104"/>
                  </a:cubicBezTo>
                  <a:cubicBezTo>
                    <a:pt x="183043" y="26289"/>
                    <a:pt x="294427" y="0"/>
                    <a:pt x="409328" y="0"/>
                  </a:cubicBezTo>
                  <a:cubicBezTo>
                    <a:pt x="524229" y="0"/>
                    <a:pt x="635708" y="26289"/>
                    <a:pt x="714875" y="72104"/>
                  </a:cubicBezTo>
                  <a:cubicBezTo>
                    <a:pt x="780926" y="110204"/>
                    <a:pt x="818751" y="158496"/>
                    <a:pt x="818751" y="204216"/>
                  </a:cubicBezTo>
                  <a:cubicBezTo>
                    <a:pt x="818751" y="249936"/>
                    <a:pt x="780736" y="298037"/>
                    <a:pt x="714875" y="336233"/>
                  </a:cubicBezTo>
                  <a:cubicBezTo>
                    <a:pt x="635708" y="382334"/>
                    <a:pt x="524324" y="408337"/>
                    <a:pt x="409423" y="408337"/>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814;p18"/>
            <p:cNvSpPr/>
            <p:nvPr/>
          </p:nvSpPr>
          <p:spPr>
            <a:xfrm>
              <a:off x="3962270" y="1359312"/>
              <a:ext cx="920726" cy="532828"/>
            </a:xfrm>
            <a:custGeom>
              <a:avLst/>
              <a:gdLst/>
              <a:ahLst/>
              <a:cxnLst/>
              <a:rect l="l" t="t" r="r" b="b"/>
              <a:pathLst>
                <a:path w="920726" h="532828" extrusionOk="0">
                  <a:moveTo>
                    <a:pt x="920727" y="266414"/>
                  </a:moveTo>
                  <a:cubicBezTo>
                    <a:pt x="920727" y="413551"/>
                    <a:pt x="714615" y="532828"/>
                    <a:pt x="460363" y="532828"/>
                  </a:cubicBezTo>
                  <a:cubicBezTo>
                    <a:pt x="206112" y="532828"/>
                    <a:pt x="0" y="413551"/>
                    <a:pt x="0" y="266414"/>
                  </a:cubicBezTo>
                  <a:cubicBezTo>
                    <a:pt x="0" y="119278"/>
                    <a:pt x="206112" y="0"/>
                    <a:pt x="460363" y="0"/>
                  </a:cubicBezTo>
                  <a:cubicBezTo>
                    <a:pt x="714615" y="0"/>
                    <a:pt x="920727" y="119278"/>
                    <a:pt x="920727" y="266414"/>
                  </a:cubicBezTo>
                  <a:close/>
                </a:path>
              </a:pathLst>
            </a:custGeom>
            <a:solidFill>
              <a:srgbClr val="FFDF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18"/>
            <p:cNvSpPr/>
            <p:nvPr/>
          </p:nvSpPr>
          <p:spPr>
            <a:xfrm>
              <a:off x="4264396"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18"/>
            <p:cNvSpPr/>
            <p:nvPr/>
          </p:nvSpPr>
          <p:spPr>
            <a:xfrm>
              <a:off x="4543522"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18"/>
            <p:cNvSpPr/>
            <p:nvPr/>
          </p:nvSpPr>
          <p:spPr>
            <a:xfrm>
              <a:off x="4264396" y="901827"/>
              <a:ext cx="319897" cy="108775"/>
            </a:xfrm>
            <a:custGeom>
              <a:avLst/>
              <a:gdLst/>
              <a:ahLst/>
              <a:cxnLst/>
              <a:rect l="l" t="t" r="r" b="b"/>
              <a:pathLst>
                <a:path w="319897" h="108775" extrusionOk="0">
                  <a:moveTo>
                    <a:pt x="157098" y="108775"/>
                  </a:moveTo>
                  <a:lnTo>
                    <a:pt x="97319" y="53911"/>
                  </a:lnTo>
                  <a:lnTo>
                    <a:pt x="23950" y="103156"/>
                  </a:lnTo>
                  <a:lnTo>
                    <a:pt x="0" y="67532"/>
                  </a:lnTo>
                  <a:lnTo>
                    <a:pt x="101310" y="857"/>
                  </a:lnTo>
                  <a:lnTo>
                    <a:pt x="159379" y="54102"/>
                  </a:lnTo>
                  <a:lnTo>
                    <a:pt x="228946" y="0"/>
                  </a:lnTo>
                  <a:lnTo>
                    <a:pt x="319897" y="67532"/>
                  </a:lnTo>
                  <a:lnTo>
                    <a:pt x="291481" y="100203"/>
                  </a:lnTo>
                  <a:lnTo>
                    <a:pt x="228851" y="53054"/>
                  </a:lnTo>
                  <a:lnTo>
                    <a:pt x="157098" y="108775"/>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18"/>
            <p:cNvSpPr/>
            <p:nvPr/>
          </p:nvSpPr>
          <p:spPr>
            <a:xfrm>
              <a:off x="3749667" y="190500"/>
              <a:ext cx="1343462" cy="1451800"/>
            </a:xfrm>
            <a:custGeom>
              <a:avLst/>
              <a:gdLst/>
              <a:ahLst/>
              <a:cxnLst/>
              <a:rect l="l" t="t" r="r" b="b"/>
              <a:pathLst>
                <a:path w="1343462" h="1451800" extrusionOk="0">
                  <a:moveTo>
                    <a:pt x="1132665" y="1449134"/>
                  </a:moveTo>
                  <a:cubicBezTo>
                    <a:pt x="1133425" y="1389317"/>
                    <a:pt x="1143689" y="1212723"/>
                    <a:pt x="1283870" y="969359"/>
                  </a:cubicBezTo>
                  <a:cubicBezTo>
                    <a:pt x="1449711" y="681419"/>
                    <a:pt x="1276837" y="0"/>
                    <a:pt x="671731" y="0"/>
                  </a:cubicBezTo>
                  <a:cubicBezTo>
                    <a:pt x="66625" y="0"/>
                    <a:pt x="-106249" y="681419"/>
                    <a:pt x="59592" y="969359"/>
                  </a:cubicBezTo>
                  <a:cubicBezTo>
                    <a:pt x="180766" y="1179767"/>
                    <a:pt x="207186" y="1366457"/>
                    <a:pt x="212698" y="1451801"/>
                  </a:cubicBezTo>
                </a:path>
              </a:pathLst>
            </a:custGeom>
            <a:solidFill>
              <a:srgbClr val="FFDF57">
                <a:alpha val="6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19" name="Google Shape;819;p18"/>
            <p:cNvGrpSpPr/>
            <p:nvPr/>
          </p:nvGrpSpPr>
          <p:grpSpPr>
            <a:xfrm>
              <a:off x="3923682" y="3244965"/>
              <a:ext cx="195764" cy="131404"/>
              <a:chOff x="5733332" y="4102215"/>
              <a:chExt cx="195764" cy="131404"/>
            </a:xfrm>
          </p:grpSpPr>
          <p:sp>
            <p:nvSpPr>
              <p:cNvPr id="820" name="Google Shape;820;p18"/>
              <p:cNvSpPr/>
              <p:nvPr/>
            </p:nvSpPr>
            <p:spPr>
              <a:xfrm>
                <a:off x="5734887" y="4131087"/>
                <a:ext cx="177232" cy="100744"/>
              </a:xfrm>
              <a:custGeom>
                <a:avLst/>
                <a:gdLst/>
                <a:ahLst/>
                <a:cxnLst/>
                <a:rect l="l" t="t" r="r" b="b"/>
                <a:pathLst>
                  <a:path w="177232" h="100744" extrusionOk="0">
                    <a:moveTo>
                      <a:pt x="177024" y="99346"/>
                    </a:moveTo>
                    <a:lnTo>
                      <a:pt x="150604" y="74581"/>
                    </a:lnTo>
                    <a:cubicBezTo>
                      <a:pt x="147249" y="69713"/>
                      <a:pt x="143219" y="65351"/>
                      <a:pt x="138629" y="61627"/>
                    </a:cubicBezTo>
                    <a:cubicBezTo>
                      <a:pt x="136623" y="59941"/>
                      <a:pt x="134495" y="58417"/>
                      <a:pt x="132261" y="57055"/>
                    </a:cubicBezTo>
                    <a:lnTo>
                      <a:pt x="98048" y="34195"/>
                    </a:lnTo>
                    <a:lnTo>
                      <a:pt x="60698" y="17621"/>
                    </a:lnTo>
                    <a:cubicBezTo>
                      <a:pt x="58407" y="16564"/>
                      <a:pt x="56060" y="15640"/>
                      <a:pt x="53665" y="14859"/>
                    </a:cubicBezTo>
                    <a:cubicBezTo>
                      <a:pt x="48162" y="13021"/>
                      <a:pt x="42441" y="11935"/>
                      <a:pt x="36653" y="11621"/>
                    </a:cubicBezTo>
                    <a:lnTo>
                      <a:pt x="1109" y="0"/>
                    </a:lnTo>
                    <a:cubicBezTo>
                      <a:pt x="-887" y="0"/>
                      <a:pt x="254" y="3620"/>
                      <a:pt x="1109" y="5144"/>
                    </a:cubicBezTo>
                    <a:lnTo>
                      <a:pt x="4530" y="6572"/>
                    </a:lnTo>
                    <a:cubicBezTo>
                      <a:pt x="8807" y="8192"/>
                      <a:pt x="5196" y="7620"/>
                      <a:pt x="9662" y="10763"/>
                    </a:cubicBezTo>
                    <a:lnTo>
                      <a:pt x="30096" y="16002"/>
                    </a:lnTo>
                    <a:cubicBezTo>
                      <a:pt x="43106" y="15507"/>
                      <a:pt x="55984" y="18822"/>
                      <a:pt x="67160" y="25527"/>
                    </a:cubicBezTo>
                    <a:lnTo>
                      <a:pt x="94246" y="39148"/>
                    </a:lnTo>
                    <a:lnTo>
                      <a:pt x="120287" y="54864"/>
                    </a:lnTo>
                    <a:cubicBezTo>
                      <a:pt x="131729" y="61170"/>
                      <a:pt x="140853" y="70980"/>
                      <a:pt x="146327" y="82868"/>
                    </a:cubicBezTo>
                    <a:lnTo>
                      <a:pt x="160107" y="94012"/>
                    </a:lnTo>
                    <a:cubicBezTo>
                      <a:pt x="164384" y="98012"/>
                      <a:pt x="161913" y="96298"/>
                      <a:pt x="168281" y="97250"/>
                    </a:cubicBezTo>
                    <a:lnTo>
                      <a:pt x="171797" y="100298"/>
                    </a:lnTo>
                    <a:cubicBezTo>
                      <a:pt x="174363" y="100965"/>
                      <a:pt x="178165" y="101060"/>
                      <a:pt x="177024" y="99346"/>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18"/>
              <p:cNvSpPr/>
              <p:nvPr/>
            </p:nvSpPr>
            <p:spPr>
              <a:xfrm>
                <a:off x="5750846" y="4118425"/>
                <a:ext cx="155883" cy="109857"/>
              </a:xfrm>
              <a:custGeom>
                <a:avLst/>
                <a:gdLst/>
                <a:ahLst/>
                <a:cxnLst/>
                <a:rect l="l" t="t" r="r" b="b"/>
                <a:pathLst>
                  <a:path w="155883" h="109857" extrusionOk="0">
                    <a:moveTo>
                      <a:pt x="86746" y="59620"/>
                    </a:moveTo>
                    <a:cubicBezTo>
                      <a:pt x="88855" y="56363"/>
                      <a:pt x="91688" y="53619"/>
                      <a:pt x="95014" y="51619"/>
                    </a:cubicBezTo>
                    <a:cubicBezTo>
                      <a:pt x="99851" y="48647"/>
                      <a:pt x="105525" y="47342"/>
                      <a:pt x="111170" y="47904"/>
                    </a:cubicBezTo>
                    <a:cubicBezTo>
                      <a:pt x="117832" y="48590"/>
                      <a:pt x="124295" y="50600"/>
                      <a:pt x="130178" y="53810"/>
                    </a:cubicBezTo>
                    <a:lnTo>
                      <a:pt x="130843" y="53810"/>
                    </a:lnTo>
                    <a:lnTo>
                      <a:pt x="140347" y="58953"/>
                    </a:lnTo>
                    <a:cubicBezTo>
                      <a:pt x="142818" y="60287"/>
                      <a:pt x="145099" y="61811"/>
                      <a:pt x="147380" y="63335"/>
                    </a:cubicBezTo>
                    <a:lnTo>
                      <a:pt x="151751" y="66573"/>
                    </a:lnTo>
                    <a:cubicBezTo>
                      <a:pt x="158309" y="71812"/>
                      <a:pt x="156408" y="82099"/>
                      <a:pt x="150611" y="90290"/>
                    </a:cubicBezTo>
                    <a:cubicBezTo>
                      <a:pt x="147399" y="94863"/>
                      <a:pt x="143702" y="99082"/>
                      <a:pt x="139587" y="102863"/>
                    </a:cubicBezTo>
                    <a:cubicBezTo>
                      <a:pt x="132231" y="109264"/>
                      <a:pt x="122119" y="111455"/>
                      <a:pt x="112786" y="108674"/>
                    </a:cubicBezTo>
                    <a:cubicBezTo>
                      <a:pt x="108528" y="107331"/>
                      <a:pt x="104413" y="105540"/>
                      <a:pt x="100526" y="103340"/>
                    </a:cubicBezTo>
                    <a:cubicBezTo>
                      <a:pt x="96934" y="101235"/>
                      <a:pt x="93522" y="98815"/>
                      <a:pt x="90357" y="96101"/>
                    </a:cubicBezTo>
                    <a:cubicBezTo>
                      <a:pt x="82374" y="88624"/>
                      <a:pt x="79874" y="76965"/>
                      <a:pt x="84084" y="66859"/>
                    </a:cubicBezTo>
                    <a:cubicBezTo>
                      <a:pt x="84702" y="64354"/>
                      <a:pt x="85596" y="61925"/>
                      <a:pt x="86746" y="59620"/>
                    </a:cubicBezTo>
                    <a:close/>
                    <a:moveTo>
                      <a:pt x="8339" y="11995"/>
                    </a:moveTo>
                    <a:cubicBezTo>
                      <a:pt x="13471" y="4089"/>
                      <a:pt x="22215" y="-1912"/>
                      <a:pt x="29628" y="565"/>
                    </a:cubicBezTo>
                    <a:lnTo>
                      <a:pt x="34380" y="2375"/>
                    </a:lnTo>
                    <a:cubicBezTo>
                      <a:pt x="36784" y="3318"/>
                      <a:pt x="39132" y="4394"/>
                      <a:pt x="41412" y="5613"/>
                    </a:cubicBezTo>
                    <a:lnTo>
                      <a:pt x="50061" y="10090"/>
                    </a:lnTo>
                    <a:lnTo>
                      <a:pt x="50631" y="10090"/>
                    </a:lnTo>
                    <a:cubicBezTo>
                      <a:pt x="56067" y="12967"/>
                      <a:pt x="60772" y="17034"/>
                      <a:pt x="64412" y="21996"/>
                    </a:cubicBezTo>
                    <a:cubicBezTo>
                      <a:pt x="67424" y="26073"/>
                      <a:pt x="68688" y="31178"/>
                      <a:pt x="67928" y="36188"/>
                    </a:cubicBezTo>
                    <a:cubicBezTo>
                      <a:pt x="67358" y="39875"/>
                      <a:pt x="65932" y="43361"/>
                      <a:pt x="63746" y="46380"/>
                    </a:cubicBezTo>
                    <a:cubicBezTo>
                      <a:pt x="61969" y="48533"/>
                      <a:pt x="59964" y="50476"/>
                      <a:pt x="57759" y="52190"/>
                    </a:cubicBezTo>
                    <a:cubicBezTo>
                      <a:pt x="49652" y="60106"/>
                      <a:pt x="37972" y="63116"/>
                      <a:pt x="27062" y="60096"/>
                    </a:cubicBezTo>
                    <a:cubicBezTo>
                      <a:pt x="23241" y="58877"/>
                      <a:pt x="19544" y="57286"/>
                      <a:pt x="16037" y="55334"/>
                    </a:cubicBezTo>
                    <a:cubicBezTo>
                      <a:pt x="12645" y="53238"/>
                      <a:pt x="9461" y="50809"/>
                      <a:pt x="6534" y="48095"/>
                    </a:cubicBezTo>
                    <a:cubicBezTo>
                      <a:pt x="309" y="42285"/>
                      <a:pt x="-1687" y="33236"/>
                      <a:pt x="1497" y="25330"/>
                    </a:cubicBezTo>
                    <a:cubicBezTo>
                      <a:pt x="3274" y="20672"/>
                      <a:pt x="5574" y="16234"/>
                      <a:pt x="8339" y="1209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18"/>
              <p:cNvSpPr/>
              <p:nvPr/>
            </p:nvSpPr>
            <p:spPr>
              <a:xfrm>
                <a:off x="5733332" y="4130673"/>
                <a:ext cx="192169" cy="73375"/>
              </a:xfrm>
              <a:custGeom>
                <a:avLst/>
                <a:gdLst/>
                <a:ahLst/>
                <a:cxnLst/>
                <a:rect l="l" t="t" r="r" b="b"/>
                <a:pathLst>
                  <a:path w="192169" h="73375" extrusionOk="0">
                    <a:moveTo>
                      <a:pt x="15779" y="11368"/>
                    </a:moveTo>
                    <a:lnTo>
                      <a:pt x="36117" y="9463"/>
                    </a:lnTo>
                    <a:cubicBezTo>
                      <a:pt x="48995" y="8187"/>
                      <a:pt x="61967" y="10768"/>
                      <a:pt x="73372" y="16893"/>
                    </a:cubicBezTo>
                    <a:lnTo>
                      <a:pt x="185611" y="73376"/>
                    </a:lnTo>
                    <a:lnTo>
                      <a:pt x="192169" y="63851"/>
                    </a:lnTo>
                    <a:lnTo>
                      <a:pt x="66529" y="8320"/>
                    </a:lnTo>
                    <a:cubicBezTo>
                      <a:pt x="58974" y="4777"/>
                      <a:pt x="50810" y="2739"/>
                      <a:pt x="42484" y="2320"/>
                    </a:cubicBezTo>
                    <a:lnTo>
                      <a:pt x="2569" y="34"/>
                    </a:lnTo>
                    <a:cubicBezTo>
                      <a:pt x="1381" y="-176"/>
                      <a:pt x="250" y="614"/>
                      <a:pt x="31" y="1805"/>
                    </a:cubicBezTo>
                    <a:cubicBezTo>
                      <a:pt x="-73" y="2424"/>
                      <a:pt x="88" y="3063"/>
                      <a:pt x="478" y="3558"/>
                    </a:cubicBezTo>
                    <a:lnTo>
                      <a:pt x="1523" y="4987"/>
                    </a:lnTo>
                    <a:cubicBezTo>
                      <a:pt x="4869" y="9425"/>
                      <a:pt x="10248" y="11835"/>
                      <a:pt x="15779" y="11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18"/>
              <p:cNvSpPr/>
              <p:nvPr/>
            </p:nvSpPr>
            <p:spPr>
              <a:xfrm>
                <a:off x="5757380" y="4106036"/>
                <a:ext cx="156130" cy="127583"/>
              </a:xfrm>
              <a:custGeom>
                <a:avLst/>
                <a:gdLst/>
                <a:ahLst/>
                <a:cxnLst/>
                <a:rect l="l" t="t" r="r" b="b"/>
                <a:pathLst>
                  <a:path w="156130" h="127583" extrusionOk="0">
                    <a:moveTo>
                      <a:pt x="136950" y="117539"/>
                    </a:moveTo>
                    <a:lnTo>
                      <a:pt x="128491" y="98489"/>
                    </a:lnTo>
                    <a:cubicBezTo>
                      <a:pt x="123036" y="86601"/>
                      <a:pt x="113950" y="76762"/>
                      <a:pt x="102546" y="70390"/>
                    </a:cubicBezTo>
                    <a:lnTo>
                      <a:pt x="0" y="8858"/>
                    </a:lnTo>
                    <a:lnTo>
                      <a:pt x="5797" y="0"/>
                    </a:lnTo>
                    <a:lnTo>
                      <a:pt x="114236" y="72295"/>
                    </a:lnTo>
                    <a:cubicBezTo>
                      <a:pt x="121439" y="76876"/>
                      <a:pt x="127645" y="82868"/>
                      <a:pt x="132483" y="89916"/>
                    </a:cubicBezTo>
                    <a:lnTo>
                      <a:pt x="155767" y="124016"/>
                    </a:lnTo>
                    <a:cubicBezTo>
                      <a:pt x="156908" y="125730"/>
                      <a:pt x="155197" y="127921"/>
                      <a:pt x="152916" y="127540"/>
                    </a:cubicBezTo>
                    <a:lnTo>
                      <a:pt x="150920" y="127540"/>
                    </a:lnTo>
                    <a:cubicBezTo>
                      <a:pt x="144866" y="126816"/>
                      <a:pt x="139601" y="123044"/>
                      <a:pt x="136950" y="11753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18"/>
              <p:cNvSpPr/>
              <p:nvPr/>
            </p:nvSpPr>
            <p:spPr>
              <a:xfrm>
                <a:off x="5834686" y="4162247"/>
                <a:ext cx="73778" cy="62054"/>
              </a:xfrm>
              <a:custGeom>
                <a:avLst/>
                <a:gdLst/>
                <a:ahLst/>
                <a:cxnLst/>
                <a:rect l="l" t="t" r="r" b="b"/>
                <a:pathLst>
                  <a:path w="73778" h="62054" extrusionOk="0">
                    <a:moveTo>
                      <a:pt x="29231" y="178"/>
                    </a:moveTo>
                    <a:cubicBezTo>
                      <a:pt x="35893" y="835"/>
                      <a:pt x="42346" y="2807"/>
                      <a:pt x="48239" y="5988"/>
                    </a:cubicBezTo>
                    <a:lnTo>
                      <a:pt x="48809" y="5988"/>
                    </a:lnTo>
                    <a:lnTo>
                      <a:pt x="58313" y="11036"/>
                    </a:lnTo>
                    <a:cubicBezTo>
                      <a:pt x="60783" y="12465"/>
                      <a:pt x="63064" y="13894"/>
                      <a:pt x="65345" y="15418"/>
                    </a:cubicBezTo>
                    <a:cubicBezTo>
                      <a:pt x="67626" y="16942"/>
                      <a:pt x="68292" y="17608"/>
                      <a:pt x="69717" y="18751"/>
                    </a:cubicBezTo>
                    <a:cubicBezTo>
                      <a:pt x="76180" y="23895"/>
                      <a:pt x="74279" y="34277"/>
                      <a:pt x="68577" y="42373"/>
                    </a:cubicBezTo>
                    <a:cubicBezTo>
                      <a:pt x="65383" y="46993"/>
                      <a:pt x="61658" y="51222"/>
                      <a:pt x="57457" y="54946"/>
                    </a:cubicBezTo>
                    <a:cubicBezTo>
                      <a:pt x="50187" y="61442"/>
                      <a:pt x="40075" y="63681"/>
                      <a:pt x="30752" y="60852"/>
                    </a:cubicBezTo>
                    <a:cubicBezTo>
                      <a:pt x="26503" y="59433"/>
                      <a:pt x="22398" y="57613"/>
                      <a:pt x="18492" y="55422"/>
                    </a:cubicBezTo>
                    <a:cubicBezTo>
                      <a:pt x="14852" y="53384"/>
                      <a:pt x="11440" y="50955"/>
                      <a:pt x="8323" y="48184"/>
                    </a:cubicBezTo>
                    <a:cubicBezTo>
                      <a:pt x="301" y="40764"/>
                      <a:pt x="-2208" y="29105"/>
                      <a:pt x="2050" y="19037"/>
                    </a:cubicBezTo>
                    <a:cubicBezTo>
                      <a:pt x="2763" y="16370"/>
                      <a:pt x="3808" y="13808"/>
                      <a:pt x="5186" y="11417"/>
                    </a:cubicBezTo>
                    <a:cubicBezTo>
                      <a:pt x="7325" y="8179"/>
                      <a:pt x="10147" y="5445"/>
                      <a:pt x="13455" y="3416"/>
                    </a:cubicBezTo>
                    <a:cubicBezTo>
                      <a:pt x="18226" y="663"/>
                      <a:pt x="23757" y="-470"/>
                      <a:pt x="29231" y="178"/>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18"/>
              <p:cNvSpPr/>
              <p:nvPr/>
            </p:nvSpPr>
            <p:spPr>
              <a:xfrm>
                <a:off x="5745586" y="4102215"/>
                <a:ext cx="183510" cy="128783"/>
              </a:xfrm>
              <a:custGeom>
                <a:avLst/>
                <a:gdLst/>
                <a:ahLst/>
                <a:cxnLst/>
                <a:rect l="l" t="t" r="r" b="b"/>
                <a:pathLst>
                  <a:path w="183510" h="128783" extrusionOk="0">
                    <a:moveTo>
                      <a:pt x="14550" y="1821"/>
                    </a:moveTo>
                    <a:lnTo>
                      <a:pt x="9608" y="9632"/>
                    </a:lnTo>
                    <a:cubicBezTo>
                      <a:pt x="8753" y="10575"/>
                      <a:pt x="8753" y="12022"/>
                      <a:pt x="9608" y="12965"/>
                    </a:cubicBezTo>
                    <a:cubicBezTo>
                      <a:pt x="11347" y="14527"/>
                      <a:pt x="11822" y="17071"/>
                      <a:pt x="10748" y="19157"/>
                    </a:cubicBezTo>
                    <a:lnTo>
                      <a:pt x="2575" y="36301"/>
                    </a:lnTo>
                    <a:cubicBezTo>
                      <a:pt x="-2329" y="46274"/>
                      <a:pt x="-86" y="58304"/>
                      <a:pt x="8087" y="65829"/>
                    </a:cubicBezTo>
                    <a:lnTo>
                      <a:pt x="8087" y="65829"/>
                    </a:lnTo>
                    <a:cubicBezTo>
                      <a:pt x="14997" y="72001"/>
                      <a:pt x="23170" y="76583"/>
                      <a:pt x="32037" y="79259"/>
                    </a:cubicBezTo>
                    <a:lnTo>
                      <a:pt x="32037" y="79259"/>
                    </a:lnTo>
                    <a:cubicBezTo>
                      <a:pt x="45494" y="83374"/>
                      <a:pt x="60111" y="79717"/>
                      <a:pt x="70052" y="69734"/>
                    </a:cubicBezTo>
                    <a:lnTo>
                      <a:pt x="77655" y="62019"/>
                    </a:lnTo>
                    <a:cubicBezTo>
                      <a:pt x="79337" y="60381"/>
                      <a:pt x="80354" y="58171"/>
                      <a:pt x="80506" y="55828"/>
                    </a:cubicBezTo>
                    <a:cubicBezTo>
                      <a:pt x="81029" y="52180"/>
                      <a:pt x="84393" y="49646"/>
                      <a:pt x="88033" y="50170"/>
                    </a:cubicBezTo>
                    <a:cubicBezTo>
                      <a:pt x="88718" y="50265"/>
                      <a:pt x="89383" y="50475"/>
                      <a:pt x="90010" y="50780"/>
                    </a:cubicBezTo>
                    <a:lnTo>
                      <a:pt x="91911" y="51732"/>
                    </a:lnTo>
                    <a:lnTo>
                      <a:pt x="93811" y="52875"/>
                    </a:lnTo>
                    <a:cubicBezTo>
                      <a:pt x="96321" y="54694"/>
                      <a:pt x="96891" y="58209"/>
                      <a:pt x="95075" y="60723"/>
                    </a:cubicBezTo>
                    <a:cubicBezTo>
                      <a:pt x="94572" y="61419"/>
                      <a:pt x="93906" y="62000"/>
                      <a:pt x="93146" y="62400"/>
                    </a:cubicBezTo>
                    <a:cubicBezTo>
                      <a:pt x="91008" y="63533"/>
                      <a:pt x="89307" y="65343"/>
                      <a:pt x="88299" y="67543"/>
                    </a:cubicBezTo>
                    <a:lnTo>
                      <a:pt x="84023" y="77068"/>
                    </a:lnTo>
                    <a:cubicBezTo>
                      <a:pt x="78482" y="89508"/>
                      <a:pt x="81770" y="104119"/>
                      <a:pt x="92101" y="112978"/>
                    </a:cubicBezTo>
                    <a:lnTo>
                      <a:pt x="92101" y="112978"/>
                    </a:lnTo>
                    <a:cubicBezTo>
                      <a:pt x="99362" y="119398"/>
                      <a:pt x="107877" y="124227"/>
                      <a:pt x="117096" y="127170"/>
                    </a:cubicBezTo>
                    <a:lnTo>
                      <a:pt x="117096" y="127170"/>
                    </a:lnTo>
                    <a:cubicBezTo>
                      <a:pt x="129156" y="131066"/>
                      <a:pt x="142366" y="127780"/>
                      <a:pt x="151214" y="118693"/>
                    </a:cubicBezTo>
                    <a:lnTo>
                      <a:pt x="165470" y="103643"/>
                    </a:lnTo>
                    <a:cubicBezTo>
                      <a:pt x="167409" y="101700"/>
                      <a:pt x="170250" y="100967"/>
                      <a:pt x="172883" y="101738"/>
                    </a:cubicBezTo>
                    <a:cubicBezTo>
                      <a:pt x="174290" y="102224"/>
                      <a:pt x="175858" y="101767"/>
                      <a:pt x="176780" y="100595"/>
                    </a:cubicBezTo>
                    <a:lnTo>
                      <a:pt x="182577" y="92594"/>
                    </a:lnTo>
                    <a:cubicBezTo>
                      <a:pt x="183822" y="91108"/>
                      <a:pt x="183822" y="88937"/>
                      <a:pt x="182577" y="87451"/>
                    </a:cubicBezTo>
                    <a:cubicBezTo>
                      <a:pt x="173501" y="78412"/>
                      <a:pt x="163047" y="70887"/>
                      <a:pt x="151595" y="65162"/>
                    </a:cubicBezTo>
                    <a:lnTo>
                      <a:pt x="142091" y="60019"/>
                    </a:lnTo>
                    <a:cubicBezTo>
                      <a:pt x="135058" y="56180"/>
                      <a:pt x="127341" y="53789"/>
                      <a:pt x="119377" y="52970"/>
                    </a:cubicBezTo>
                    <a:lnTo>
                      <a:pt x="112344" y="52208"/>
                    </a:lnTo>
                    <a:cubicBezTo>
                      <a:pt x="110776" y="52284"/>
                      <a:pt x="109236" y="51732"/>
                      <a:pt x="108067" y="50684"/>
                    </a:cubicBezTo>
                    <a:cubicBezTo>
                      <a:pt x="107373" y="49703"/>
                      <a:pt x="106461" y="48884"/>
                      <a:pt x="105406" y="48303"/>
                    </a:cubicBezTo>
                    <a:lnTo>
                      <a:pt x="97613" y="44112"/>
                    </a:lnTo>
                    <a:lnTo>
                      <a:pt x="89820" y="39826"/>
                    </a:lnTo>
                    <a:cubicBezTo>
                      <a:pt x="88699" y="39254"/>
                      <a:pt x="87463" y="38930"/>
                      <a:pt x="86208" y="38873"/>
                    </a:cubicBezTo>
                    <a:cubicBezTo>
                      <a:pt x="84374" y="38826"/>
                      <a:pt x="82664" y="37949"/>
                      <a:pt x="81552" y="36492"/>
                    </a:cubicBezTo>
                    <a:lnTo>
                      <a:pt x="77750" y="31349"/>
                    </a:lnTo>
                    <a:cubicBezTo>
                      <a:pt x="73359" y="25453"/>
                      <a:pt x="67667" y="20661"/>
                      <a:pt x="61118" y="17347"/>
                    </a:cubicBezTo>
                    <a:lnTo>
                      <a:pt x="52470" y="12775"/>
                    </a:lnTo>
                    <a:cubicBezTo>
                      <a:pt x="42244" y="6698"/>
                      <a:pt x="31058" y="2412"/>
                      <a:pt x="19397" y="107"/>
                    </a:cubicBezTo>
                    <a:cubicBezTo>
                      <a:pt x="17591" y="-275"/>
                      <a:pt x="15719" y="383"/>
                      <a:pt x="14550" y="1821"/>
                    </a:cubicBezTo>
                    <a:close/>
                    <a:moveTo>
                      <a:pt x="93906" y="72020"/>
                    </a:moveTo>
                    <a:cubicBezTo>
                      <a:pt x="96045" y="68782"/>
                      <a:pt x="98867" y="66048"/>
                      <a:pt x="102175" y="64019"/>
                    </a:cubicBezTo>
                    <a:cubicBezTo>
                      <a:pt x="107012" y="61048"/>
                      <a:pt x="112696" y="59781"/>
                      <a:pt x="118331" y="60400"/>
                    </a:cubicBezTo>
                    <a:cubicBezTo>
                      <a:pt x="124993" y="61057"/>
                      <a:pt x="131447" y="63029"/>
                      <a:pt x="137339" y="66210"/>
                    </a:cubicBezTo>
                    <a:lnTo>
                      <a:pt x="137909" y="66210"/>
                    </a:lnTo>
                    <a:lnTo>
                      <a:pt x="147413" y="71258"/>
                    </a:lnTo>
                    <a:cubicBezTo>
                      <a:pt x="149884" y="72687"/>
                      <a:pt x="152165" y="74116"/>
                      <a:pt x="154446" y="75640"/>
                    </a:cubicBezTo>
                    <a:cubicBezTo>
                      <a:pt x="156727" y="77164"/>
                      <a:pt x="157392" y="77831"/>
                      <a:pt x="158817" y="78974"/>
                    </a:cubicBezTo>
                    <a:cubicBezTo>
                      <a:pt x="165280" y="84117"/>
                      <a:pt x="163379" y="94499"/>
                      <a:pt x="157677" y="102596"/>
                    </a:cubicBezTo>
                    <a:cubicBezTo>
                      <a:pt x="154484" y="107215"/>
                      <a:pt x="150758" y="111444"/>
                      <a:pt x="146558" y="115168"/>
                    </a:cubicBezTo>
                    <a:cubicBezTo>
                      <a:pt x="139287" y="121665"/>
                      <a:pt x="129175" y="123903"/>
                      <a:pt x="119852" y="121074"/>
                    </a:cubicBezTo>
                    <a:cubicBezTo>
                      <a:pt x="115604" y="119655"/>
                      <a:pt x="111498" y="117835"/>
                      <a:pt x="107592" y="115645"/>
                    </a:cubicBezTo>
                    <a:cubicBezTo>
                      <a:pt x="103952" y="113606"/>
                      <a:pt x="100540" y="111178"/>
                      <a:pt x="97423" y="108406"/>
                    </a:cubicBezTo>
                    <a:cubicBezTo>
                      <a:pt x="89402" y="100986"/>
                      <a:pt x="86893" y="89327"/>
                      <a:pt x="91150" y="79259"/>
                    </a:cubicBezTo>
                    <a:cubicBezTo>
                      <a:pt x="91768" y="76745"/>
                      <a:pt x="92690" y="74306"/>
                      <a:pt x="93906" y="72020"/>
                    </a:cubicBezTo>
                    <a:close/>
                    <a:moveTo>
                      <a:pt x="15405" y="24395"/>
                    </a:moveTo>
                    <a:cubicBezTo>
                      <a:pt x="20632" y="16585"/>
                      <a:pt x="29281" y="10584"/>
                      <a:pt x="36789" y="13060"/>
                    </a:cubicBezTo>
                    <a:cubicBezTo>
                      <a:pt x="38404" y="13546"/>
                      <a:pt x="39992" y="14118"/>
                      <a:pt x="41541" y="14775"/>
                    </a:cubicBezTo>
                    <a:cubicBezTo>
                      <a:pt x="43917" y="15727"/>
                      <a:pt x="46293" y="16871"/>
                      <a:pt x="48574" y="18014"/>
                    </a:cubicBezTo>
                    <a:lnTo>
                      <a:pt x="57222" y="22585"/>
                    </a:lnTo>
                    <a:lnTo>
                      <a:pt x="57792" y="22585"/>
                    </a:lnTo>
                    <a:cubicBezTo>
                      <a:pt x="63190" y="25519"/>
                      <a:pt x="67885" y="29577"/>
                      <a:pt x="71573" y="34492"/>
                    </a:cubicBezTo>
                    <a:cubicBezTo>
                      <a:pt x="74576" y="38607"/>
                      <a:pt x="75802" y="43750"/>
                      <a:pt x="74994" y="48779"/>
                    </a:cubicBezTo>
                    <a:cubicBezTo>
                      <a:pt x="74452" y="52437"/>
                      <a:pt x="73017" y="55904"/>
                      <a:pt x="70812" y="58876"/>
                    </a:cubicBezTo>
                    <a:cubicBezTo>
                      <a:pt x="69064" y="61076"/>
                      <a:pt x="67049" y="63057"/>
                      <a:pt x="64825" y="64781"/>
                    </a:cubicBezTo>
                    <a:cubicBezTo>
                      <a:pt x="56709" y="72677"/>
                      <a:pt x="45038" y="75687"/>
                      <a:pt x="34128" y="72687"/>
                    </a:cubicBezTo>
                    <a:cubicBezTo>
                      <a:pt x="30326" y="71458"/>
                      <a:pt x="26658" y="69830"/>
                      <a:pt x="23198" y="67829"/>
                    </a:cubicBezTo>
                    <a:cubicBezTo>
                      <a:pt x="19777" y="65810"/>
                      <a:pt x="16584" y="63410"/>
                      <a:pt x="13695" y="60685"/>
                    </a:cubicBezTo>
                    <a:cubicBezTo>
                      <a:pt x="7479" y="54828"/>
                      <a:pt x="5483" y="45760"/>
                      <a:pt x="8658" y="37825"/>
                    </a:cubicBezTo>
                    <a:cubicBezTo>
                      <a:pt x="10454" y="33158"/>
                      <a:pt x="12716" y="28691"/>
                      <a:pt x="15405" y="2449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18"/>
              <p:cNvSpPr/>
              <p:nvPr/>
            </p:nvSpPr>
            <p:spPr>
              <a:xfrm>
                <a:off x="5752081" y="4128325"/>
                <a:ext cx="64221" cy="49275"/>
              </a:xfrm>
              <a:custGeom>
                <a:avLst/>
                <a:gdLst/>
                <a:ahLst/>
                <a:cxnLst/>
                <a:rect l="l" t="t" r="r" b="b"/>
                <a:pathLst>
                  <a:path w="64221" h="49275" extrusionOk="0">
                    <a:moveTo>
                      <a:pt x="57569" y="40196"/>
                    </a:moveTo>
                    <a:cubicBezTo>
                      <a:pt x="49481" y="48149"/>
                      <a:pt x="37782" y="51159"/>
                      <a:pt x="26872" y="48101"/>
                    </a:cubicBezTo>
                    <a:cubicBezTo>
                      <a:pt x="23118" y="46987"/>
                      <a:pt x="19487" y="45491"/>
                      <a:pt x="16037" y="43624"/>
                    </a:cubicBezTo>
                    <a:cubicBezTo>
                      <a:pt x="12597" y="41634"/>
                      <a:pt x="9404" y="39233"/>
                      <a:pt x="6534" y="36481"/>
                    </a:cubicBezTo>
                    <a:cubicBezTo>
                      <a:pt x="309" y="30671"/>
                      <a:pt x="-1687" y="21622"/>
                      <a:pt x="1497" y="13716"/>
                    </a:cubicBezTo>
                    <a:cubicBezTo>
                      <a:pt x="3369" y="8896"/>
                      <a:pt x="5754" y="4296"/>
                      <a:pt x="8624" y="0"/>
                    </a:cubicBezTo>
                    <a:lnTo>
                      <a:pt x="8624" y="0"/>
                    </a:lnTo>
                    <a:cubicBezTo>
                      <a:pt x="5992" y="4010"/>
                      <a:pt x="3797" y="8287"/>
                      <a:pt x="2067" y="12763"/>
                    </a:cubicBezTo>
                    <a:cubicBezTo>
                      <a:pt x="-1107" y="20698"/>
                      <a:pt x="888" y="29766"/>
                      <a:pt x="7104" y="35623"/>
                    </a:cubicBezTo>
                    <a:cubicBezTo>
                      <a:pt x="9993" y="38348"/>
                      <a:pt x="13186" y="40748"/>
                      <a:pt x="16608" y="42767"/>
                    </a:cubicBezTo>
                    <a:cubicBezTo>
                      <a:pt x="20067" y="44767"/>
                      <a:pt x="23735" y="46396"/>
                      <a:pt x="27537" y="47625"/>
                    </a:cubicBezTo>
                    <a:cubicBezTo>
                      <a:pt x="38447" y="50625"/>
                      <a:pt x="50118" y="47615"/>
                      <a:pt x="58234" y="39719"/>
                    </a:cubicBezTo>
                    <a:cubicBezTo>
                      <a:pt x="60439" y="38005"/>
                      <a:pt x="62444" y="36061"/>
                      <a:pt x="64222" y="33909"/>
                    </a:cubicBezTo>
                    <a:lnTo>
                      <a:pt x="63556" y="34099"/>
                    </a:lnTo>
                    <a:cubicBezTo>
                      <a:pt x="61827" y="36376"/>
                      <a:pt x="59812" y="38424"/>
                      <a:pt x="57569" y="40196"/>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18"/>
              <p:cNvSpPr/>
              <p:nvPr/>
            </p:nvSpPr>
            <p:spPr>
              <a:xfrm>
                <a:off x="5833480" y="4174426"/>
                <a:ext cx="68642" cy="51616"/>
              </a:xfrm>
              <a:custGeom>
                <a:avLst/>
                <a:gdLst/>
                <a:ahLst/>
                <a:cxnLst/>
                <a:rect l="l" t="t" r="r" b="b"/>
                <a:pathLst>
                  <a:path w="68642" h="51616" extrusionOk="0">
                    <a:moveTo>
                      <a:pt x="57428" y="44577"/>
                    </a:moveTo>
                    <a:cubicBezTo>
                      <a:pt x="50139" y="51044"/>
                      <a:pt x="40027" y="53245"/>
                      <a:pt x="30722" y="50387"/>
                    </a:cubicBezTo>
                    <a:cubicBezTo>
                      <a:pt x="26465" y="49044"/>
                      <a:pt x="22350" y="47254"/>
                      <a:pt x="18463" y="45053"/>
                    </a:cubicBezTo>
                    <a:cubicBezTo>
                      <a:pt x="14870" y="42948"/>
                      <a:pt x="11458" y="40529"/>
                      <a:pt x="8293" y="37814"/>
                    </a:cubicBezTo>
                    <a:cubicBezTo>
                      <a:pt x="310" y="30337"/>
                      <a:pt x="-2189" y="18679"/>
                      <a:pt x="2021" y="8572"/>
                    </a:cubicBezTo>
                    <a:cubicBezTo>
                      <a:pt x="2772" y="5953"/>
                      <a:pt x="3827" y="3429"/>
                      <a:pt x="5157" y="1048"/>
                    </a:cubicBezTo>
                    <a:lnTo>
                      <a:pt x="5917" y="0"/>
                    </a:lnTo>
                    <a:cubicBezTo>
                      <a:pt x="4616" y="2343"/>
                      <a:pt x="3589" y="4839"/>
                      <a:pt x="2876" y="7429"/>
                    </a:cubicBezTo>
                    <a:cubicBezTo>
                      <a:pt x="-1381" y="17497"/>
                      <a:pt x="1128" y="29165"/>
                      <a:pt x="9149" y="36576"/>
                    </a:cubicBezTo>
                    <a:cubicBezTo>
                      <a:pt x="12266" y="39348"/>
                      <a:pt x="15678" y="41777"/>
                      <a:pt x="19318" y="43815"/>
                    </a:cubicBezTo>
                    <a:cubicBezTo>
                      <a:pt x="23224" y="46006"/>
                      <a:pt x="27330" y="47825"/>
                      <a:pt x="31578" y="49244"/>
                    </a:cubicBezTo>
                    <a:cubicBezTo>
                      <a:pt x="40901" y="52073"/>
                      <a:pt x="51013" y="49835"/>
                      <a:pt x="58283" y="43339"/>
                    </a:cubicBezTo>
                    <a:cubicBezTo>
                      <a:pt x="62142" y="39881"/>
                      <a:pt x="65620" y="36023"/>
                      <a:pt x="68643" y="31813"/>
                    </a:cubicBezTo>
                    <a:lnTo>
                      <a:pt x="68643" y="31813"/>
                    </a:lnTo>
                    <a:cubicBezTo>
                      <a:pt x="65440" y="36509"/>
                      <a:pt x="61667" y="40795"/>
                      <a:pt x="57428" y="44577"/>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8" name="Google Shape;828;p18"/>
              <p:cNvSpPr/>
              <p:nvPr/>
            </p:nvSpPr>
            <p:spPr>
              <a:xfrm>
                <a:off x="5752373" y="4115091"/>
                <a:ext cx="68187" cy="61619"/>
              </a:xfrm>
              <a:custGeom>
                <a:avLst/>
                <a:gdLst/>
                <a:ahLst/>
                <a:cxnLst/>
                <a:rect l="l" t="t" r="r" b="b"/>
                <a:pathLst>
                  <a:path w="68187" h="61619" extrusionOk="0">
                    <a:moveTo>
                      <a:pt x="64786" y="21997"/>
                    </a:moveTo>
                    <a:cubicBezTo>
                      <a:pt x="61098" y="17082"/>
                      <a:pt x="56403" y="13024"/>
                      <a:pt x="51005" y="10090"/>
                    </a:cubicBezTo>
                    <a:lnTo>
                      <a:pt x="50435" y="10090"/>
                    </a:lnTo>
                    <a:lnTo>
                      <a:pt x="41787" y="5518"/>
                    </a:lnTo>
                    <a:cubicBezTo>
                      <a:pt x="39506" y="4375"/>
                      <a:pt x="37130" y="3232"/>
                      <a:pt x="34754" y="2280"/>
                    </a:cubicBezTo>
                    <a:cubicBezTo>
                      <a:pt x="33205" y="1623"/>
                      <a:pt x="31617" y="1051"/>
                      <a:pt x="30002" y="565"/>
                    </a:cubicBezTo>
                    <a:cubicBezTo>
                      <a:pt x="22494" y="-1911"/>
                      <a:pt x="13845" y="4090"/>
                      <a:pt x="8618" y="11900"/>
                    </a:cubicBezTo>
                    <a:cubicBezTo>
                      <a:pt x="5767" y="16205"/>
                      <a:pt x="3382" y="20806"/>
                      <a:pt x="1490" y="25616"/>
                    </a:cubicBezTo>
                    <a:cubicBezTo>
                      <a:pt x="-1684" y="33551"/>
                      <a:pt x="312" y="42618"/>
                      <a:pt x="6527" y="48476"/>
                    </a:cubicBezTo>
                    <a:cubicBezTo>
                      <a:pt x="9417" y="51200"/>
                      <a:pt x="12610" y="53601"/>
                      <a:pt x="16031" y="55620"/>
                    </a:cubicBezTo>
                    <a:cubicBezTo>
                      <a:pt x="19491" y="57620"/>
                      <a:pt x="23159" y="59249"/>
                      <a:pt x="26960" y="60478"/>
                    </a:cubicBezTo>
                    <a:cubicBezTo>
                      <a:pt x="37871" y="63478"/>
                      <a:pt x="49542" y="60468"/>
                      <a:pt x="57658" y="52572"/>
                    </a:cubicBezTo>
                    <a:cubicBezTo>
                      <a:pt x="59882" y="50848"/>
                      <a:pt x="61896" y="48867"/>
                      <a:pt x="63645" y="46666"/>
                    </a:cubicBezTo>
                    <a:cubicBezTo>
                      <a:pt x="65850" y="43695"/>
                      <a:pt x="67285" y="40228"/>
                      <a:pt x="67827" y="36570"/>
                    </a:cubicBezTo>
                    <a:cubicBezTo>
                      <a:pt x="68825" y="31503"/>
                      <a:pt x="67732" y="26235"/>
                      <a:pt x="64786" y="21997"/>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29" name="Google Shape;829;p18"/>
            <p:cNvGrpSpPr/>
            <p:nvPr/>
          </p:nvGrpSpPr>
          <p:grpSpPr>
            <a:xfrm flipH="1">
              <a:off x="3829267" y="2465054"/>
              <a:ext cx="683694" cy="518573"/>
              <a:chOff x="6621095" y="1452181"/>
              <a:chExt cx="330894" cy="250785"/>
            </a:xfrm>
          </p:grpSpPr>
          <p:sp>
            <p:nvSpPr>
              <p:cNvPr id="830" name="Google Shape;830;p18"/>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18"/>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18"/>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18"/>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18"/>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35" name="Google Shape;835;p18"/>
            <p:cNvSpPr/>
            <p:nvPr/>
          </p:nvSpPr>
          <p:spPr>
            <a:xfrm rot="-1803147">
              <a:off x="6082659" y="320502"/>
              <a:ext cx="40427" cy="70097"/>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18"/>
            <p:cNvSpPr/>
            <p:nvPr/>
          </p:nvSpPr>
          <p:spPr>
            <a:xfrm>
              <a:off x="5777153" y="2115925"/>
              <a:ext cx="669353" cy="387341"/>
            </a:xfrm>
            <a:custGeom>
              <a:avLst/>
              <a:gdLst/>
              <a:ahLst/>
              <a:cxnLst/>
              <a:rect l="l" t="t" r="r" b="b"/>
              <a:pathLst>
                <a:path w="828920" h="479679" extrusionOk="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18"/>
            <p:cNvSpPr/>
            <p:nvPr/>
          </p:nvSpPr>
          <p:spPr>
            <a:xfrm>
              <a:off x="5964040" y="276791"/>
              <a:ext cx="375852" cy="551229"/>
            </a:xfrm>
            <a:custGeom>
              <a:avLst/>
              <a:gdLst/>
              <a:ahLst/>
              <a:cxnLst/>
              <a:rect l="l" t="t" r="r" b="b"/>
              <a:pathLst>
                <a:path w="465451" h="682637" extrusionOk="0">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838;p18"/>
            <p:cNvSpPr/>
            <p:nvPr/>
          </p:nvSpPr>
          <p:spPr>
            <a:xfrm>
              <a:off x="5952425" y="673402"/>
              <a:ext cx="70057" cy="407712"/>
            </a:xfrm>
            <a:custGeom>
              <a:avLst/>
              <a:gdLst/>
              <a:ahLst/>
              <a:cxnLst/>
              <a:rect l="l" t="t" r="r" b="b"/>
              <a:pathLst>
                <a:path w="86758" h="504907" extrusionOk="0">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839;p18"/>
            <p:cNvSpPr/>
            <p:nvPr/>
          </p:nvSpPr>
          <p:spPr>
            <a:xfrm>
              <a:off x="5992903" y="271657"/>
              <a:ext cx="179035" cy="222681"/>
            </a:xfrm>
            <a:custGeom>
              <a:avLst/>
              <a:gdLst/>
              <a:ahLst/>
              <a:cxnLst/>
              <a:rect l="l" t="t" r="r" b="b"/>
              <a:pathLst>
                <a:path w="221715" h="275766" extrusionOk="0">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840;p18"/>
            <p:cNvSpPr/>
            <p:nvPr/>
          </p:nvSpPr>
          <p:spPr>
            <a:xfrm>
              <a:off x="6027515" y="513497"/>
              <a:ext cx="222025" cy="248990"/>
            </a:xfrm>
            <a:custGeom>
              <a:avLst/>
              <a:gdLst/>
              <a:ahLst/>
              <a:cxnLst/>
              <a:rect l="l" t="t" r="r" b="b"/>
              <a:pathLst>
                <a:path w="274953" h="308347" extrusionOk="0">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18"/>
            <p:cNvSpPr/>
            <p:nvPr/>
          </p:nvSpPr>
          <p:spPr>
            <a:xfrm>
              <a:off x="5963282" y="594790"/>
              <a:ext cx="323371" cy="372912"/>
            </a:xfrm>
            <a:custGeom>
              <a:avLst/>
              <a:gdLst/>
              <a:ahLst/>
              <a:cxnLst/>
              <a:rect l="l" t="t" r="r" b="b"/>
              <a:pathLst>
                <a:path w="400459" h="461811" extrusionOk="0">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18"/>
            <p:cNvSpPr/>
            <p:nvPr/>
          </p:nvSpPr>
          <p:spPr>
            <a:xfrm>
              <a:off x="6020709" y="289521"/>
              <a:ext cx="238064" cy="294179"/>
            </a:xfrm>
            <a:custGeom>
              <a:avLst/>
              <a:gdLst/>
              <a:ahLst/>
              <a:cxnLst/>
              <a:rect l="l" t="t" r="r" b="b"/>
              <a:pathLst>
                <a:path w="294816" h="364308" extrusionOk="0">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18"/>
            <p:cNvSpPr/>
            <p:nvPr/>
          </p:nvSpPr>
          <p:spPr>
            <a:xfrm>
              <a:off x="6029967" y="288305"/>
              <a:ext cx="239492" cy="225171"/>
            </a:xfrm>
            <a:custGeom>
              <a:avLst/>
              <a:gdLst/>
              <a:ahLst/>
              <a:cxnLst/>
              <a:rect l="l" t="t" r="r" b="b"/>
              <a:pathLst>
                <a:path w="296585" h="278850" extrusionOk="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18"/>
            <p:cNvSpPr/>
            <p:nvPr/>
          </p:nvSpPr>
          <p:spPr>
            <a:xfrm>
              <a:off x="6069645" y="2237688"/>
              <a:ext cx="188076" cy="143860"/>
            </a:xfrm>
            <a:custGeom>
              <a:avLst/>
              <a:gdLst/>
              <a:ahLst/>
              <a:cxnLst/>
              <a:rect l="l" t="t" r="r" b="b"/>
              <a:pathLst>
                <a:path w="232912" h="178155" extrusionOk="0">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845;p18"/>
            <p:cNvSpPr/>
            <p:nvPr/>
          </p:nvSpPr>
          <p:spPr>
            <a:xfrm>
              <a:off x="6070415" y="2283614"/>
              <a:ext cx="187263" cy="97891"/>
            </a:xfrm>
            <a:custGeom>
              <a:avLst/>
              <a:gdLst/>
              <a:ahLst/>
              <a:cxnLst/>
              <a:rect l="l" t="t" r="r" b="b"/>
              <a:pathLst>
                <a:path w="231905" h="121227" extrusionOk="0">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846;p18"/>
            <p:cNvSpPr/>
            <p:nvPr/>
          </p:nvSpPr>
          <p:spPr>
            <a:xfrm>
              <a:off x="5927157" y="2205996"/>
              <a:ext cx="172547" cy="133696"/>
            </a:xfrm>
            <a:custGeom>
              <a:avLst/>
              <a:gdLst/>
              <a:ahLst/>
              <a:cxnLst/>
              <a:rect l="l" t="t" r="r" b="b"/>
              <a:pathLst>
                <a:path w="213680" h="165568" extrusionOk="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847;p18"/>
            <p:cNvSpPr/>
            <p:nvPr/>
          </p:nvSpPr>
          <p:spPr>
            <a:xfrm>
              <a:off x="5927737" y="2249998"/>
              <a:ext cx="171800" cy="89748"/>
            </a:xfrm>
            <a:custGeom>
              <a:avLst/>
              <a:gdLst/>
              <a:ahLst/>
              <a:cxnLst/>
              <a:rect l="l" t="t" r="r" b="b"/>
              <a:pathLst>
                <a:path w="212755" h="111143" extrusionOk="0">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848;p18"/>
            <p:cNvSpPr/>
            <p:nvPr/>
          </p:nvSpPr>
          <p:spPr>
            <a:xfrm>
              <a:off x="5955035" y="963103"/>
              <a:ext cx="368082" cy="1288142"/>
            </a:xfrm>
            <a:custGeom>
              <a:avLst/>
              <a:gdLst/>
              <a:ahLst/>
              <a:cxnLst/>
              <a:rect l="l" t="t" r="r" b="b"/>
              <a:pathLst>
                <a:path w="455829" h="1595222" extrusionOk="0">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18"/>
            <p:cNvSpPr/>
            <p:nvPr/>
          </p:nvSpPr>
          <p:spPr>
            <a:xfrm>
              <a:off x="5939457" y="937334"/>
              <a:ext cx="391797" cy="856741"/>
            </a:xfrm>
            <a:custGeom>
              <a:avLst/>
              <a:gdLst/>
              <a:ahLst/>
              <a:cxnLst/>
              <a:rect l="l" t="t" r="r" b="b"/>
              <a:pathLst>
                <a:path w="485198" h="1060979" extrusionOk="0">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850;p18"/>
            <p:cNvSpPr/>
            <p:nvPr/>
          </p:nvSpPr>
          <p:spPr>
            <a:xfrm>
              <a:off x="5733626" y="681017"/>
              <a:ext cx="564393" cy="492344"/>
            </a:xfrm>
            <a:custGeom>
              <a:avLst/>
              <a:gdLst/>
              <a:ahLst/>
              <a:cxnLst/>
              <a:rect l="l" t="t" r="r" b="b"/>
              <a:pathLst>
                <a:path w="698939" h="609714" extrusionOk="0">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851;p18"/>
            <p:cNvSpPr/>
            <p:nvPr/>
          </p:nvSpPr>
          <p:spPr>
            <a:xfrm>
              <a:off x="6171801" y="649512"/>
              <a:ext cx="135912" cy="159574"/>
            </a:xfrm>
            <a:custGeom>
              <a:avLst/>
              <a:gdLst/>
              <a:ahLst/>
              <a:cxnLst/>
              <a:rect l="l" t="t" r="r" b="b"/>
              <a:pathLst>
                <a:path w="168312" h="197615" extrusionOk="0">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18"/>
            <p:cNvSpPr/>
            <p:nvPr/>
          </p:nvSpPr>
          <p:spPr>
            <a:xfrm>
              <a:off x="5953447" y="594810"/>
              <a:ext cx="109819" cy="115441"/>
            </a:xfrm>
            <a:custGeom>
              <a:avLst/>
              <a:gdLst/>
              <a:ahLst/>
              <a:cxnLst/>
              <a:rect l="l" t="t" r="r" b="b"/>
              <a:pathLst>
                <a:path w="135999" h="142961" extrusionOk="0">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4" name="Google Shape;470;p2"/>
          <p:cNvSpPr txBox="1">
            <a:spLocks/>
          </p:cNvSpPr>
          <p:nvPr/>
        </p:nvSpPr>
        <p:spPr>
          <a:xfrm>
            <a:off x="325329" y="533659"/>
            <a:ext cx="4897499" cy="68073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rgbClr val="00CEF6"/>
              </a:buClr>
              <a:buSzPts val="2000"/>
              <a:buFont typeface="Oswald"/>
              <a:buNone/>
            </a:pPr>
            <a:r>
              <a:rPr lang="en-IN" sz="3600" dirty="0">
                <a:solidFill>
                  <a:schemeClr val="accent1">
                    <a:lumMod val="75000"/>
                  </a:schemeClr>
                </a:solidFill>
                <a:latin typeface="Georgia" panose="02040502050405020303" pitchFamily="18" charset="0"/>
                <a:sym typeface="Oswald"/>
              </a:rPr>
              <a:t>BUSINESS PROBLEM </a:t>
            </a:r>
          </a:p>
        </p:txBody>
      </p:sp>
      <p:sp>
        <p:nvSpPr>
          <p:cNvPr id="121" name="Google Shape;471;p2"/>
          <p:cNvSpPr txBox="1">
            <a:spLocks/>
          </p:cNvSpPr>
          <p:nvPr/>
        </p:nvSpPr>
        <p:spPr>
          <a:xfrm>
            <a:off x="391055" y="1858916"/>
            <a:ext cx="4593287" cy="26341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285750" indent="-285750" algn="just">
              <a:lnSpc>
                <a:spcPct val="100000"/>
              </a:lnSpc>
              <a:buSzPts val="2000"/>
              <a:buFont typeface="Arial"/>
              <a:buChar char="•"/>
            </a:pPr>
            <a:r>
              <a:rPr lang="en-US" sz="1400" dirty="0">
                <a:solidFill>
                  <a:srgbClr val="28324A"/>
                </a:solidFill>
                <a:latin typeface="Times New Roman" panose="02020603050405020304" pitchFamily="18" charset="0"/>
                <a:cs typeface="Times New Roman" panose="02020603050405020304" pitchFamily="18" charset="0"/>
              </a:rPr>
              <a:t>Twitter has now become a useful way to build one's business as it helps in giving the brand a voice and a personality.</a:t>
            </a:r>
          </a:p>
          <a:p>
            <a:pPr marL="0" indent="0" algn="just">
              <a:lnSpc>
                <a:spcPct val="100000"/>
              </a:lnSpc>
              <a:buSzPts val="2000"/>
              <a:buNone/>
            </a:pPr>
            <a:endParaRPr lang="en-US" sz="1400" dirty="0">
              <a:solidFill>
                <a:srgbClr val="28324A"/>
              </a:solidFill>
              <a:latin typeface="Times New Roman" panose="02020603050405020304" pitchFamily="18" charset="0"/>
              <a:cs typeface="Times New Roman" panose="02020603050405020304" pitchFamily="18" charset="0"/>
            </a:endParaRPr>
          </a:p>
          <a:p>
            <a:pPr marL="285750" indent="-285750" algn="just">
              <a:lnSpc>
                <a:spcPct val="100000"/>
              </a:lnSpc>
              <a:buSzPts val="2000"/>
              <a:buFont typeface="Arial"/>
              <a:buChar char="•"/>
            </a:pPr>
            <a:r>
              <a:rPr lang="en-US" sz="1400" dirty="0">
                <a:solidFill>
                  <a:srgbClr val="28324A"/>
                </a:solidFill>
                <a:latin typeface="Times New Roman" panose="02020603050405020304" pitchFamily="18" charset="0"/>
                <a:cs typeface="Times New Roman" panose="02020603050405020304" pitchFamily="18" charset="0"/>
              </a:rPr>
              <a:t>To identify the user’s sentiment about the product/brand based on the user’s tweets.</a:t>
            </a:r>
          </a:p>
          <a:p>
            <a:pPr marL="0" indent="0" algn="just">
              <a:lnSpc>
                <a:spcPct val="100000"/>
              </a:lnSpc>
              <a:buSzPts val="2000"/>
              <a:buNone/>
            </a:pPr>
            <a:endParaRPr lang="en-US" sz="1400" dirty="0">
              <a:solidFill>
                <a:srgbClr val="28324A"/>
              </a:solidFill>
              <a:latin typeface="Times New Roman" panose="02020603050405020304" pitchFamily="18" charset="0"/>
              <a:cs typeface="Times New Roman" panose="02020603050405020304" pitchFamily="18" charset="0"/>
            </a:endParaRPr>
          </a:p>
          <a:p>
            <a:pPr marL="285750" indent="-285750" algn="just">
              <a:lnSpc>
                <a:spcPct val="100000"/>
              </a:lnSpc>
              <a:buSzPts val="2000"/>
              <a:buFont typeface="Arial"/>
              <a:buChar char="•"/>
            </a:pPr>
            <a:r>
              <a:rPr lang="en-US" sz="1400" dirty="0">
                <a:solidFill>
                  <a:srgbClr val="28324A"/>
                </a:solidFill>
                <a:latin typeface="Times New Roman" panose="02020603050405020304" pitchFamily="18" charset="0"/>
                <a:cs typeface="Times New Roman" panose="02020603050405020304" pitchFamily="18" charset="0"/>
              </a:rPr>
              <a:t>To discover customer trends and interests and launch a product accordingly</a:t>
            </a:r>
          </a:p>
          <a:p>
            <a:pPr marL="285750" indent="-285750">
              <a:lnSpc>
                <a:spcPct val="100000"/>
              </a:lnSpc>
              <a:buSzPts val="2000"/>
              <a:buFont typeface="Arial"/>
              <a:buChar char="•"/>
            </a:pPr>
            <a:endParaRPr lang="en-US" sz="1400" dirty="0">
              <a:solidFill>
                <a:srgbClr val="28324A"/>
              </a:solidFill>
              <a:latin typeface="Times New Roman" panose="02020603050405020304" pitchFamily="18" charset="0"/>
              <a:cs typeface="Times New Roman" panose="02020603050405020304" pitchFamily="18" charset="0"/>
              <a:sym typeface="Source Sans Pro"/>
            </a:endParaRPr>
          </a:p>
        </p:txBody>
      </p:sp>
      <p:grpSp>
        <p:nvGrpSpPr>
          <p:cNvPr id="115" name="Google Shape;473;p2">
            <a:extLst>
              <a:ext uri="{FF2B5EF4-FFF2-40B4-BE49-F238E27FC236}">
                <a16:creationId xmlns:a16="http://schemas.microsoft.com/office/drawing/2014/main" id="{083A3795-00BF-4721-8BF7-ADBAA7C5082F}"/>
              </a:ext>
            </a:extLst>
          </p:cNvPr>
          <p:cNvGrpSpPr/>
          <p:nvPr/>
        </p:nvGrpSpPr>
        <p:grpSpPr>
          <a:xfrm>
            <a:off x="5124843" y="625889"/>
            <a:ext cx="330098" cy="489724"/>
            <a:chOff x="6730350" y="2315900"/>
            <a:chExt cx="257700" cy="420100"/>
          </a:xfrm>
          <a:solidFill>
            <a:srgbClr val="002060"/>
          </a:solidFill>
        </p:grpSpPr>
        <p:sp>
          <p:nvSpPr>
            <p:cNvPr id="116" name="Google Shape;474;p2">
              <a:extLst>
                <a:ext uri="{FF2B5EF4-FFF2-40B4-BE49-F238E27FC236}">
                  <a16:creationId xmlns:a16="http://schemas.microsoft.com/office/drawing/2014/main" id="{62DAF9AA-55B9-4DFC-B554-1F1E10CB2778}"/>
                </a:ext>
              </a:extLst>
            </p:cNvPr>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475;p2">
              <a:extLst>
                <a:ext uri="{FF2B5EF4-FFF2-40B4-BE49-F238E27FC236}">
                  <a16:creationId xmlns:a16="http://schemas.microsoft.com/office/drawing/2014/main" id="{4DCD0ECA-3717-425E-B0E4-571A1830E761}"/>
                </a:ext>
              </a:extLst>
            </p:cNvPr>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476;p2">
              <a:extLst>
                <a:ext uri="{FF2B5EF4-FFF2-40B4-BE49-F238E27FC236}">
                  <a16:creationId xmlns:a16="http://schemas.microsoft.com/office/drawing/2014/main" id="{8C1B2C08-AEFF-4727-AE3B-CD51CC665756}"/>
                </a:ext>
              </a:extLst>
            </p:cNvPr>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477;p2">
              <a:extLst>
                <a:ext uri="{FF2B5EF4-FFF2-40B4-BE49-F238E27FC236}">
                  <a16:creationId xmlns:a16="http://schemas.microsoft.com/office/drawing/2014/main" id="{FCA5BDBA-1978-4C66-8792-2DB31CEB4289}"/>
                </a:ext>
              </a:extLst>
            </p:cNvPr>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478;p2">
              <a:extLst>
                <a:ext uri="{FF2B5EF4-FFF2-40B4-BE49-F238E27FC236}">
                  <a16:creationId xmlns:a16="http://schemas.microsoft.com/office/drawing/2014/main" id="{3D6E159E-7175-487D-BE89-FFC8017A8593}"/>
                </a:ext>
              </a:extLst>
            </p:cNvPr>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4225702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B8E16-7294-484E-AE0C-DAA5D0A5F9FF}"/>
              </a:ext>
            </a:extLst>
          </p:cNvPr>
          <p:cNvSpPr>
            <a:spLocks noGrp="1"/>
          </p:cNvSpPr>
          <p:nvPr>
            <p:ph type="title"/>
          </p:nvPr>
        </p:nvSpPr>
        <p:spPr/>
        <p:txBody>
          <a:bodyPr/>
          <a:lstStyle/>
          <a:p>
            <a:r>
              <a:rPr lang="en-GB" dirty="0"/>
              <a:t>Model Tuning</a:t>
            </a:r>
            <a:endParaRPr lang="en-IN" dirty="0"/>
          </a:p>
        </p:txBody>
      </p:sp>
      <p:sp>
        <p:nvSpPr>
          <p:cNvPr id="3" name="Slide Number Placeholder 2">
            <a:extLst>
              <a:ext uri="{FF2B5EF4-FFF2-40B4-BE49-F238E27FC236}">
                <a16:creationId xmlns:a16="http://schemas.microsoft.com/office/drawing/2014/main" id="{629B9CCD-F3DD-4A5D-AA12-A5D6C9D9762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graphicFrame>
        <p:nvGraphicFramePr>
          <p:cNvPr id="4" name="Table 3">
            <a:extLst>
              <a:ext uri="{FF2B5EF4-FFF2-40B4-BE49-F238E27FC236}">
                <a16:creationId xmlns:a16="http://schemas.microsoft.com/office/drawing/2014/main" id="{B14F6D88-D21B-47A4-A2D9-94C05018D6FE}"/>
              </a:ext>
            </a:extLst>
          </p:cNvPr>
          <p:cNvGraphicFramePr>
            <a:graphicFrameLocks noGrp="1"/>
          </p:cNvGraphicFramePr>
          <p:nvPr>
            <p:extLst>
              <p:ext uri="{D42A27DB-BD31-4B8C-83A1-F6EECF244321}">
                <p14:modId xmlns:p14="http://schemas.microsoft.com/office/powerpoint/2010/main" val="2220423463"/>
              </p:ext>
            </p:extLst>
          </p:nvPr>
        </p:nvGraphicFramePr>
        <p:xfrm>
          <a:off x="487016" y="1371600"/>
          <a:ext cx="5267739" cy="3304382"/>
        </p:xfrm>
        <a:graphic>
          <a:graphicData uri="http://schemas.openxmlformats.org/drawingml/2006/table">
            <a:tbl>
              <a:tblPr>
                <a:noFill/>
                <a:tableStyleId>{6DAF8B02-0844-4D3B-8AFE-A6C1AC7A6EF3}</a:tableStyleId>
              </a:tblPr>
              <a:tblGrid>
                <a:gridCol w="1838740">
                  <a:extLst>
                    <a:ext uri="{9D8B030D-6E8A-4147-A177-3AD203B41FA5}">
                      <a16:colId xmlns:a16="http://schemas.microsoft.com/office/drawing/2014/main" val="3018662088"/>
                    </a:ext>
                  </a:extLst>
                </a:gridCol>
                <a:gridCol w="1033670">
                  <a:extLst>
                    <a:ext uri="{9D8B030D-6E8A-4147-A177-3AD203B41FA5}">
                      <a16:colId xmlns:a16="http://schemas.microsoft.com/office/drawing/2014/main" val="230532201"/>
                    </a:ext>
                  </a:extLst>
                </a:gridCol>
                <a:gridCol w="2395329">
                  <a:extLst>
                    <a:ext uri="{9D8B030D-6E8A-4147-A177-3AD203B41FA5}">
                      <a16:colId xmlns:a16="http://schemas.microsoft.com/office/drawing/2014/main" val="1895500931"/>
                    </a:ext>
                  </a:extLst>
                </a:gridCol>
              </a:tblGrid>
              <a:tr h="865434">
                <a:tc>
                  <a:txBody>
                    <a:bodyPr/>
                    <a:lstStyle/>
                    <a:p>
                      <a:pPr marL="0" lvl="0" indent="0" algn="ctr" rtl="0">
                        <a:spcBef>
                          <a:spcPts val="0"/>
                        </a:spcBef>
                        <a:spcAft>
                          <a:spcPts val="0"/>
                        </a:spcAft>
                        <a:buNone/>
                      </a:pPr>
                      <a:r>
                        <a:rPr lang="en-IN" sz="1400" b="1" dirty="0">
                          <a:solidFill>
                            <a:srgbClr val="002060"/>
                          </a:solidFill>
                          <a:latin typeface="Barlow"/>
                          <a:ea typeface="Barlow"/>
                          <a:cs typeface="Barlow"/>
                          <a:sym typeface="Barlow"/>
                        </a:rPr>
                        <a:t>Model</a:t>
                      </a:r>
                      <a:endParaRPr sz="1400" b="1" dirty="0">
                        <a:solidFill>
                          <a:srgbClr val="002060"/>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400" b="1" dirty="0">
                          <a:solidFill>
                            <a:srgbClr val="002060"/>
                          </a:solidFill>
                          <a:latin typeface="Barlow"/>
                          <a:ea typeface="Barlow"/>
                          <a:cs typeface="Barlow"/>
                          <a:sym typeface="Barlow"/>
                        </a:rPr>
                        <a:t>Weighted</a:t>
                      </a:r>
                    </a:p>
                    <a:p>
                      <a:pPr marL="0" lvl="0" indent="0" algn="ctr" rtl="0">
                        <a:spcBef>
                          <a:spcPts val="0"/>
                        </a:spcBef>
                        <a:spcAft>
                          <a:spcPts val="0"/>
                        </a:spcAft>
                        <a:buNone/>
                      </a:pPr>
                      <a:r>
                        <a:rPr lang="en-IN" sz="1400" b="1" dirty="0">
                          <a:solidFill>
                            <a:srgbClr val="002060"/>
                          </a:solidFill>
                          <a:latin typeface="Barlow"/>
                          <a:ea typeface="Barlow"/>
                          <a:cs typeface="Barlow"/>
                          <a:sym typeface="Barlow"/>
                        </a:rPr>
                        <a:t> F1 Score</a:t>
                      </a:r>
                      <a:endParaRPr sz="1400" b="1" dirty="0">
                        <a:solidFill>
                          <a:srgbClr val="002060"/>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GB" sz="1400" b="1" dirty="0">
                          <a:solidFill>
                            <a:srgbClr val="002060"/>
                          </a:solidFill>
                          <a:latin typeface="Barlow"/>
                          <a:ea typeface="Barlow"/>
                          <a:cs typeface="Barlow"/>
                          <a:sym typeface="Barlow"/>
                        </a:rPr>
                        <a:t>Best Parameters</a:t>
                      </a:r>
                      <a:endParaRPr sz="1400" b="1" dirty="0">
                        <a:solidFill>
                          <a:srgbClr val="002060"/>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3937268442"/>
                  </a:ext>
                </a:extLst>
              </a:tr>
              <a:tr h="735605">
                <a:tc>
                  <a:txBody>
                    <a:bodyPr/>
                    <a:lstStyle/>
                    <a:p>
                      <a:pPr marL="0" lvl="0" indent="0" algn="r" rtl="0">
                        <a:spcBef>
                          <a:spcPts val="0"/>
                        </a:spcBef>
                        <a:spcAft>
                          <a:spcPts val="0"/>
                        </a:spcAft>
                        <a:buNone/>
                      </a:pPr>
                      <a:r>
                        <a:rPr lang="en-IN" sz="1400" b="0" i="0" u="none" strike="noStrike" cap="none" dirty="0" err="1">
                          <a:solidFill>
                            <a:srgbClr val="002060"/>
                          </a:solidFill>
                          <a:highlight>
                            <a:srgbClr val="FFFF00"/>
                          </a:highlight>
                          <a:latin typeface="Barlow"/>
                          <a:ea typeface="Barlow"/>
                          <a:cs typeface="Barlow"/>
                          <a:sym typeface="Barlow"/>
                        </a:rPr>
                        <a:t>LinearSVC</a:t>
                      </a:r>
                      <a:r>
                        <a:rPr lang="en-IN" sz="1400" b="0" i="0" u="none" strike="noStrike" cap="none" dirty="0">
                          <a:solidFill>
                            <a:srgbClr val="002060"/>
                          </a:solidFill>
                          <a:highlight>
                            <a:srgbClr val="FFFF00"/>
                          </a:highlight>
                          <a:latin typeface="Barlow"/>
                          <a:ea typeface="Barlow"/>
                          <a:cs typeface="Barlow"/>
                          <a:sym typeface="Barlow"/>
                        </a:rPr>
                        <a:t> with </a:t>
                      </a:r>
                      <a:r>
                        <a:rPr lang="en-IN" sz="1400" b="0" i="0" u="none" strike="noStrike" cap="none" dirty="0" err="1">
                          <a:solidFill>
                            <a:srgbClr val="002060"/>
                          </a:solidFill>
                          <a:highlight>
                            <a:srgbClr val="FFFF00"/>
                          </a:highlight>
                          <a:latin typeface="Barlow"/>
                          <a:ea typeface="Barlow"/>
                          <a:cs typeface="Barlow"/>
                          <a:sym typeface="Barlow"/>
                        </a:rPr>
                        <a:t>RandomizedSeacrhCV</a:t>
                      </a:r>
                      <a:endParaRPr sz="1400" b="0" i="0" u="none" strike="noStrike" cap="none" dirty="0">
                        <a:solidFill>
                          <a:srgbClr val="002060"/>
                        </a:solidFill>
                        <a:highlight>
                          <a:srgbClr val="FFFF00"/>
                        </a:highlight>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b="1" dirty="0">
                          <a:solidFill>
                            <a:schemeClr val="dk1"/>
                          </a:solidFill>
                          <a:latin typeface="Barlow"/>
                          <a:ea typeface="Barlow"/>
                          <a:cs typeface="Barlow"/>
                          <a:sym typeface="Barlow"/>
                        </a:rPr>
                        <a:t>0.656</a:t>
                      </a:r>
                      <a:endParaRPr b="1" dirty="0">
                        <a:solidFill>
                          <a:schemeClr val="dk1"/>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IN" sz="1400" b="0" i="0" u="none" strike="noStrike" cap="none" dirty="0">
                          <a:solidFill>
                            <a:srgbClr val="002060"/>
                          </a:solidFill>
                          <a:latin typeface="Barlow"/>
                          <a:sym typeface="Arial"/>
                        </a:rPr>
                        <a:t>{'penalty': 'l2', '</a:t>
                      </a:r>
                      <a:r>
                        <a:rPr lang="en-IN" sz="1400" b="0" i="0" u="none" strike="noStrike" cap="none" dirty="0" err="1">
                          <a:solidFill>
                            <a:srgbClr val="002060"/>
                          </a:solidFill>
                          <a:latin typeface="Barlow"/>
                          <a:sym typeface="Arial"/>
                        </a:rPr>
                        <a:t>max_iter</a:t>
                      </a:r>
                      <a:r>
                        <a:rPr lang="en-IN" sz="1400" b="0" i="0" u="none" strike="noStrike" cap="none" dirty="0">
                          <a:solidFill>
                            <a:srgbClr val="002060"/>
                          </a:solidFill>
                          <a:latin typeface="Barlow"/>
                          <a:sym typeface="Arial"/>
                        </a:rPr>
                        <a:t>': 1000, 'C': 0.8}</a:t>
                      </a:r>
                      <a:endParaRPr sz="1400" b="0" i="0" u="none" strike="noStrike" cap="none" dirty="0">
                        <a:solidFill>
                          <a:srgbClr val="002060"/>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2491450194"/>
                  </a:ext>
                </a:extLst>
              </a:tr>
              <a:tr h="554455">
                <a:tc>
                  <a:txBody>
                    <a:bodyPr/>
                    <a:lstStyle/>
                    <a:p>
                      <a:pPr marL="0" lvl="0" indent="0" algn="r" rtl="0">
                        <a:spcBef>
                          <a:spcPts val="0"/>
                        </a:spcBef>
                        <a:spcAft>
                          <a:spcPts val="0"/>
                        </a:spcAft>
                        <a:buNone/>
                      </a:pPr>
                      <a:r>
                        <a:rPr lang="en-IN" sz="1400" b="0" i="0" u="none" strike="noStrike" cap="none" dirty="0" err="1">
                          <a:solidFill>
                            <a:srgbClr val="002060"/>
                          </a:solidFill>
                          <a:latin typeface="Barlow"/>
                          <a:ea typeface="Barlow"/>
                          <a:cs typeface="Barlow"/>
                          <a:sym typeface="Barlow"/>
                        </a:rPr>
                        <a:t>LinearSVC</a:t>
                      </a:r>
                      <a:r>
                        <a:rPr lang="en-IN" sz="1400" b="0" i="0" u="none" strike="noStrike" cap="none" dirty="0">
                          <a:solidFill>
                            <a:srgbClr val="002060"/>
                          </a:solidFill>
                          <a:latin typeface="Barlow"/>
                          <a:ea typeface="Barlow"/>
                          <a:cs typeface="Barlow"/>
                          <a:sym typeface="Barlow"/>
                        </a:rPr>
                        <a:t> with </a:t>
                      </a:r>
                      <a:r>
                        <a:rPr lang="en-IN" sz="1400" b="0" i="0" u="none" strike="noStrike" cap="none" dirty="0" err="1">
                          <a:solidFill>
                            <a:srgbClr val="002060"/>
                          </a:solidFill>
                          <a:latin typeface="Barlow"/>
                          <a:ea typeface="Barlow"/>
                          <a:cs typeface="Barlow"/>
                          <a:sym typeface="Barlow"/>
                        </a:rPr>
                        <a:t>GridSearchCV</a:t>
                      </a:r>
                      <a:endParaRPr sz="1400" b="0" i="0" u="none" strike="noStrike" cap="none" dirty="0">
                        <a:solidFill>
                          <a:srgbClr val="002060"/>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b="1" dirty="0">
                          <a:solidFill>
                            <a:schemeClr val="dk1"/>
                          </a:solidFill>
                          <a:latin typeface="Barlow"/>
                          <a:ea typeface="Barlow"/>
                          <a:cs typeface="Barlow"/>
                          <a:sym typeface="Barlow"/>
                        </a:rPr>
                        <a:t>0.603</a:t>
                      </a:r>
                      <a:endParaRPr b="1" dirty="0">
                        <a:solidFill>
                          <a:schemeClr val="dk1"/>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IN" sz="1400" b="0" i="0" u="none" strike="noStrike" cap="none" dirty="0">
                          <a:solidFill>
                            <a:srgbClr val="002060"/>
                          </a:solidFill>
                          <a:latin typeface="Barlow"/>
                          <a:sym typeface="Arial"/>
                        </a:rPr>
                        <a:t>{'C': 1.2, '</a:t>
                      </a:r>
                      <a:r>
                        <a:rPr lang="en-IN" sz="1400" b="0" i="0" u="none" strike="noStrike" cap="none" dirty="0" err="1">
                          <a:solidFill>
                            <a:srgbClr val="002060"/>
                          </a:solidFill>
                          <a:latin typeface="Barlow"/>
                          <a:sym typeface="Arial"/>
                        </a:rPr>
                        <a:t>max_iter</a:t>
                      </a:r>
                      <a:r>
                        <a:rPr lang="en-IN" sz="1400" b="0" i="0" u="none" strike="noStrike" cap="none" dirty="0">
                          <a:solidFill>
                            <a:srgbClr val="002060"/>
                          </a:solidFill>
                          <a:latin typeface="Barlow"/>
                          <a:sym typeface="Arial"/>
                        </a:rPr>
                        <a:t>': 150, 'penalty': 'l2'}</a:t>
                      </a:r>
                      <a:endParaRPr sz="1400" b="0" i="0" u="none" strike="noStrike" cap="none" dirty="0">
                        <a:solidFill>
                          <a:srgbClr val="002060"/>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2302942160"/>
                  </a:ext>
                </a:extLst>
              </a:tr>
              <a:tr h="1139473">
                <a:tc>
                  <a:txBody>
                    <a:bodyPr/>
                    <a:lstStyle/>
                    <a:p>
                      <a:pPr marL="0" lvl="0" indent="0" algn="r" rtl="0">
                        <a:spcBef>
                          <a:spcPts val="0"/>
                        </a:spcBef>
                        <a:spcAft>
                          <a:spcPts val="0"/>
                        </a:spcAft>
                        <a:buNone/>
                      </a:pPr>
                      <a:r>
                        <a:rPr lang="en-IN" sz="1400" b="0" i="0" u="none" strike="noStrike" cap="none" dirty="0">
                          <a:solidFill>
                            <a:srgbClr val="002060"/>
                          </a:solidFill>
                          <a:latin typeface="Barlow"/>
                          <a:ea typeface="Barlow"/>
                          <a:cs typeface="Barlow"/>
                          <a:sym typeface="Barlow"/>
                        </a:rPr>
                        <a:t>Random Forest Classifier</a:t>
                      </a:r>
                      <a:endParaRPr sz="1400" b="0" i="0" u="none" strike="noStrike" cap="none" dirty="0">
                        <a:solidFill>
                          <a:srgbClr val="002060"/>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b="1" dirty="0">
                          <a:solidFill>
                            <a:schemeClr val="dk1"/>
                          </a:solidFill>
                          <a:latin typeface="Barlow"/>
                          <a:ea typeface="Barlow"/>
                          <a:cs typeface="Barlow"/>
                          <a:sym typeface="Barlow"/>
                        </a:rPr>
                        <a:t>0.606</a:t>
                      </a:r>
                      <a:endParaRPr b="1" dirty="0">
                        <a:solidFill>
                          <a:schemeClr val="dk1"/>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IN" sz="1400" b="0" i="0" u="none" strike="noStrike" cap="none" dirty="0">
                          <a:solidFill>
                            <a:srgbClr val="002060"/>
                          </a:solidFill>
                          <a:latin typeface="Barlow"/>
                          <a:sym typeface="Arial"/>
                        </a:rPr>
                        <a:t>{'</a:t>
                      </a:r>
                      <a:r>
                        <a:rPr lang="en-IN" sz="1400" b="0" i="0" u="none" strike="noStrike" cap="none" dirty="0" err="1">
                          <a:solidFill>
                            <a:srgbClr val="002060"/>
                          </a:solidFill>
                          <a:latin typeface="Barlow"/>
                          <a:sym typeface="Arial"/>
                        </a:rPr>
                        <a:t>n_estimators</a:t>
                      </a:r>
                      <a:r>
                        <a:rPr lang="en-IN" sz="1400" b="0" i="0" u="none" strike="noStrike" cap="none" dirty="0">
                          <a:solidFill>
                            <a:srgbClr val="002060"/>
                          </a:solidFill>
                          <a:latin typeface="Barlow"/>
                          <a:sym typeface="Arial"/>
                        </a:rPr>
                        <a:t>': 10, '</a:t>
                      </a:r>
                      <a:r>
                        <a:rPr lang="en-IN" sz="1400" b="0" i="0" u="none" strike="noStrike" cap="none" dirty="0" err="1">
                          <a:solidFill>
                            <a:srgbClr val="002060"/>
                          </a:solidFill>
                          <a:latin typeface="Barlow"/>
                          <a:sym typeface="Arial"/>
                        </a:rPr>
                        <a:t>max_features</a:t>
                      </a:r>
                      <a:r>
                        <a:rPr lang="en-IN" sz="1400" b="0" i="0" u="none" strike="noStrike" cap="none" dirty="0">
                          <a:solidFill>
                            <a:srgbClr val="002060"/>
                          </a:solidFill>
                          <a:latin typeface="Barlow"/>
                          <a:sym typeface="Arial"/>
                        </a:rPr>
                        <a:t>': 100, '</a:t>
                      </a:r>
                      <a:r>
                        <a:rPr lang="en-IN" sz="1400" b="0" i="0" u="none" strike="noStrike" cap="none" dirty="0" err="1">
                          <a:solidFill>
                            <a:srgbClr val="002060"/>
                          </a:solidFill>
                          <a:latin typeface="Barlow"/>
                          <a:sym typeface="Arial"/>
                        </a:rPr>
                        <a:t>max_depth</a:t>
                      </a:r>
                      <a:r>
                        <a:rPr lang="en-IN" sz="1400" b="0" i="0" u="none" strike="noStrike" cap="none" dirty="0">
                          <a:solidFill>
                            <a:srgbClr val="002060"/>
                          </a:solidFill>
                          <a:latin typeface="Barlow"/>
                          <a:sym typeface="Arial"/>
                        </a:rPr>
                        <a:t>': 60, 'criterion': '</a:t>
                      </a:r>
                      <a:r>
                        <a:rPr lang="en-IN" sz="1400" b="0" i="0" u="none" strike="noStrike" cap="none" dirty="0" err="1">
                          <a:solidFill>
                            <a:srgbClr val="002060"/>
                          </a:solidFill>
                          <a:latin typeface="Barlow"/>
                          <a:sym typeface="Arial"/>
                        </a:rPr>
                        <a:t>gini</a:t>
                      </a:r>
                      <a:r>
                        <a:rPr lang="en-IN" sz="1400" b="0" i="0" u="none" strike="noStrike" cap="none" dirty="0">
                          <a:solidFill>
                            <a:srgbClr val="002060"/>
                          </a:solidFill>
                          <a:latin typeface="Barlow"/>
                          <a:sym typeface="Arial"/>
                        </a:rPr>
                        <a:t>', 'bootstrap': 'False'}</a:t>
                      </a:r>
                      <a:endParaRPr sz="1400" b="0" i="0" u="none" strike="noStrike" cap="none" dirty="0">
                        <a:solidFill>
                          <a:srgbClr val="002060"/>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tcPr>
                </a:tc>
                <a:extLst>
                  <a:ext uri="{0D108BD9-81ED-4DB2-BD59-A6C34878D82A}">
                    <a16:rowId xmlns:a16="http://schemas.microsoft.com/office/drawing/2014/main" val="636430767"/>
                  </a:ext>
                </a:extLst>
              </a:tr>
            </a:tbl>
          </a:graphicData>
        </a:graphic>
      </p:graphicFrame>
    </p:spTree>
    <p:extLst>
      <p:ext uri="{BB962C8B-B14F-4D97-AF65-F5344CB8AC3E}">
        <p14:creationId xmlns:p14="http://schemas.microsoft.com/office/powerpoint/2010/main" val="42571841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3" name="Title 2">
            <a:extLst>
              <a:ext uri="{FF2B5EF4-FFF2-40B4-BE49-F238E27FC236}">
                <a16:creationId xmlns:a16="http://schemas.microsoft.com/office/drawing/2014/main" id="{9744F9C6-8607-45B2-8D33-67826C592F58}"/>
              </a:ext>
            </a:extLst>
          </p:cNvPr>
          <p:cNvSpPr>
            <a:spLocks noGrp="1"/>
          </p:cNvSpPr>
          <p:nvPr>
            <p:ph type="title"/>
          </p:nvPr>
        </p:nvSpPr>
        <p:spPr>
          <a:xfrm>
            <a:off x="488702" y="532796"/>
            <a:ext cx="5640900" cy="1082700"/>
          </a:xfrm>
        </p:spPr>
        <p:txBody>
          <a:bodyPr/>
          <a:lstStyle/>
          <a:p>
            <a:r>
              <a:rPr lang="en-IN" sz="3200" dirty="0">
                <a:latin typeface="Georgia" panose="02040502050405020303" pitchFamily="18" charset="0"/>
              </a:rPr>
              <a:t> </a:t>
            </a:r>
            <a:r>
              <a:rPr lang="en-IN" sz="2400" dirty="0">
                <a:solidFill>
                  <a:schemeClr val="accent1">
                    <a:lumMod val="75000"/>
                  </a:schemeClr>
                </a:solidFill>
                <a:latin typeface="Georgia" panose="02040502050405020303" pitchFamily="18" charset="0"/>
                <a:cs typeface="Arial"/>
              </a:rPr>
              <a:t>ACTIONABLE INSIGHTS</a:t>
            </a:r>
          </a:p>
        </p:txBody>
      </p:sp>
      <p:sp>
        <p:nvSpPr>
          <p:cNvPr id="4" name="Text Placeholder 3">
            <a:extLst>
              <a:ext uri="{FF2B5EF4-FFF2-40B4-BE49-F238E27FC236}">
                <a16:creationId xmlns:a16="http://schemas.microsoft.com/office/drawing/2014/main" id="{40701575-B1DE-429A-BA30-7E0B1D5CF3DE}"/>
              </a:ext>
            </a:extLst>
          </p:cNvPr>
          <p:cNvSpPr>
            <a:spLocks noGrp="1"/>
          </p:cNvSpPr>
          <p:nvPr>
            <p:ph type="body" idx="1"/>
          </p:nvPr>
        </p:nvSpPr>
        <p:spPr/>
        <p:txBody>
          <a:bodyPr/>
          <a:lstStyle/>
          <a:p>
            <a:pPr>
              <a:buFont typeface="Arial" panose="020B0604020202020204" pitchFamily="34" charset="0"/>
              <a:buChar char="•"/>
            </a:pPr>
            <a:endParaRPr lang="en-IN" dirty="0"/>
          </a:p>
          <a:p>
            <a:endParaRPr lang="en-IN" dirty="0"/>
          </a:p>
          <a:p>
            <a:endParaRPr lang="en-IN" dirty="0"/>
          </a:p>
        </p:txBody>
      </p:sp>
      <p:sp>
        <p:nvSpPr>
          <p:cNvPr id="519" name="Google Shape;519;p16"/>
          <p:cNvSpPr txBox="1">
            <a:spLocks noGrp="1"/>
          </p:cNvSpPr>
          <p:nvPr>
            <p:ph type="sldNum" idx="12"/>
          </p:nvPr>
        </p:nvSpPr>
        <p:spPr>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21</a:t>
            </a:fld>
            <a:endParaRPr/>
          </a:p>
        </p:txBody>
      </p:sp>
      <p:grpSp>
        <p:nvGrpSpPr>
          <p:cNvPr id="6" name="Google Shape;2749;p37">
            <a:extLst>
              <a:ext uri="{FF2B5EF4-FFF2-40B4-BE49-F238E27FC236}">
                <a16:creationId xmlns:a16="http://schemas.microsoft.com/office/drawing/2014/main" id="{E897CBF4-3EB2-4339-A8A9-170AC8DA33D5}"/>
              </a:ext>
            </a:extLst>
          </p:cNvPr>
          <p:cNvGrpSpPr/>
          <p:nvPr/>
        </p:nvGrpSpPr>
        <p:grpSpPr>
          <a:xfrm>
            <a:off x="6098100" y="944268"/>
            <a:ext cx="2724900" cy="2864412"/>
            <a:chOff x="2152750" y="190500"/>
            <a:chExt cx="4293756" cy="4762499"/>
          </a:xfrm>
        </p:grpSpPr>
        <p:sp>
          <p:nvSpPr>
            <p:cNvPr id="7" name="Google Shape;2750;p37">
              <a:extLst>
                <a:ext uri="{FF2B5EF4-FFF2-40B4-BE49-F238E27FC236}">
                  <a16:creationId xmlns:a16="http://schemas.microsoft.com/office/drawing/2014/main" id="{6031FA20-386B-4985-99BA-92A29B386C93}"/>
                </a:ext>
              </a:extLst>
            </p:cNvPr>
            <p:cNvSpPr/>
            <p:nvPr/>
          </p:nvSpPr>
          <p:spPr>
            <a:xfrm>
              <a:off x="2152750" y="2957607"/>
              <a:ext cx="756691" cy="437959"/>
            </a:xfrm>
            <a:custGeom>
              <a:avLst/>
              <a:gdLst/>
              <a:ahLst/>
              <a:cxnLst/>
              <a:rect l="l" t="t" r="r" b="b"/>
              <a:pathLst>
                <a:path w="756691" h="437959" extrusionOk="0">
                  <a:moveTo>
                    <a:pt x="756692" y="218980"/>
                  </a:moveTo>
                  <a:cubicBezTo>
                    <a:pt x="756692" y="339919"/>
                    <a:pt x="587300" y="437959"/>
                    <a:pt x="378346" y="437959"/>
                  </a:cubicBezTo>
                  <a:cubicBezTo>
                    <a:pt x="169391" y="437959"/>
                    <a:pt x="0" y="339919"/>
                    <a:pt x="0" y="218980"/>
                  </a:cubicBezTo>
                  <a:cubicBezTo>
                    <a:pt x="0" y="98041"/>
                    <a:pt x="169391" y="0"/>
                    <a:pt x="378346" y="0"/>
                  </a:cubicBezTo>
                  <a:cubicBezTo>
                    <a:pt x="587300" y="0"/>
                    <a:pt x="756692" y="98041"/>
                    <a:pt x="756692"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2751;p37">
              <a:extLst>
                <a:ext uri="{FF2B5EF4-FFF2-40B4-BE49-F238E27FC236}">
                  <a16:creationId xmlns:a16="http://schemas.microsoft.com/office/drawing/2014/main" id="{80FFC53A-1095-4155-A893-623A9507203E}"/>
                </a:ext>
              </a:extLst>
            </p:cNvPr>
            <p:cNvSpPr/>
            <p:nvPr/>
          </p:nvSpPr>
          <p:spPr>
            <a:xfrm>
              <a:off x="2318956" y="3109336"/>
              <a:ext cx="225716" cy="175248"/>
            </a:xfrm>
            <a:custGeom>
              <a:avLst/>
              <a:gdLst/>
              <a:ahLst/>
              <a:cxnLst/>
              <a:rect l="l" t="t" r="r" b="b"/>
              <a:pathLst>
                <a:path w="225716" h="175248" extrusionOk="0">
                  <a:moveTo>
                    <a:pt x="18072" y="5"/>
                  </a:moveTo>
                  <a:cubicBezTo>
                    <a:pt x="45158" y="22103"/>
                    <a:pt x="85074" y="1910"/>
                    <a:pt x="87070" y="3910"/>
                  </a:cubicBezTo>
                  <a:cubicBezTo>
                    <a:pt x="118886" y="33494"/>
                    <a:pt x="152260" y="61346"/>
                    <a:pt x="187050" y="87349"/>
                  </a:cubicBezTo>
                  <a:cubicBezTo>
                    <a:pt x="203871" y="100684"/>
                    <a:pt x="230197" y="118400"/>
                    <a:pt x="225065" y="144023"/>
                  </a:cubicBezTo>
                  <a:cubicBezTo>
                    <a:pt x="216511" y="189742"/>
                    <a:pt x="143522" y="175646"/>
                    <a:pt x="115961" y="161644"/>
                  </a:cubicBezTo>
                  <a:cubicBezTo>
                    <a:pt x="88400" y="147642"/>
                    <a:pt x="65876" y="124496"/>
                    <a:pt x="39931" y="108304"/>
                  </a:cubicBezTo>
                  <a:cubicBezTo>
                    <a:pt x="20924" y="96683"/>
                    <a:pt x="2961" y="90682"/>
                    <a:pt x="110" y="67156"/>
                  </a:cubicBezTo>
                  <a:cubicBezTo>
                    <a:pt x="-1410" y="52964"/>
                    <a:pt x="13225" y="-567"/>
                    <a:pt x="1807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2752;p37">
              <a:extLst>
                <a:ext uri="{FF2B5EF4-FFF2-40B4-BE49-F238E27FC236}">
                  <a16:creationId xmlns:a16="http://schemas.microsoft.com/office/drawing/2014/main" id="{A99664E4-A075-4C13-807B-D5190D7E39E8}"/>
                </a:ext>
              </a:extLst>
            </p:cNvPr>
            <p:cNvSpPr/>
            <p:nvPr/>
          </p:nvSpPr>
          <p:spPr>
            <a:xfrm>
              <a:off x="2319304" y="3166967"/>
              <a:ext cx="224715" cy="117585"/>
            </a:xfrm>
            <a:custGeom>
              <a:avLst/>
              <a:gdLst/>
              <a:ahLst/>
              <a:cxnLst/>
              <a:rect l="l" t="t" r="r" b="b"/>
              <a:pathLst>
                <a:path w="224715" h="117585" extrusionOk="0">
                  <a:moveTo>
                    <a:pt x="427" y="0"/>
                  </a:moveTo>
                  <a:cubicBezTo>
                    <a:pt x="3943" y="22574"/>
                    <a:pt x="22000" y="28575"/>
                    <a:pt x="40533" y="40291"/>
                  </a:cubicBezTo>
                  <a:cubicBezTo>
                    <a:pt x="66953" y="56769"/>
                    <a:pt x="90332" y="80582"/>
                    <a:pt x="117893" y="94583"/>
                  </a:cubicBezTo>
                  <a:cubicBezTo>
                    <a:pt x="143364" y="107442"/>
                    <a:pt x="206849" y="120301"/>
                    <a:pt x="224716" y="87630"/>
                  </a:cubicBezTo>
                  <a:cubicBezTo>
                    <a:pt x="215212" y="131731"/>
                    <a:pt x="143269" y="117920"/>
                    <a:pt x="115993" y="104013"/>
                  </a:cubicBezTo>
                  <a:cubicBezTo>
                    <a:pt x="88717" y="90107"/>
                    <a:pt x="65908" y="66866"/>
                    <a:pt x="39962" y="50673"/>
                  </a:cubicBezTo>
                  <a:cubicBezTo>
                    <a:pt x="20955" y="39053"/>
                    <a:pt x="2993" y="33052"/>
                    <a:pt x="142" y="9525"/>
                  </a:cubicBezTo>
                  <a:cubicBezTo>
                    <a:pt x="-117" y="6353"/>
                    <a:pt x="-21" y="3153"/>
                    <a:pt x="4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2753;p37">
              <a:extLst>
                <a:ext uri="{FF2B5EF4-FFF2-40B4-BE49-F238E27FC236}">
                  <a16:creationId xmlns:a16="http://schemas.microsoft.com/office/drawing/2014/main" id="{3EFD4D68-62AD-4975-B361-4139D8DDD478}"/>
                </a:ext>
              </a:extLst>
            </p:cNvPr>
            <p:cNvSpPr/>
            <p:nvPr/>
          </p:nvSpPr>
          <p:spPr>
            <a:xfrm>
              <a:off x="2550431" y="3021675"/>
              <a:ext cx="225586" cy="168802"/>
            </a:xfrm>
            <a:custGeom>
              <a:avLst/>
              <a:gdLst/>
              <a:ahLst/>
              <a:cxnLst/>
              <a:rect l="l" t="t" r="r" b="b"/>
              <a:pathLst>
                <a:path w="225586" h="168802" extrusionOk="0">
                  <a:moveTo>
                    <a:pt x="21626" y="130"/>
                  </a:moveTo>
                  <a:cubicBezTo>
                    <a:pt x="48617" y="22228"/>
                    <a:pt x="96040" y="-1965"/>
                    <a:pt x="97656" y="130"/>
                  </a:cubicBezTo>
                  <a:cubicBezTo>
                    <a:pt x="125867" y="28715"/>
                    <a:pt x="155661" y="55680"/>
                    <a:pt x="186897" y="80902"/>
                  </a:cubicBezTo>
                  <a:cubicBezTo>
                    <a:pt x="203813" y="94237"/>
                    <a:pt x="230139" y="111954"/>
                    <a:pt x="224912" y="137576"/>
                  </a:cubicBezTo>
                  <a:cubicBezTo>
                    <a:pt x="216358" y="183296"/>
                    <a:pt x="143369" y="169199"/>
                    <a:pt x="115808" y="155197"/>
                  </a:cubicBezTo>
                  <a:cubicBezTo>
                    <a:pt x="88247" y="141196"/>
                    <a:pt x="65723" y="118050"/>
                    <a:pt x="39778" y="101857"/>
                  </a:cubicBezTo>
                  <a:cubicBezTo>
                    <a:pt x="20770" y="90237"/>
                    <a:pt x="2903" y="84236"/>
                    <a:pt x="52" y="60709"/>
                  </a:cubicBezTo>
                  <a:cubicBezTo>
                    <a:pt x="-1088" y="46517"/>
                    <a:pt x="16779" y="-441"/>
                    <a:pt x="21626" y="13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2754;p37">
              <a:extLst>
                <a:ext uri="{FF2B5EF4-FFF2-40B4-BE49-F238E27FC236}">
                  <a16:creationId xmlns:a16="http://schemas.microsoft.com/office/drawing/2014/main" id="{23454A80-104E-43C7-98F2-5D94368EE4C5}"/>
                </a:ext>
              </a:extLst>
            </p:cNvPr>
            <p:cNvSpPr/>
            <p:nvPr/>
          </p:nvSpPr>
          <p:spPr>
            <a:xfrm>
              <a:off x="2551534" y="3076575"/>
              <a:ext cx="224758" cy="117584"/>
            </a:xfrm>
            <a:custGeom>
              <a:avLst/>
              <a:gdLst/>
              <a:ahLst/>
              <a:cxnLst/>
              <a:rect l="l" t="t" r="r" b="b"/>
              <a:pathLst>
                <a:path w="224758" h="117584" extrusionOk="0">
                  <a:moveTo>
                    <a:pt x="375" y="0"/>
                  </a:moveTo>
                  <a:cubicBezTo>
                    <a:pt x="3986" y="22574"/>
                    <a:pt x="22043" y="28575"/>
                    <a:pt x="40481" y="40291"/>
                  </a:cubicBezTo>
                  <a:cubicBezTo>
                    <a:pt x="66996" y="56769"/>
                    <a:pt x="90375" y="80581"/>
                    <a:pt x="117841" y="94583"/>
                  </a:cubicBezTo>
                  <a:cubicBezTo>
                    <a:pt x="143312" y="107442"/>
                    <a:pt x="206892" y="120301"/>
                    <a:pt x="224759" y="87630"/>
                  </a:cubicBezTo>
                  <a:cubicBezTo>
                    <a:pt x="215255" y="131731"/>
                    <a:pt x="143217" y="117920"/>
                    <a:pt x="115941" y="104013"/>
                  </a:cubicBezTo>
                  <a:cubicBezTo>
                    <a:pt x="88665" y="90106"/>
                    <a:pt x="65951" y="66865"/>
                    <a:pt x="39910" y="50673"/>
                  </a:cubicBezTo>
                  <a:cubicBezTo>
                    <a:pt x="21378" y="39053"/>
                    <a:pt x="3036" y="33052"/>
                    <a:pt x="185" y="9525"/>
                  </a:cubicBezTo>
                  <a:cubicBezTo>
                    <a:pt x="-114" y="6353"/>
                    <a:pt x="-50" y="3153"/>
                    <a:pt x="37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755;p37">
              <a:extLst>
                <a:ext uri="{FF2B5EF4-FFF2-40B4-BE49-F238E27FC236}">
                  <a16:creationId xmlns:a16="http://schemas.microsoft.com/office/drawing/2014/main" id="{6C31B3F1-BECD-4B38-9C23-D78612039D71}"/>
                </a:ext>
              </a:extLst>
            </p:cNvPr>
            <p:cNvSpPr/>
            <p:nvPr/>
          </p:nvSpPr>
          <p:spPr>
            <a:xfrm>
              <a:off x="2330724" y="2010537"/>
              <a:ext cx="387976" cy="1115665"/>
            </a:xfrm>
            <a:custGeom>
              <a:avLst/>
              <a:gdLst/>
              <a:ahLst/>
              <a:cxnLst/>
              <a:rect l="l" t="t" r="r" b="b"/>
              <a:pathLst>
                <a:path w="387976" h="1115665" extrusionOk="0">
                  <a:moveTo>
                    <a:pt x="4689" y="96964"/>
                  </a:moveTo>
                  <a:cubicBezTo>
                    <a:pt x="6019" y="138017"/>
                    <a:pt x="18754" y="316039"/>
                    <a:pt x="24456" y="410623"/>
                  </a:cubicBezTo>
                  <a:cubicBezTo>
                    <a:pt x="30159" y="505206"/>
                    <a:pt x="31489" y="620173"/>
                    <a:pt x="31489" y="620173"/>
                  </a:cubicBezTo>
                  <a:cubicBezTo>
                    <a:pt x="31489" y="620173"/>
                    <a:pt x="15238" y="688943"/>
                    <a:pt x="4689" y="769715"/>
                  </a:cubicBezTo>
                  <a:cubicBezTo>
                    <a:pt x="-5861" y="850487"/>
                    <a:pt x="4689" y="1105472"/>
                    <a:pt x="4689" y="1105472"/>
                  </a:cubicBezTo>
                  <a:cubicBezTo>
                    <a:pt x="25827" y="1119064"/>
                    <a:pt x="52928" y="1119064"/>
                    <a:pt x="74066" y="1105472"/>
                  </a:cubicBezTo>
                  <a:cubicBezTo>
                    <a:pt x="74066" y="1105472"/>
                    <a:pt x="117403" y="901446"/>
                    <a:pt x="137456" y="809530"/>
                  </a:cubicBezTo>
                  <a:cubicBezTo>
                    <a:pt x="157509" y="717614"/>
                    <a:pt x="161026" y="664559"/>
                    <a:pt x="171480" y="607600"/>
                  </a:cubicBezTo>
                  <a:cubicBezTo>
                    <a:pt x="184025" y="538639"/>
                    <a:pt x="211206" y="217075"/>
                    <a:pt x="211206" y="217075"/>
                  </a:cubicBezTo>
                  <a:lnTo>
                    <a:pt x="222040" y="217742"/>
                  </a:lnTo>
                  <a:lnTo>
                    <a:pt x="250551" y="580930"/>
                  </a:lnTo>
                  <a:cubicBezTo>
                    <a:pt x="241642" y="607685"/>
                    <a:pt x="235526" y="635299"/>
                    <a:pt x="232304" y="663321"/>
                  </a:cubicBezTo>
                  <a:cubicBezTo>
                    <a:pt x="224416" y="722471"/>
                    <a:pt x="240573" y="1020127"/>
                    <a:pt x="240573" y="1020127"/>
                  </a:cubicBezTo>
                  <a:cubicBezTo>
                    <a:pt x="264164" y="1033272"/>
                    <a:pt x="293106" y="1032091"/>
                    <a:pt x="315557" y="1017079"/>
                  </a:cubicBezTo>
                  <a:cubicBezTo>
                    <a:pt x="315557" y="1017079"/>
                    <a:pt x="387976" y="622840"/>
                    <a:pt x="387976" y="562832"/>
                  </a:cubicBezTo>
                  <a:cubicBezTo>
                    <a:pt x="387976" y="523208"/>
                    <a:pt x="381229" y="0"/>
                    <a:pt x="38122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2756;p37">
              <a:extLst>
                <a:ext uri="{FF2B5EF4-FFF2-40B4-BE49-F238E27FC236}">
                  <a16:creationId xmlns:a16="http://schemas.microsoft.com/office/drawing/2014/main" id="{2D4BCD3D-616C-48C3-AAF9-530F89E3B781}"/>
                </a:ext>
              </a:extLst>
            </p:cNvPr>
            <p:cNvSpPr/>
            <p:nvPr/>
          </p:nvSpPr>
          <p:spPr>
            <a:xfrm>
              <a:off x="2382705" y="1314450"/>
              <a:ext cx="248692" cy="242377"/>
            </a:xfrm>
            <a:custGeom>
              <a:avLst/>
              <a:gdLst/>
              <a:ahLst/>
              <a:cxnLst/>
              <a:rect l="l" t="t" r="r" b="b"/>
              <a:pathLst>
                <a:path w="248692" h="242377" extrusionOk="0">
                  <a:moveTo>
                    <a:pt x="50881" y="0"/>
                  </a:moveTo>
                  <a:cubicBezTo>
                    <a:pt x="50881" y="0"/>
                    <a:pt x="55538" y="89440"/>
                    <a:pt x="53542" y="97346"/>
                  </a:cubicBezTo>
                  <a:cubicBezTo>
                    <a:pt x="51546" y="105251"/>
                    <a:pt x="12486" y="131540"/>
                    <a:pt x="1176" y="140970"/>
                  </a:cubicBezTo>
                  <a:cubicBezTo>
                    <a:pt x="-10133" y="150400"/>
                    <a:pt x="62951" y="222599"/>
                    <a:pt x="98400" y="238887"/>
                  </a:cubicBezTo>
                  <a:cubicBezTo>
                    <a:pt x="133849" y="255175"/>
                    <a:pt x="246564" y="212217"/>
                    <a:pt x="248560" y="156782"/>
                  </a:cubicBezTo>
                  <a:cubicBezTo>
                    <a:pt x="250556" y="101346"/>
                    <a:pt x="229552" y="54769"/>
                    <a:pt x="211970" y="52006"/>
                  </a:cubicBezTo>
                  <a:cubicBezTo>
                    <a:pt x="194388" y="49244"/>
                    <a:pt x="50881" y="0"/>
                    <a:pt x="5088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2757;p37">
              <a:extLst>
                <a:ext uri="{FF2B5EF4-FFF2-40B4-BE49-F238E27FC236}">
                  <a16:creationId xmlns:a16="http://schemas.microsoft.com/office/drawing/2014/main" id="{91B71DB0-5A1B-4F04-BE56-5184B6BAC3DB}"/>
                </a:ext>
              </a:extLst>
            </p:cNvPr>
            <p:cNvSpPr/>
            <p:nvPr/>
          </p:nvSpPr>
          <p:spPr>
            <a:xfrm>
              <a:off x="2671394" y="1371981"/>
              <a:ext cx="353519" cy="695039"/>
            </a:xfrm>
            <a:custGeom>
              <a:avLst/>
              <a:gdLst/>
              <a:ahLst/>
              <a:cxnLst/>
              <a:rect l="l" t="t" r="r" b="b"/>
              <a:pathLst>
                <a:path w="353519" h="695039" extrusionOk="0">
                  <a:moveTo>
                    <a:pt x="6725" y="108394"/>
                  </a:moveTo>
                  <a:cubicBezTo>
                    <a:pt x="11952" y="68961"/>
                    <a:pt x="-13993" y="31432"/>
                    <a:pt x="11192" y="0"/>
                  </a:cubicBezTo>
                  <a:cubicBezTo>
                    <a:pt x="99292" y="86582"/>
                    <a:pt x="88077" y="315754"/>
                    <a:pt x="108130" y="462344"/>
                  </a:cubicBezTo>
                  <a:cubicBezTo>
                    <a:pt x="173516" y="530924"/>
                    <a:pt x="305049" y="598456"/>
                    <a:pt x="342114" y="614744"/>
                  </a:cubicBezTo>
                  <a:cubicBezTo>
                    <a:pt x="348861" y="617791"/>
                    <a:pt x="354659" y="621030"/>
                    <a:pt x="353328" y="628364"/>
                  </a:cubicBezTo>
                  <a:cubicBezTo>
                    <a:pt x="348006" y="656939"/>
                    <a:pt x="339738" y="667798"/>
                    <a:pt x="322726" y="695039"/>
                  </a:cubicBezTo>
                  <a:cubicBezTo>
                    <a:pt x="235671" y="657415"/>
                    <a:pt x="172946" y="635794"/>
                    <a:pt x="64223" y="532257"/>
                  </a:cubicBezTo>
                  <a:cubicBezTo>
                    <a:pt x="53909" y="521094"/>
                    <a:pt x="44680" y="508978"/>
                    <a:pt x="36662" y="496062"/>
                  </a:cubicBezTo>
                  <a:cubicBezTo>
                    <a:pt x="5584" y="403479"/>
                    <a:pt x="-2209" y="176498"/>
                    <a:pt x="6725" y="1083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2758;p37">
              <a:extLst>
                <a:ext uri="{FF2B5EF4-FFF2-40B4-BE49-F238E27FC236}">
                  <a16:creationId xmlns:a16="http://schemas.microsoft.com/office/drawing/2014/main" id="{0C012740-324F-4AE4-9145-B32A132AAEFC}"/>
                </a:ext>
              </a:extLst>
            </p:cNvPr>
            <p:cNvSpPr/>
            <p:nvPr/>
          </p:nvSpPr>
          <p:spPr>
            <a:xfrm>
              <a:off x="2315965" y="1348763"/>
              <a:ext cx="403432" cy="814679"/>
            </a:xfrm>
            <a:custGeom>
              <a:avLst/>
              <a:gdLst/>
              <a:ahLst/>
              <a:cxnLst/>
              <a:rect l="l" t="t" r="r" b="b"/>
              <a:pathLst>
                <a:path w="403432" h="814679" extrusionOk="0">
                  <a:moveTo>
                    <a:pt x="107642" y="78462"/>
                  </a:moveTo>
                  <a:cubicBezTo>
                    <a:pt x="107642" y="78462"/>
                    <a:pt x="172458" y="175236"/>
                    <a:pt x="262839" y="184761"/>
                  </a:cubicBezTo>
                  <a:cubicBezTo>
                    <a:pt x="291351" y="156186"/>
                    <a:pt x="293917" y="56364"/>
                    <a:pt x="254476" y="24360"/>
                  </a:cubicBezTo>
                  <a:cubicBezTo>
                    <a:pt x="254476" y="24360"/>
                    <a:pt x="290780" y="-4977"/>
                    <a:pt x="315585" y="738"/>
                  </a:cubicBezTo>
                  <a:cubicBezTo>
                    <a:pt x="342222" y="16921"/>
                    <a:pt x="362057" y="42286"/>
                    <a:pt x="371373" y="72081"/>
                  </a:cubicBezTo>
                  <a:cubicBezTo>
                    <a:pt x="394367" y="138651"/>
                    <a:pt x="405154" y="208831"/>
                    <a:pt x="403210" y="279249"/>
                  </a:cubicBezTo>
                  <a:cubicBezTo>
                    <a:pt x="401690" y="374499"/>
                    <a:pt x="403210" y="664250"/>
                    <a:pt x="403210" y="664250"/>
                  </a:cubicBezTo>
                  <a:cubicBezTo>
                    <a:pt x="403210" y="664250"/>
                    <a:pt x="390570" y="725591"/>
                    <a:pt x="308838" y="771216"/>
                  </a:cubicBezTo>
                  <a:cubicBezTo>
                    <a:pt x="227105" y="816840"/>
                    <a:pt x="166281" y="821317"/>
                    <a:pt x="110874" y="808363"/>
                  </a:cubicBezTo>
                  <a:cubicBezTo>
                    <a:pt x="65065" y="797695"/>
                    <a:pt x="27240" y="781503"/>
                    <a:pt x="11559" y="748260"/>
                  </a:cubicBezTo>
                  <a:cubicBezTo>
                    <a:pt x="15646" y="681585"/>
                    <a:pt x="45298" y="508040"/>
                    <a:pt x="34178" y="424410"/>
                  </a:cubicBezTo>
                  <a:cubicBezTo>
                    <a:pt x="23059" y="340781"/>
                    <a:pt x="5667" y="278202"/>
                    <a:pt x="915" y="210574"/>
                  </a:cubicBezTo>
                  <a:cubicBezTo>
                    <a:pt x="-3837" y="142947"/>
                    <a:pt x="9848" y="143899"/>
                    <a:pt x="43682" y="120182"/>
                  </a:cubicBezTo>
                  <a:cubicBezTo>
                    <a:pt x="63986" y="104770"/>
                    <a:pt x="85361" y="90826"/>
                    <a:pt x="107642" y="7846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2759;p37">
              <a:extLst>
                <a:ext uri="{FF2B5EF4-FFF2-40B4-BE49-F238E27FC236}">
                  <a16:creationId xmlns:a16="http://schemas.microsoft.com/office/drawing/2014/main" id="{92B740B1-32E9-4B2F-B516-EAA1677F0B02}"/>
                </a:ext>
              </a:extLst>
            </p:cNvPr>
            <p:cNvSpPr/>
            <p:nvPr/>
          </p:nvSpPr>
          <p:spPr>
            <a:xfrm>
              <a:off x="2373403" y="1062776"/>
              <a:ext cx="268166" cy="327122"/>
            </a:xfrm>
            <a:custGeom>
              <a:avLst/>
              <a:gdLst/>
              <a:ahLst/>
              <a:cxnLst/>
              <a:rect l="l" t="t" r="r" b="b"/>
              <a:pathLst>
                <a:path w="268166" h="327122" extrusionOk="0">
                  <a:moveTo>
                    <a:pt x="262234" y="118324"/>
                  </a:moveTo>
                  <a:lnTo>
                    <a:pt x="262234" y="118324"/>
                  </a:lnTo>
                  <a:cubicBezTo>
                    <a:pt x="251590" y="48886"/>
                    <a:pt x="201695" y="-3787"/>
                    <a:pt x="130227" y="214"/>
                  </a:cubicBezTo>
                  <a:cubicBezTo>
                    <a:pt x="54204" y="4462"/>
                    <a:pt x="-3996" y="69658"/>
                    <a:pt x="215" y="145851"/>
                  </a:cubicBezTo>
                  <a:cubicBezTo>
                    <a:pt x="2583" y="188590"/>
                    <a:pt x="24775" y="227747"/>
                    <a:pt x="60184" y="251674"/>
                  </a:cubicBezTo>
                  <a:cubicBezTo>
                    <a:pt x="62685" y="262208"/>
                    <a:pt x="66417" y="272400"/>
                    <a:pt x="71303" y="282058"/>
                  </a:cubicBezTo>
                  <a:cubicBezTo>
                    <a:pt x="96488" y="311681"/>
                    <a:pt x="172994" y="329683"/>
                    <a:pt x="194852" y="326826"/>
                  </a:cubicBezTo>
                  <a:cubicBezTo>
                    <a:pt x="223364" y="322825"/>
                    <a:pt x="238380" y="311014"/>
                    <a:pt x="251875" y="280153"/>
                  </a:cubicBezTo>
                  <a:cubicBezTo>
                    <a:pt x="275540" y="225385"/>
                    <a:pt x="268127" y="152518"/>
                    <a:pt x="262234" y="1183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2760;p37">
              <a:extLst>
                <a:ext uri="{FF2B5EF4-FFF2-40B4-BE49-F238E27FC236}">
                  <a16:creationId xmlns:a16="http://schemas.microsoft.com/office/drawing/2014/main" id="{CCF9C83B-7303-4D6B-9160-809AADA290CA}"/>
                </a:ext>
              </a:extLst>
            </p:cNvPr>
            <p:cNvSpPr/>
            <p:nvPr/>
          </p:nvSpPr>
          <p:spPr>
            <a:xfrm>
              <a:off x="2348404" y="1033740"/>
              <a:ext cx="282986" cy="280709"/>
            </a:xfrm>
            <a:custGeom>
              <a:avLst/>
              <a:gdLst/>
              <a:ahLst/>
              <a:cxnLst/>
              <a:rect l="l" t="t" r="r" b="b"/>
              <a:pathLst>
                <a:path w="282986" h="280709" extrusionOk="0">
                  <a:moveTo>
                    <a:pt x="85182" y="280709"/>
                  </a:moveTo>
                  <a:lnTo>
                    <a:pt x="85182" y="280709"/>
                  </a:lnTo>
                  <a:lnTo>
                    <a:pt x="91740" y="220130"/>
                  </a:lnTo>
                  <a:cubicBezTo>
                    <a:pt x="91740" y="220130"/>
                    <a:pt x="41940" y="91733"/>
                    <a:pt x="159122" y="116403"/>
                  </a:cubicBezTo>
                  <a:cubicBezTo>
                    <a:pt x="236102" y="132595"/>
                    <a:pt x="255490" y="139644"/>
                    <a:pt x="278964" y="87828"/>
                  </a:cubicBezTo>
                  <a:cubicBezTo>
                    <a:pt x="302439" y="36012"/>
                    <a:pt x="219661" y="-10565"/>
                    <a:pt x="121487" y="2103"/>
                  </a:cubicBezTo>
                  <a:cubicBezTo>
                    <a:pt x="51379" y="9511"/>
                    <a:pt x="-1397" y="69481"/>
                    <a:pt x="28" y="140120"/>
                  </a:cubicBezTo>
                  <a:cubicBezTo>
                    <a:pt x="2594" y="178506"/>
                    <a:pt x="12763" y="255658"/>
                    <a:pt x="85182" y="280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2761;p37">
              <a:extLst>
                <a:ext uri="{FF2B5EF4-FFF2-40B4-BE49-F238E27FC236}">
                  <a16:creationId xmlns:a16="http://schemas.microsoft.com/office/drawing/2014/main" id="{2B299B78-595F-4CD8-BD47-8EB4D9870E38}"/>
                </a:ext>
              </a:extLst>
            </p:cNvPr>
            <p:cNvSpPr/>
            <p:nvPr/>
          </p:nvSpPr>
          <p:spPr>
            <a:xfrm>
              <a:off x="2295460" y="1509426"/>
              <a:ext cx="362138" cy="623316"/>
            </a:xfrm>
            <a:custGeom>
              <a:avLst/>
              <a:gdLst/>
              <a:ahLst/>
              <a:cxnLst/>
              <a:rect l="l" t="t" r="r" b="b"/>
              <a:pathLst>
                <a:path w="362138" h="623316" extrusionOk="0">
                  <a:moveTo>
                    <a:pt x="1462" y="9525"/>
                  </a:moveTo>
                  <a:cubicBezTo>
                    <a:pt x="35295" y="0"/>
                    <a:pt x="9540" y="7906"/>
                    <a:pt x="35295" y="0"/>
                  </a:cubicBezTo>
                  <a:cubicBezTo>
                    <a:pt x="123395" y="86678"/>
                    <a:pt x="112466" y="235077"/>
                    <a:pt x="132424" y="381762"/>
                  </a:cubicBezTo>
                  <a:cubicBezTo>
                    <a:pt x="181083" y="462343"/>
                    <a:pt x="361655" y="571595"/>
                    <a:pt x="361655" y="571595"/>
                  </a:cubicBezTo>
                  <a:cubicBezTo>
                    <a:pt x="363936" y="587216"/>
                    <a:pt x="358424" y="591788"/>
                    <a:pt x="338941" y="623316"/>
                  </a:cubicBezTo>
                  <a:cubicBezTo>
                    <a:pt x="251982" y="585692"/>
                    <a:pt x="179088" y="553212"/>
                    <a:pt x="70364" y="449771"/>
                  </a:cubicBezTo>
                  <a:cubicBezTo>
                    <a:pt x="66088" y="445675"/>
                    <a:pt x="59815" y="444627"/>
                    <a:pt x="58009" y="439007"/>
                  </a:cubicBezTo>
                  <a:cubicBezTo>
                    <a:pt x="26932" y="345376"/>
                    <a:pt x="-7567" y="77724"/>
                    <a:pt x="1462" y="952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2762;p37">
              <a:extLst>
                <a:ext uri="{FF2B5EF4-FFF2-40B4-BE49-F238E27FC236}">
                  <a16:creationId xmlns:a16="http://schemas.microsoft.com/office/drawing/2014/main" id="{D3DDC15F-13C0-4B07-987E-E532B9BF6D62}"/>
                </a:ext>
              </a:extLst>
            </p:cNvPr>
            <p:cNvSpPr/>
            <p:nvPr/>
          </p:nvSpPr>
          <p:spPr>
            <a:xfrm>
              <a:off x="2681160" y="1699641"/>
              <a:ext cx="419212" cy="565118"/>
            </a:xfrm>
            <a:custGeom>
              <a:avLst/>
              <a:gdLst/>
              <a:ahLst/>
              <a:cxnLst/>
              <a:rect l="l" t="t" r="r" b="b"/>
              <a:pathLst>
                <a:path w="419212" h="565118" extrusionOk="0">
                  <a:moveTo>
                    <a:pt x="419212" y="0"/>
                  </a:moveTo>
                  <a:lnTo>
                    <a:pt x="287965" y="449771"/>
                  </a:lnTo>
                  <a:lnTo>
                    <a:pt x="0" y="565118"/>
                  </a:lnTo>
                  <a:lnTo>
                    <a:pt x="105017" y="126968"/>
                  </a:lnTo>
                  <a:lnTo>
                    <a:pt x="419212"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763;p37">
              <a:extLst>
                <a:ext uri="{FF2B5EF4-FFF2-40B4-BE49-F238E27FC236}">
                  <a16:creationId xmlns:a16="http://schemas.microsoft.com/office/drawing/2014/main" id="{278EF979-B209-4F28-AFDD-92C0542F310F}"/>
                </a:ext>
              </a:extLst>
            </p:cNvPr>
            <p:cNvSpPr/>
            <p:nvPr/>
          </p:nvSpPr>
          <p:spPr>
            <a:xfrm>
              <a:off x="2608827" y="2053875"/>
              <a:ext cx="212446" cy="104783"/>
            </a:xfrm>
            <a:custGeom>
              <a:avLst/>
              <a:gdLst/>
              <a:ahLst/>
              <a:cxnLst/>
              <a:rect l="l" t="t" r="r" b="b"/>
              <a:pathLst>
                <a:path w="212446" h="104783" extrusionOk="0">
                  <a:moveTo>
                    <a:pt x="2861" y="30194"/>
                  </a:moveTo>
                  <a:cubicBezTo>
                    <a:pt x="7137" y="14859"/>
                    <a:pt x="18257" y="18669"/>
                    <a:pt x="30707" y="22479"/>
                  </a:cubicBezTo>
                  <a:cubicBezTo>
                    <a:pt x="44209" y="27956"/>
                    <a:pt x="59041" y="29251"/>
                    <a:pt x="73284" y="26194"/>
                  </a:cubicBezTo>
                  <a:cubicBezTo>
                    <a:pt x="85164" y="22479"/>
                    <a:pt x="93717" y="12287"/>
                    <a:pt x="103791" y="5525"/>
                  </a:cubicBezTo>
                  <a:cubicBezTo>
                    <a:pt x="109552" y="2086"/>
                    <a:pt x="116096" y="181"/>
                    <a:pt x="122799" y="0"/>
                  </a:cubicBezTo>
                  <a:cubicBezTo>
                    <a:pt x="122228" y="3905"/>
                    <a:pt x="116241" y="26765"/>
                    <a:pt x="116241" y="26765"/>
                  </a:cubicBezTo>
                  <a:cubicBezTo>
                    <a:pt x="116241" y="26765"/>
                    <a:pt x="179346" y="27432"/>
                    <a:pt x="185809" y="26098"/>
                  </a:cubicBezTo>
                  <a:cubicBezTo>
                    <a:pt x="191634" y="25308"/>
                    <a:pt x="196997" y="29394"/>
                    <a:pt x="197789" y="35233"/>
                  </a:cubicBezTo>
                  <a:cubicBezTo>
                    <a:pt x="198199" y="38252"/>
                    <a:pt x="197297" y="41310"/>
                    <a:pt x="195312" y="43625"/>
                  </a:cubicBezTo>
                  <a:lnTo>
                    <a:pt x="199589" y="42958"/>
                  </a:lnTo>
                  <a:cubicBezTo>
                    <a:pt x="212514" y="40100"/>
                    <a:pt x="218027" y="59912"/>
                    <a:pt x="205006" y="62865"/>
                  </a:cubicBezTo>
                  <a:cubicBezTo>
                    <a:pt x="201585" y="63627"/>
                    <a:pt x="198069" y="64008"/>
                    <a:pt x="194457" y="64484"/>
                  </a:cubicBezTo>
                  <a:cubicBezTo>
                    <a:pt x="202915" y="67723"/>
                    <a:pt x="205006" y="81725"/>
                    <a:pt x="194457" y="83534"/>
                  </a:cubicBezTo>
                  <a:lnTo>
                    <a:pt x="191226" y="84106"/>
                  </a:lnTo>
                  <a:cubicBezTo>
                    <a:pt x="189741" y="84668"/>
                    <a:pt x="188151" y="84896"/>
                    <a:pt x="186569" y="84772"/>
                  </a:cubicBezTo>
                  <a:lnTo>
                    <a:pt x="184573" y="84772"/>
                  </a:lnTo>
                  <a:cubicBezTo>
                    <a:pt x="185790" y="90916"/>
                    <a:pt x="181809" y="96879"/>
                    <a:pt x="175683" y="98098"/>
                  </a:cubicBezTo>
                  <a:cubicBezTo>
                    <a:pt x="175480" y="98136"/>
                    <a:pt x="175275" y="98174"/>
                    <a:pt x="175069" y="98203"/>
                  </a:cubicBezTo>
                  <a:cubicBezTo>
                    <a:pt x="144277" y="102298"/>
                    <a:pt x="99039" y="114586"/>
                    <a:pt x="71098" y="89154"/>
                  </a:cubicBezTo>
                  <a:cubicBezTo>
                    <a:pt x="51763" y="87239"/>
                    <a:pt x="32878" y="82124"/>
                    <a:pt x="15216" y="74009"/>
                  </a:cubicBezTo>
                  <a:cubicBezTo>
                    <a:pt x="-1796" y="65913"/>
                    <a:pt x="-2271" y="48577"/>
                    <a:pt x="2861" y="301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764;p37">
              <a:extLst>
                <a:ext uri="{FF2B5EF4-FFF2-40B4-BE49-F238E27FC236}">
                  <a16:creationId xmlns:a16="http://schemas.microsoft.com/office/drawing/2014/main" id="{3946BB81-CE18-4B65-BD99-FA16678D06DE}"/>
                </a:ext>
              </a:extLst>
            </p:cNvPr>
            <p:cNvSpPr/>
            <p:nvPr/>
          </p:nvSpPr>
          <p:spPr>
            <a:xfrm>
              <a:off x="2916099" y="1987646"/>
              <a:ext cx="131568" cy="109091"/>
            </a:xfrm>
            <a:custGeom>
              <a:avLst/>
              <a:gdLst/>
              <a:ahLst/>
              <a:cxnLst/>
              <a:rect l="l" t="t" r="r" b="b"/>
              <a:pathLst>
                <a:path w="131568" h="109091" extrusionOk="0">
                  <a:moveTo>
                    <a:pt x="10639" y="59657"/>
                  </a:moveTo>
                  <a:lnTo>
                    <a:pt x="14916" y="59657"/>
                  </a:lnTo>
                  <a:cubicBezTo>
                    <a:pt x="10289" y="56028"/>
                    <a:pt x="9476" y="49322"/>
                    <a:pt x="13102" y="44683"/>
                  </a:cubicBezTo>
                  <a:cubicBezTo>
                    <a:pt x="14995" y="42255"/>
                    <a:pt x="17838" y="40778"/>
                    <a:pt x="20903" y="40607"/>
                  </a:cubicBezTo>
                  <a:cubicBezTo>
                    <a:pt x="27556" y="40607"/>
                    <a:pt x="92467" y="26986"/>
                    <a:pt x="92467" y="26986"/>
                  </a:cubicBezTo>
                  <a:lnTo>
                    <a:pt x="100260" y="221"/>
                  </a:lnTo>
                  <a:cubicBezTo>
                    <a:pt x="100260" y="-1303"/>
                    <a:pt x="111569" y="5555"/>
                    <a:pt x="111950" y="5840"/>
                  </a:cubicBezTo>
                  <a:cubicBezTo>
                    <a:pt x="123082" y="13146"/>
                    <a:pt x="130288" y="25138"/>
                    <a:pt x="131527" y="38416"/>
                  </a:cubicBezTo>
                  <a:cubicBezTo>
                    <a:pt x="132163" y="57028"/>
                    <a:pt x="125315" y="75116"/>
                    <a:pt x="112520" y="88613"/>
                  </a:cubicBezTo>
                  <a:cubicBezTo>
                    <a:pt x="100854" y="100414"/>
                    <a:pt x="85087" y="107244"/>
                    <a:pt x="68517" y="107663"/>
                  </a:cubicBezTo>
                  <a:cubicBezTo>
                    <a:pt x="60629" y="108139"/>
                    <a:pt x="53026" y="108520"/>
                    <a:pt x="46279" y="109092"/>
                  </a:cubicBezTo>
                  <a:cubicBezTo>
                    <a:pt x="40033" y="109092"/>
                    <a:pt x="34969" y="104015"/>
                    <a:pt x="34969" y="97757"/>
                  </a:cubicBezTo>
                  <a:cubicBezTo>
                    <a:pt x="34969" y="97728"/>
                    <a:pt x="34969" y="97690"/>
                    <a:pt x="34969" y="97661"/>
                  </a:cubicBezTo>
                  <a:lnTo>
                    <a:pt x="32973" y="97661"/>
                  </a:lnTo>
                  <a:cubicBezTo>
                    <a:pt x="31442" y="98023"/>
                    <a:pt x="29847" y="98023"/>
                    <a:pt x="28316" y="97661"/>
                  </a:cubicBezTo>
                  <a:lnTo>
                    <a:pt x="24990" y="97661"/>
                  </a:lnTo>
                  <a:cubicBezTo>
                    <a:pt x="13966" y="97661"/>
                    <a:pt x="13110" y="83946"/>
                    <a:pt x="20618" y="78611"/>
                  </a:cubicBezTo>
                  <a:cubicBezTo>
                    <a:pt x="17102" y="78611"/>
                    <a:pt x="13490" y="79278"/>
                    <a:pt x="9974" y="79278"/>
                  </a:cubicBezTo>
                  <a:cubicBezTo>
                    <a:pt x="-3806" y="80135"/>
                    <a:pt x="-3046" y="59561"/>
                    <a:pt x="10639" y="5965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765;p37">
              <a:extLst>
                <a:ext uri="{FF2B5EF4-FFF2-40B4-BE49-F238E27FC236}">
                  <a16:creationId xmlns:a16="http://schemas.microsoft.com/office/drawing/2014/main" id="{AEC2FCA7-FF76-495A-A02E-E75A7AB10357}"/>
                </a:ext>
              </a:extLst>
            </p:cNvPr>
            <p:cNvSpPr/>
            <p:nvPr/>
          </p:nvSpPr>
          <p:spPr>
            <a:xfrm>
              <a:off x="2631550" y="1349025"/>
              <a:ext cx="130391" cy="190023"/>
            </a:xfrm>
            <a:custGeom>
              <a:avLst/>
              <a:gdLst/>
              <a:ahLst/>
              <a:cxnLst/>
              <a:rect l="l" t="t" r="r" b="b"/>
              <a:pathLst>
                <a:path w="130391" h="190023" extrusionOk="0">
                  <a:moveTo>
                    <a:pt x="83348" y="190024"/>
                  </a:moveTo>
                  <a:cubicBezTo>
                    <a:pt x="83348" y="190024"/>
                    <a:pt x="116611" y="188309"/>
                    <a:pt x="130392" y="168878"/>
                  </a:cubicBezTo>
                  <a:cubicBezTo>
                    <a:pt x="127826" y="135636"/>
                    <a:pt x="85344" y="9430"/>
                    <a:pt x="0" y="0"/>
                  </a:cubicBezTo>
                  <a:cubicBezTo>
                    <a:pt x="23264" y="16335"/>
                    <a:pt x="41713" y="38643"/>
                    <a:pt x="53411" y="64580"/>
                  </a:cubicBezTo>
                  <a:cubicBezTo>
                    <a:pt x="68902" y="102584"/>
                    <a:pt x="83348" y="190024"/>
                    <a:pt x="83348" y="1900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766;p37">
              <a:extLst>
                <a:ext uri="{FF2B5EF4-FFF2-40B4-BE49-F238E27FC236}">
                  <a16:creationId xmlns:a16="http://schemas.microsoft.com/office/drawing/2014/main" id="{8CF56C77-7821-4970-AB82-DE637D7E4E31}"/>
                </a:ext>
              </a:extLst>
            </p:cNvPr>
            <p:cNvSpPr/>
            <p:nvPr/>
          </p:nvSpPr>
          <p:spPr>
            <a:xfrm>
              <a:off x="2269458" y="1478036"/>
              <a:ext cx="157611" cy="236452"/>
            </a:xfrm>
            <a:custGeom>
              <a:avLst/>
              <a:gdLst/>
              <a:ahLst/>
              <a:cxnLst/>
              <a:rect l="l" t="t" r="r" b="b"/>
              <a:pathLst>
                <a:path w="157611" h="236452" extrusionOk="0">
                  <a:moveTo>
                    <a:pt x="12067" y="227795"/>
                  </a:moveTo>
                  <a:cubicBezTo>
                    <a:pt x="12067" y="227795"/>
                    <a:pt x="97031" y="257132"/>
                    <a:pt x="156905" y="207793"/>
                  </a:cubicBezTo>
                  <a:cubicBezTo>
                    <a:pt x="163463" y="196458"/>
                    <a:pt x="122216" y="51583"/>
                    <a:pt x="122216" y="51583"/>
                  </a:cubicBezTo>
                  <a:cubicBezTo>
                    <a:pt x="122216" y="51583"/>
                    <a:pt x="86577" y="-22522"/>
                    <a:pt x="30790" y="6911"/>
                  </a:cubicBezTo>
                  <a:cubicBezTo>
                    <a:pt x="-24997" y="36343"/>
                    <a:pt x="12067" y="227795"/>
                    <a:pt x="12067" y="22779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767;p37">
              <a:extLst>
                <a:ext uri="{FF2B5EF4-FFF2-40B4-BE49-F238E27FC236}">
                  <a16:creationId xmlns:a16="http://schemas.microsoft.com/office/drawing/2014/main" id="{E255F043-0657-4DD9-86AC-9567991047A7}"/>
                </a:ext>
              </a:extLst>
            </p:cNvPr>
            <p:cNvSpPr/>
            <p:nvPr/>
          </p:nvSpPr>
          <p:spPr>
            <a:xfrm>
              <a:off x="3098756" y="3983831"/>
              <a:ext cx="98079" cy="56769"/>
            </a:xfrm>
            <a:custGeom>
              <a:avLst/>
              <a:gdLst/>
              <a:ahLst/>
              <a:cxnLst/>
              <a:rect l="l" t="t" r="r" b="b"/>
              <a:pathLst>
                <a:path w="98079" h="56769" extrusionOk="0">
                  <a:moveTo>
                    <a:pt x="98079" y="28385"/>
                  </a:moveTo>
                  <a:cubicBezTo>
                    <a:pt x="98079" y="44061"/>
                    <a:pt x="76123" y="56769"/>
                    <a:pt x="49040" y="56769"/>
                  </a:cubicBezTo>
                  <a:cubicBezTo>
                    <a:pt x="21956" y="56769"/>
                    <a:pt x="0" y="44061"/>
                    <a:pt x="0" y="28385"/>
                  </a:cubicBezTo>
                  <a:cubicBezTo>
                    <a:pt x="0" y="12708"/>
                    <a:pt x="21956" y="0"/>
                    <a:pt x="49040" y="0"/>
                  </a:cubicBezTo>
                  <a:cubicBezTo>
                    <a:pt x="76123" y="0"/>
                    <a:pt x="98079" y="12708"/>
                    <a:pt x="98079" y="2838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768;p37">
              <a:extLst>
                <a:ext uri="{FF2B5EF4-FFF2-40B4-BE49-F238E27FC236}">
                  <a16:creationId xmlns:a16="http://schemas.microsoft.com/office/drawing/2014/main" id="{F7902645-09F4-4BED-A874-32EDA0F3F75D}"/>
                </a:ext>
              </a:extLst>
            </p:cNvPr>
            <p:cNvSpPr/>
            <p:nvPr/>
          </p:nvSpPr>
          <p:spPr>
            <a:xfrm>
              <a:off x="4017202" y="4508754"/>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769;p37">
              <a:extLst>
                <a:ext uri="{FF2B5EF4-FFF2-40B4-BE49-F238E27FC236}">
                  <a16:creationId xmlns:a16="http://schemas.microsoft.com/office/drawing/2014/main" id="{3C09FBC4-32C7-47F3-B697-8A1CA08FE1A3}"/>
                </a:ext>
              </a:extLst>
            </p:cNvPr>
            <p:cNvSpPr/>
            <p:nvPr/>
          </p:nvSpPr>
          <p:spPr>
            <a:xfrm>
              <a:off x="5609182" y="3535680"/>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70;p37">
              <a:extLst>
                <a:ext uri="{FF2B5EF4-FFF2-40B4-BE49-F238E27FC236}">
                  <a16:creationId xmlns:a16="http://schemas.microsoft.com/office/drawing/2014/main" id="{20245A28-0BCC-42E0-A397-D45D4AA8B7C9}"/>
                </a:ext>
              </a:extLst>
            </p:cNvPr>
            <p:cNvSpPr/>
            <p:nvPr/>
          </p:nvSpPr>
          <p:spPr>
            <a:xfrm>
              <a:off x="3115863" y="3050952"/>
              <a:ext cx="67191" cy="975240"/>
            </a:xfrm>
            <a:custGeom>
              <a:avLst/>
              <a:gdLst/>
              <a:ahLst/>
              <a:cxnLst/>
              <a:rect l="l" t="t" r="r" b="b"/>
              <a:pathLst>
                <a:path w="67191" h="975240" extrusionOk="0">
                  <a:moveTo>
                    <a:pt x="0" y="0"/>
                  </a:moveTo>
                  <a:lnTo>
                    <a:pt x="0" y="955548"/>
                  </a:lnTo>
                  <a:cubicBezTo>
                    <a:pt x="447" y="961558"/>
                    <a:pt x="4068" y="966864"/>
                    <a:pt x="9504" y="969455"/>
                  </a:cubicBezTo>
                  <a:cubicBezTo>
                    <a:pt x="24643" y="977170"/>
                    <a:pt x="42549" y="977170"/>
                    <a:pt x="57688" y="969455"/>
                  </a:cubicBezTo>
                  <a:cubicBezTo>
                    <a:pt x="63105" y="966854"/>
                    <a:pt x="66726" y="961549"/>
                    <a:pt x="67192" y="955548"/>
                  </a:cubicBezTo>
                  <a:lnTo>
                    <a:pt x="67192" y="955548"/>
                  </a:lnTo>
                  <a:lnTo>
                    <a:pt x="67192"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771;p37">
              <a:extLst>
                <a:ext uri="{FF2B5EF4-FFF2-40B4-BE49-F238E27FC236}">
                  <a16:creationId xmlns:a16="http://schemas.microsoft.com/office/drawing/2014/main" id="{B963D47E-6F95-4EA8-AD8E-9581F76BEF23}"/>
                </a:ext>
              </a:extLst>
            </p:cNvPr>
            <p:cNvSpPr/>
            <p:nvPr/>
          </p:nvSpPr>
          <p:spPr>
            <a:xfrm>
              <a:off x="4036495" y="3422808"/>
              <a:ext cx="59588" cy="1128783"/>
            </a:xfrm>
            <a:custGeom>
              <a:avLst/>
              <a:gdLst/>
              <a:ahLst/>
              <a:cxnLst/>
              <a:rect l="l" t="t" r="r" b="b"/>
              <a:pathLst>
                <a:path w="59588" h="1128783" extrusionOk="0">
                  <a:moveTo>
                    <a:pt x="0" y="0"/>
                  </a:moveTo>
                  <a:lnTo>
                    <a:pt x="0" y="1108996"/>
                  </a:lnTo>
                  <a:cubicBezTo>
                    <a:pt x="333" y="1114835"/>
                    <a:pt x="3583" y="1120102"/>
                    <a:pt x="8648" y="1122998"/>
                  </a:cubicBezTo>
                  <a:cubicBezTo>
                    <a:pt x="21659" y="1130713"/>
                    <a:pt x="37834" y="1130713"/>
                    <a:pt x="50845" y="1122998"/>
                  </a:cubicBezTo>
                  <a:cubicBezTo>
                    <a:pt x="55930" y="1120111"/>
                    <a:pt x="59218" y="1114844"/>
                    <a:pt x="59589" y="1108996"/>
                  </a:cubicBezTo>
                  <a:lnTo>
                    <a:pt x="59589" y="1108996"/>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772;p37">
              <a:extLst>
                <a:ext uri="{FF2B5EF4-FFF2-40B4-BE49-F238E27FC236}">
                  <a16:creationId xmlns:a16="http://schemas.microsoft.com/office/drawing/2014/main" id="{95BD0820-AD4F-4816-B9E6-DFAA56972A34}"/>
                </a:ext>
              </a:extLst>
            </p:cNvPr>
            <p:cNvSpPr/>
            <p:nvPr/>
          </p:nvSpPr>
          <p:spPr>
            <a:xfrm>
              <a:off x="5628379" y="2652522"/>
              <a:ext cx="59588" cy="923996"/>
            </a:xfrm>
            <a:custGeom>
              <a:avLst/>
              <a:gdLst/>
              <a:ahLst/>
              <a:cxnLst/>
              <a:rect l="l" t="t" r="r" b="b"/>
              <a:pathLst>
                <a:path w="59588" h="923996" extrusionOk="0">
                  <a:moveTo>
                    <a:pt x="0" y="0"/>
                  </a:moveTo>
                  <a:lnTo>
                    <a:pt x="0" y="904304"/>
                  </a:lnTo>
                  <a:cubicBezTo>
                    <a:pt x="342" y="910133"/>
                    <a:pt x="3649" y="915381"/>
                    <a:pt x="8744" y="918210"/>
                  </a:cubicBezTo>
                  <a:cubicBezTo>
                    <a:pt x="21716" y="925925"/>
                    <a:pt x="37873" y="925925"/>
                    <a:pt x="50845" y="918210"/>
                  </a:cubicBezTo>
                  <a:cubicBezTo>
                    <a:pt x="55939" y="915381"/>
                    <a:pt x="59247" y="910133"/>
                    <a:pt x="59589" y="904304"/>
                  </a:cubicBezTo>
                  <a:lnTo>
                    <a:pt x="59589" y="904304"/>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2773;p37">
              <a:extLst>
                <a:ext uri="{FF2B5EF4-FFF2-40B4-BE49-F238E27FC236}">
                  <a16:creationId xmlns:a16="http://schemas.microsoft.com/office/drawing/2014/main" id="{682A9BFF-1717-4B07-BD11-5C6BDE3F8536}"/>
                </a:ext>
              </a:extLst>
            </p:cNvPr>
            <p:cNvSpPr/>
            <p:nvPr/>
          </p:nvSpPr>
          <p:spPr>
            <a:xfrm>
              <a:off x="3056370" y="3054762"/>
              <a:ext cx="1009872" cy="652653"/>
            </a:xfrm>
            <a:custGeom>
              <a:avLst/>
              <a:gdLst/>
              <a:ahLst/>
              <a:cxnLst/>
              <a:rect l="l" t="t" r="r" b="b"/>
              <a:pathLst>
                <a:path w="1009872" h="652653" extrusionOk="0">
                  <a:moveTo>
                    <a:pt x="1009872" y="652653"/>
                  </a:moveTo>
                  <a:lnTo>
                    <a:pt x="0" y="68294"/>
                  </a:lnTo>
                  <a:lnTo>
                    <a:pt x="0" y="0"/>
                  </a:lnTo>
                  <a:lnTo>
                    <a:pt x="1009872" y="584454"/>
                  </a:lnTo>
                  <a:lnTo>
                    <a:pt x="1009872" y="6526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2774;p37">
              <a:extLst>
                <a:ext uri="{FF2B5EF4-FFF2-40B4-BE49-F238E27FC236}">
                  <a16:creationId xmlns:a16="http://schemas.microsoft.com/office/drawing/2014/main" id="{45CBC327-551C-4019-9C61-61DC9FA3EF60}"/>
                </a:ext>
              </a:extLst>
            </p:cNvPr>
            <p:cNvSpPr/>
            <p:nvPr/>
          </p:nvSpPr>
          <p:spPr>
            <a:xfrm>
              <a:off x="3056084" y="2071592"/>
              <a:ext cx="2712855" cy="1569720"/>
            </a:xfrm>
            <a:custGeom>
              <a:avLst/>
              <a:gdLst/>
              <a:ahLst/>
              <a:cxnLst/>
              <a:rect l="l" t="t" r="r" b="b"/>
              <a:pathLst>
                <a:path w="2712855" h="1569720" extrusionOk="0">
                  <a:moveTo>
                    <a:pt x="2712856" y="584359"/>
                  </a:moveTo>
                  <a:lnTo>
                    <a:pt x="1009967" y="1569720"/>
                  </a:lnTo>
                  <a:lnTo>
                    <a:pt x="0" y="985361"/>
                  </a:lnTo>
                  <a:lnTo>
                    <a:pt x="1702889" y="0"/>
                  </a:lnTo>
                  <a:lnTo>
                    <a:pt x="2712856" y="58435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2775;p37">
              <a:extLst>
                <a:ext uri="{FF2B5EF4-FFF2-40B4-BE49-F238E27FC236}">
                  <a16:creationId xmlns:a16="http://schemas.microsoft.com/office/drawing/2014/main" id="{59BC5C68-3DF0-4A08-A23A-168A58806CC4}"/>
                </a:ext>
              </a:extLst>
            </p:cNvPr>
            <p:cNvSpPr/>
            <p:nvPr/>
          </p:nvSpPr>
          <p:spPr>
            <a:xfrm>
              <a:off x="4066242" y="2653855"/>
              <a:ext cx="1702888" cy="1053560"/>
            </a:xfrm>
            <a:custGeom>
              <a:avLst/>
              <a:gdLst/>
              <a:ahLst/>
              <a:cxnLst/>
              <a:rect l="l" t="t" r="r" b="b"/>
              <a:pathLst>
                <a:path w="1702888" h="1053560" extrusionOk="0">
                  <a:moveTo>
                    <a:pt x="1702888" y="68199"/>
                  </a:moveTo>
                  <a:lnTo>
                    <a:pt x="0" y="1053560"/>
                  </a:lnTo>
                  <a:lnTo>
                    <a:pt x="0" y="985361"/>
                  </a:lnTo>
                  <a:lnTo>
                    <a:pt x="1702888" y="0"/>
                  </a:lnTo>
                  <a:lnTo>
                    <a:pt x="1702888" y="68199"/>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2776;p37">
              <a:extLst>
                <a:ext uri="{FF2B5EF4-FFF2-40B4-BE49-F238E27FC236}">
                  <a16:creationId xmlns:a16="http://schemas.microsoft.com/office/drawing/2014/main" id="{345CAD28-0E0A-49DE-AB8F-FA316C3B36C4}"/>
                </a:ext>
              </a:extLst>
            </p:cNvPr>
            <p:cNvSpPr/>
            <p:nvPr/>
          </p:nvSpPr>
          <p:spPr>
            <a:xfrm>
              <a:off x="4763535" y="2360390"/>
              <a:ext cx="519572" cy="326898"/>
            </a:xfrm>
            <a:custGeom>
              <a:avLst/>
              <a:gdLst/>
              <a:ahLst/>
              <a:cxnLst/>
              <a:rect l="l" t="t" r="r" b="b"/>
              <a:pathLst>
                <a:path w="519572" h="326898" extrusionOk="0">
                  <a:moveTo>
                    <a:pt x="519572" y="98965"/>
                  </a:moveTo>
                  <a:lnTo>
                    <a:pt x="248049" y="326898"/>
                  </a:lnTo>
                  <a:lnTo>
                    <a:pt x="0" y="227933"/>
                  </a:lnTo>
                  <a:lnTo>
                    <a:pt x="271523" y="0"/>
                  </a:lnTo>
                  <a:lnTo>
                    <a:pt x="519572" y="98965"/>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2777;p37">
              <a:extLst>
                <a:ext uri="{FF2B5EF4-FFF2-40B4-BE49-F238E27FC236}">
                  <a16:creationId xmlns:a16="http://schemas.microsoft.com/office/drawing/2014/main" id="{84C8201E-7DCD-4627-9525-3E2C55A87EFF}"/>
                </a:ext>
              </a:extLst>
            </p:cNvPr>
            <p:cNvSpPr/>
            <p:nvPr/>
          </p:nvSpPr>
          <p:spPr>
            <a:xfrm>
              <a:off x="4668877" y="2346674"/>
              <a:ext cx="551219" cy="318992"/>
            </a:xfrm>
            <a:custGeom>
              <a:avLst/>
              <a:gdLst/>
              <a:ahLst/>
              <a:cxnLst/>
              <a:rect l="l" t="t" r="r" b="b"/>
              <a:pathLst>
                <a:path w="551219" h="318992" extrusionOk="0">
                  <a:moveTo>
                    <a:pt x="551220" y="123254"/>
                  </a:moveTo>
                  <a:lnTo>
                    <a:pt x="212980" y="318992"/>
                  </a:lnTo>
                  <a:lnTo>
                    <a:pt x="0" y="195739"/>
                  </a:lnTo>
                  <a:lnTo>
                    <a:pt x="338240" y="0"/>
                  </a:lnTo>
                  <a:lnTo>
                    <a:pt x="551220" y="123254"/>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2778;p37">
              <a:extLst>
                <a:ext uri="{FF2B5EF4-FFF2-40B4-BE49-F238E27FC236}">
                  <a16:creationId xmlns:a16="http://schemas.microsoft.com/office/drawing/2014/main" id="{2842FC42-FFE0-410C-9C50-8AC4CA1FE847}"/>
                </a:ext>
              </a:extLst>
            </p:cNvPr>
            <p:cNvSpPr/>
            <p:nvPr/>
          </p:nvSpPr>
          <p:spPr>
            <a:xfrm>
              <a:off x="4743291" y="2531554"/>
              <a:ext cx="161184" cy="93249"/>
            </a:xfrm>
            <a:custGeom>
              <a:avLst/>
              <a:gdLst/>
              <a:ahLst/>
              <a:cxnLst/>
              <a:rect l="l" t="t" r="r" b="b"/>
              <a:pathLst>
                <a:path w="161184" h="93249" extrusionOk="0">
                  <a:moveTo>
                    <a:pt x="161184" y="81248"/>
                  </a:moveTo>
                  <a:lnTo>
                    <a:pt x="140466" y="93250"/>
                  </a:lnTo>
                  <a:lnTo>
                    <a:pt x="0" y="12001"/>
                  </a:lnTo>
                  <a:lnTo>
                    <a:pt x="20718" y="0"/>
                  </a:lnTo>
                  <a:lnTo>
                    <a:pt x="161184"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2779;p37">
              <a:extLst>
                <a:ext uri="{FF2B5EF4-FFF2-40B4-BE49-F238E27FC236}">
                  <a16:creationId xmlns:a16="http://schemas.microsoft.com/office/drawing/2014/main" id="{78D7C2D7-CE75-4C3C-BD2D-DDB547BDEFD8}"/>
                </a:ext>
              </a:extLst>
            </p:cNvPr>
            <p:cNvSpPr/>
            <p:nvPr/>
          </p:nvSpPr>
          <p:spPr>
            <a:xfrm>
              <a:off x="4789955" y="2504598"/>
              <a:ext cx="161089" cy="93249"/>
            </a:xfrm>
            <a:custGeom>
              <a:avLst/>
              <a:gdLst/>
              <a:ahLst/>
              <a:cxnLst/>
              <a:rect l="l" t="t" r="r" b="b"/>
              <a:pathLst>
                <a:path w="161089" h="93249" extrusionOk="0">
                  <a:moveTo>
                    <a:pt x="161089" y="81248"/>
                  </a:moveTo>
                  <a:lnTo>
                    <a:pt x="140371" y="93250"/>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2780;p37">
              <a:extLst>
                <a:ext uri="{FF2B5EF4-FFF2-40B4-BE49-F238E27FC236}">
                  <a16:creationId xmlns:a16="http://schemas.microsoft.com/office/drawing/2014/main" id="{0085143B-50CA-4117-B198-A01A8F812CA0}"/>
                </a:ext>
              </a:extLst>
            </p:cNvPr>
            <p:cNvSpPr/>
            <p:nvPr/>
          </p:nvSpPr>
          <p:spPr>
            <a:xfrm>
              <a:off x="4834813" y="2478690"/>
              <a:ext cx="161089" cy="93154"/>
            </a:xfrm>
            <a:custGeom>
              <a:avLst/>
              <a:gdLst/>
              <a:ahLst/>
              <a:cxnLst/>
              <a:rect l="l" t="t" r="r" b="b"/>
              <a:pathLst>
                <a:path w="161089" h="93154" extrusionOk="0">
                  <a:moveTo>
                    <a:pt x="161089" y="81248"/>
                  </a:moveTo>
                  <a:lnTo>
                    <a:pt x="140371" y="93154"/>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2781;p37">
              <a:extLst>
                <a:ext uri="{FF2B5EF4-FFF2-40B4-BE49-F238E27FC236}">
                  <a16:creationId xmlns:a16="http://schemas.microsoft.com/office/drawing/2014/main" id="{38902B19-5B2D-4CE6-88CC-E0AB5C23834B}"/>
                </a:ext>
              </a:extLst>
            </p:cNvPr>
            <p:cNvSpPr/>
            <p:nvPr/>
          </p:nvSpPr>
          <p:spPr>
            <a:xfrm>
              <a:off x="4998753" y="2451734"/>
              <a:ext cx="102450" cy="59245"/>
            </a:xfrm>
            <a:custGeom>
              <a:avLst/>
              <a:gdLst/>
              <a:ahLst/>
              <a:cxnLst/>
              <a:rect l="l" t="t" r="r" b="b"/>
              <a:pathLst>
                <a:path w="102450" h="59245" extrusionOk="0">
                  <a:moveTo>
                    <a:pt x="102451" y="47244"/>
                  </a:moveTo>
                  <a:lnTo>
                    <a:pt x="81733" y="59246"/>
                  </a:lnTo>
                  <a:lnTo>
                    <a:pt x="0" y="12002"/>
                  </a:lnTo>
                  <a:lnTo>
                    <a:pt x="20718" y="0"/>
                  </a:lnTo>
                  <a:lnTo>
                    <a:pt x="102451" y="4724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2782;p37">
              <a:extLst>
                <a:ext uri="{FF2B5EF4-FFF2-40B4-BE49-F238E27FC236}">
                  <a16:creationId xmlns:a16="http://schemas.microsoft.com/office/drawing/2014/main" id="{D294A17E-5999-4422-B8F9-D6383072C287}"/>
                </a:ext>
              </a:extLst>
            </p:cNvPr>
            <p:cNvSpPr/>
            <p:nvPr/>
          </p:nvSpPr>
          <p:spPr>
            <a:xfrm>
              <a:off x="5043611" y="2425731"/>
              <a:ext cx="102450" cy="59245"/>
            </a:xfrm>
            <a:custGeom>
              <a:avLst/>
              <a:gdLst/>
              <a:ahLst/>
              <a:cxnLst/>
              <a:rect l="l" t="t" r="r" b="b"/>
              <a:pathLst>
                <a:path w="102450" h="59245" extrusionOk="0">
                  <a:moveTo>
                    <a:pt x="102451" y="47339"/>
                  </a:moveTo>
                  <a:lnTo>
                    <a:pt x="81733" y="59246"/>
                  </a:lnTo>
                  <a:lnTo>
                    <a:pt x="0" y="12001"/>
                  </a:lnTo>
                  <a:lnTo>
                    <a:pt x="20718" y="0"/>
                  </a:lnTo>
                  <a:lnTo>
                    <a:pt x="102451" y="473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2783;p37">
              <a:extLst>
                <a:ext uri="{FF2B5EF4-FFF2-40B4-BE49-F238E27FC236}">
                  <a16:creationId xmlns:a16="http://schemas.microsoft.com/office/drawing/2014/main" id="{893BE536-DBAB-42B5-95FF-08A085728BA1}"/>
                </a:ext>
              </a:extLst>
            </p:cNvPr>
            <p:cNvSpPr/>
            <p:nvPr/>
          </p:nvSpPr>
          <p:spPr>
            <a:xfrm>
              <a:off x="4912649" y="2469832"/>
              <a:ext cx="307447" cy="180974"/>
            </a:xfrm>
            <a:custGeom>
              <a:avLst/>
              <a:gdLst/>
              <a:ahLst/>
              <a:cxnLst/>
              <a:rect l="l" t="t" r="r" b="b"/>
              <a:pathLst>
                <a:path w="307447" h="180974" extrusionOk="0">
                  <a:moveTo>
                    <a:pt x="7508" y="180975"/>
                  </a:moveTo>
                  <a:cubicBezTo>
                    <a:pt x="13115" y="178594"/>
                    <a:pt x="307448" y="0"/>
                    <a:pt x="307448" y="0"/>
                  </a:cubicBezTo>
                  <a:lnTo>
                    <a:pt x="0" y="178117"/>
                  </a:lnTo>
                  <a:close/>
                </a:path>
              </a:pathLst>
            </a:custGeom>
            <a:solidFill>
              <a:srgbClr val="D6D6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2784;p37">
              <a:extLst>
                <a:ext uri="{FF2B5EF4-FFF2-40B4-BE49-F238E27FC236}">
                  <a16:creationId xmlns:a16="http://schemas.microsoft.com/office/drawing/2014/main" id="{B0FB7DDA-989F-4F05-AC6D-9B21942CB643}"/>
                </a:ext>
              </a:extLst>
            </p:cNvPr>
            <p:cNvSpPr/>
            <p:nvPr/>
          </p:nvSpPr>
          <p:spPr>
            <a:xfrm>
              <a:off x="4894497" y="2841212"/>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2785;p37">
              <a:extLst>
                <a:ext uri="{FF2B5EF4-FFF2-40B4-BE49-F238E27FC236}">
                  <a16:creationId xmlns:a16="http://schemas.microsoft.com/office/drawing/2014/main" id="{D9C5F21E-84F2-4E28-8C66-A6C9928CE310}"/>
                </a:ext>
              </a:extLst>
            </p:cNvPr>
            <p:cNvSpPr/>
            <p:nvPr/>
          </p:nvSpPr>
          <p:spPr>
            <a:xfrm>
              <a:off x="4901418" y="2763964"/>
              <a:ext cx="147800" cy="156591"/>
            </a:xfrm>
            <a:custGeom>
              <a:avLst/>
              <a:gdLst/>
              <a:ahLst/>
              <a:cxnLst/>
              <a:rect l="l" t="t" r="r" b="b"/>
              <a:pathLst>
                <a:path w="147800" h="156591" extrusionOk="0">
                  <a:moveTo>
                    <a:pt x="147801" y="113824"/>
                  </a:moveTo>
                  <a:lnTo>
                    <a:pt x="147801" y="0"/>
                  </a:lnTo>
                  <a:lnTo>
                    <a:pt x="587" y="3715"/>
                  </a:lnTo>
                  <a:lnTo>
                    <a:pt x="587" y="108490"/>
                  </a:lnTo>
                  <a:cubicBezTo>
                    <a:pt x="-2169" y="121063"/>
                    <a:pt x="4769" y="134303"/>
                    <a:pt x="21590" y="144018"/>
                  </a:cubicBezTo>
                  <a:cubicBezTo>
                    <a:pt x="54436" y="160782"/>
                    <a:pt x="93287" y="160782"/>
                    <a:pt x="126132" y="144018"/>
                  </a:cubicBezTo>
                  <a:cubicBezTo>
                    <a:pt x="138288" y="138646"/>
                    <a:pt x="146584" y="127083"/>
                    <a:pt x="147801" y="113824"/>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2786;p37">
              <a:extLst>
                <a:ext uri="{FF2B5EF4-FFF2-40B4-BE49-F238E27FC236}">
                  <a16:creationId xmlns:a16="http://schemas.microsoft.com/office/drawing/2014/main" id="{DA343C70-7C2A-4342-8E0A-350C96E9B154}"/>
                </a:ext>
              </a:extLst>
            </p:cNvPr>
            <p:cNvSpPr/>
            <p:nvPr/>
          </p:nvSpPr>
          <p:spPr>
            <a:xfrm>
              <a:off x="4901720" y="2721292"/>
              <a:ext cx="147498" cy="85344"/>
            </a:xfrm>
            <a:custGeom>
              <a:avLst/>
              <a:gdLst/>
              <a:ahLst/>
              <a:cxnLst/>
              <a:rect l="l" t="t" r="r" b="b"/>
              <a:pathLst>
                <a:path w="147498" h="85344" extrusionOk="0">
                  <a:moveTo>
                    <a:pt x="147499" y="42672"/>
                  </a:moveTo>
                  <a:cubicBezTo>
                    <a:pt x="147499" y="66239"/>
                    <a:pt x="114480" y="85344"/>
                    <a:pt x="73749" y="85344"/>
                  </a:cubicBezTo>
                  <a:cubicBezTo>
                    <a:pt x="33018" y="85344"/>
                    <a:pt x="0" y="66239"/>
                    <a:pt x="0" y="42672"/>
                  </a:cubicBezTo>
                  <a:cubicBezTo>
                    <a:pt x="0" y="19105"/>
                    <a:pt x="33018" y="0"/>
                    <a:pt x="73749" y="0"/>
                  </a:cubicBezTo>
                  <a:cubicBezTo>
                    <a:pt x="114480" y="0"/>
                    <a:pt x="147499" y="19105"/>
                    <a:pt x="147499" y="42672"/>
                  </a:cubicBezTo>
                  <a:close/>
                </a:path>
              </a:pathLst>
            </a:custGeom>
            <a:solidFill>
              <a:srgbClr val="BCD6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2787;p37">
              <a:extLst>
                <a:ext uri="{FF2B5EF4-FFF2-40B4-BE49-F238E27FC236}">
                  <a16:creationId xmlns:a16="http://schemas.microsoft.com/office/drawing/2014/main" id="{6C5D2ADE-E6CF-40A0-B8C7-19BA09AFD540}"/>
                </a:ext>
              </a:extLst>
            </p:cNvPr>
            <p:cNvSpPr/>
            <p:nvPr/>
          </p:nvSpPr>
          <p:spPr>
            <a:xfrm>
              <a:off x="4913314" y="2732891"/>
              <a:ext cx="124214" cy="61955"/>
            </a:xfrm>
            <a:custGeom>
              <a:avLst/>
              <a:gdLst/>
              <a:ahLst/>
              <a:cxnLst/>
              <a:rect l="l" t="t" r="r" b="b"/>
              <a:pathLst>
                <a:path w="124214" h="61955" extrusionOk="0">
                  <a:moveTo>
                    <a:pt x="124215" y="31073"/>
                  </a:moveTo>
                  <a:cubicBezTo>
                    <a:pt x="124215" y="38026"/>
                    <a:pt x="118512" y="45360"/>
                    <a:pt x="108438" y="51075"/>
                  </a:cubicBezTo>
                  <a:cubicBezTo>
                    <a:pt x="95636" y="57924"/>
                    <a:pt x="81410" y="61639"/>
                    <a:pt x="66907" y="61934"/>
                  </a:cubicBezTo>
                  <a:lnTo>
                    <a:pt x="62060" y="61934"/>
                  </a:lnTo>
                  <a:cubicBezTo>
                    <a:pt x="45951" y="62277"/>
                    <a:pt x="30032" y="58505"/>
                    <a:pt x="15776" y="50980"/>
                  </a:cubicBezTo>
                  <a:cubicBezTo>
                    <a:pt x="5797" y="45265"/>
                    <a:pt x="0" y="37931"/>
                    <a:pt x="0" y="30978"/>
                  </a:cubicBezTo>
                  <a:cubicBezTo>
                    <a:pt x="0" y="24024"/>
                    <a:pt x="5797" y="16785"/>
                    <a:pt x="15776" y="10975"/>
                  </a:cubicBezTo>
                  <a:cubicBezTo>
                    <a:pt x="30032" y="3450"/>
                    <a:pt x="45951" y="-322"/>
                    <a:pt x="62060" y="21"/>
                  </a:cubicBezTo>
                  <a:lnTo>
                    <a:pt x="66812" y="21"/>
                  </a:lnTo>
                  <a:cubicBezTo>
                    <a:pt x="81314" y="317"/>
                    <a:pt x="95542" y="4031"/>
                    <a:pt x="108343" y="10880"/>
                  </a:cubicBezTo>
                  <a:cubicBezTo>
                    <a:pt x="118512" y="16881"/>
                    <a:pt x="124215" y="24120"/>
                    <a:pt x="124215" y="31073"/>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2788;p37">
              <a:extLst>
                <a:ext uri="{FF2B5EF4-FFF2-40B4-BE49-F238E27FC236}">
                  <a16:creationId xmlns:a16="http://schemas.microsoft.com/office/drawing/2014/main" id="{72F8C0D2-6873-43CE-86EB-E66123BBBF8A}"/>
                </a:ext>
              </a:extLst>
            </p:cNvPr>
            <p:cNvSpPr/>
            <p:nvPr/>
          </p:nvSpPr>
          <p:spPr>
            <a:xfrm>
              <a:off x="4922818" y="2733153"/>
              <a:ext cx="114710" cy="61622"/>
            </a:xfrm>
            <a:custGeom>
              <a:avLst/>
              <a:gdLst/>
              <a:ahLst/>
              <a:cxnLst/>
              <a:rect l="l" t="t" r="r" b="b"/>
              <a:pathLst>
                <a:path w="114710" h="61622" extrusionOk="0">
                  <a:moveTo>
                    <a:pt x="114711" y="30811"/>
                  </a:moveTo>
                  <a:cubicBezTo>
                    <a:pt x="114711" y="37764"/>
                    <a:pt x="109008" y="45099"/>
                    <a:pt x="98934" y="50814"/>
                  </a:cubicBezTo>
                  <a:cubicBezTo>
                    <a:pt x="73084" y="65225"/>
                    <a:pt x="41627" y="65225"/>
                    <a:pt x="15776" y="50814"/>
                  </a:cubicBezTo>
                  <a:cubicBezTo>
                    <a:pt x="5797" y="45099"/>
                    <a:pt x="0" y="37764"/>
                    <a:pt x="0" y="30811"/>
                  </a:cubicBezTo>
                  <a:cubicBezTo>
                    <a:pt x="0" y="23858"/>
                    <a:pt x="5797" y="16619"/>
                    <a:pt x="15776" y="10808"/>
                  </a:cubicBezTo>
                  <a:cubicBezTo>
                    <a:pt x="41627" y="-3603"/>
                    <a:pt x="73084" y="-3603"/>
                    <a:pt x="98934" y="10808"/>
                  </a:cubicBezTo>
                  <a:cubicBezTo>
                    <a:pt x="109008" y="16619"/>
                    <a:pt x="114711" y="23858"/>
                    <a:pt x="114711" y="30811"/>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2789;p37">
              <a:extLst>
                <a:ext uri="{FF2B5EF4-FFF2-40B4-BE49-F238E27FC236}">
                  <a16:creationId xmlns:a16="http://schemas.microsoft.com/office/drawing/2014/main" id="{CF5C32D8-0F0A-47BE-8080-374B31566215}"/>
                </a:ext>
              </a:extLst>
            </p:cNvPr>
            <p:cNvSpPr/>
            <p:nvPr/>
          </p:nvSpPr>
          <p:spPr>
            <a:xfrm>
              <a:off x="5015195" y="2807589"/>
              <a:ext cx="42215" cy="98678"/>
            </a:xfrm>
            <a:custGeom>
              <a:avLst/>
              <a:gdLst/>
              <a:ahLst/>
              <a:cxnLst/>
              <a:rect l="l" t="t" r="r" b="b"/>
              <a:pathLst>
                <a:path w="42215" h="98678" extrusionOk="0">
                  <a:moveTo>
                    <a:pt x="23284" y="9049"/>
                  </a:moveTo>
                  <a:lnTo>
                    <a:pt x="7603" y="0"/>
                  </a:lnTo>
                  <a:lnTo>
                    <a:pt x="0" y="4477"/>
                  </a:lnTo>
                  <a:lnTo>
                    <a:pt x="7603" y="8858"/>
                  </a:lnTo>
                  <a:lnTo>
                    <a:pt x="7603" y="11716"/>
                  </a:lnTo>
                  <a:lnTo>
                    <a:pt x="22239" y="20193"/>
                  </a:lnTo>
                  <a:lnTo>
                    <a:pt x="22239" y="22955"/>
                  </a:lnTo>
                  <a:cubicBezTo>
                    <a:pt x="25765" y="28004"/>
                    <a:pt x="28939" y="33290"/>
                    <a:pt x="31743" y="38767"/>
                  </a:cubicBezTo>
                  <a:lnTo>
                    <a:pt x="32313" y="38290"/>
                  </a:lnTo>
                  <a:lnTo>
                    <a:pt x="32313" y="74962"/>
                  </a:lnTo>
                  <a:cubicBezTo>
                    <a:pt x="32313" y="84487"/>
                    <a:pt x="26706" y="81343"/>
                    <a:pt x="24235" y="79915"/>
                  </a:cubicBezTo>
                  <a:lnTo>
                    <a:pt x="7793" y="70390"/>
                  </a:lnTo>
                  <a:lnTo>
                    <a:pt x="190" y="74866"/>
                  </a:lnTo>
                  <a:lnTo>
                    <a:pt x="7793" y="79248"/>
                  </a:lnTo>
                  <a:lnTo>
                    <a:pt x="7793" y="82105"/>
                  </a:lnTo>
                  <a:lnTo>
                    <a:pt x="24235" y="91630"/>
                  </a:lnTo>
                  <a:cubicBezTo>
                    <a:pt x="25945" y="92630"/>
                    <a:pt x="27760" y="93431"/>
                    <a:pt x="29652" y="94012"/>
                  </a:cubicBezTo>
                  <a:lnTo>
                    <a:pt x="28606" y="98679"/>
                  </a:lnTo>
                  <a:lnTo>
                    <a:pt x="37160" y="93821"/>
                  </a:lnTo>
                  <a:lnTo>
                    <a:pt x="37160" y="93821"/>
                  </a:lnTo>
                  <a:cubicBezTo>
                    <a:pt x="40847" y="90678"/>
                    <a:pt x="42710" y="85877"/>
                    <a:pt x="42102" y="81058"/>
                  </a:cubicBezTo>
                  <a:lnTo>
                    <a:pt x="42102" y="42958"/>
                  </a:lnTo>
                  <a:cubicBezTo>
                    <a:pt x="41370" y="29356"/>
                    <a:pt x="34423" y="16850"/>
                    <a:pt x="23284" y="9049"/>
                  </a:cubicBezTo>
                  <a:close/>
                </a:path>
              </a:pathLst>
            </a:custGeom>
            <a:solidFill>
              <a:srgbClr val="8DA0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2790;p37">
              <a:extLst>
                <a:ext uri="{FF2B5EF4-FFF2-40B4-BE49-F238E27FC236}">
                  <a16:creationId xmlns:a16="http://schemas.microsoft.com/office/drawing/2014/main" id="{32141F54-1C13-43A7-8D17-0CD7E936D655}"/>
                </a:ext>
              </a:extLst>
            </p:cNvPr>
            <p:cNvSpPr/>
            <p:nvPr/>
          </p:nvSpPr>
          <p:spPr>
            <a:xfrm>
              <a:off x="5015195" y="2812256"/>
              <a:ext cx="34783" cy="94465"/>
            </a:xfrm>
            <a:custGeom>
              <a:avLst/>
              <a:gdLst/>
              <a:ahLst/>
              <a:cxnLst/>
              <a:rect l="l" t="t" r="r" b="b"/>
              <a:pathLst>
                <a:path w="34783" h="94465" extrusionOk="0">
                  <a:moveTo>
                    <a:pt x="16442" y="91440"/>
                  </a:moveTo>
                  <a:lnTo>
                    <a:pt x="0" y="81915"/>
                  </a:lnTo>
                  <a:lnTo>
                    <a:pt x="0" y="70199"/>
                  </a:lnTo>
                  <a:lnTo>
                    <a:pt x="16442" y="79724"/>
                  </a:lnTo>
                  <a:cubicBezTo>
                    <a:pt x="18818" y="81058"/>
                    <a:pt x="24520" y="84296"/>
                    <a:pt x="24520" y="74676"/>
                  </a:cubicBezTo>
                  <a:lnTo>
                    <a:pt x="24520" y="36576"/>
                  </a:lnTo>
                  <a:cubicBezTo>
                    <a:pt x="23949" y="30013"/>
                    <a:pt x="20462" y="24070"/>
                    <a:pt x="15016" y="20384"/>
                  </a:cubicBezTo>
                  <a:lnTo>
                    <a:pt x="95" y="11716"/>
                  </a:lnTo>
                  <a:lnTo>
                    <a:pt x="95" y="0"/>
                  </a:lnTo>
                  <a:lnTo>
                    <a:pt x="15776" y="9049"/>
                  </a:lnTo>
                  <a:cubicBezTo>
                    <a:pt x="26867" y="16707"/>
                    <a:pt x="33862" y="29013"/>
                    <a:pt x="34784" y="42481"/>
                  </a:cubicBezTo>
                  <a:lnTo>
                    <a:pt x="34784" y="80581"/>
                  </a:lnTo>
                  <a:cubicBezTo>
                    <a:pt x="34594" y="90869"/>
                    <a:pt x="29842" y="99155"/>
                    <a:pt x="16442" y="91440"/>
                  </a:cubicBezTo>
                  <a:close/>
                </a:path>
              </a:pathLst>
            </a:custGeom>
            <a:solidFill>
              <a:srgbClr val="99B52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2791;p37">
              <a:extLst>
                <a:ext uri="{FF2B5EF4-FFF2-40B4-BE49-F238E27FC236}">
                  <a16:creationId xmlns:a16="http://schemas.microsoft.com/office/drawing/2014/main" id="{58F3AF3B-BE5F-4CCC-AFA3-8CFCA1B2B180}"/>
                </a:ext>
              </a:extLst>
            </p:cNvPr>
            <p:cNvSpPr/>
            <p:nvPr/>
          </p:nvSpPr>
          <p:spPr>
            <a:xfrm>
              <a:off x="3439562" y="299475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2792;p37">
              <a:extLst>
                <a:ext uri="{FF2B5EF4-FFF2-40B4-BE49-F238E27FC236}">
                  <a16:creationId xmlns:a16="http://schemas.microsoft.com/office/drawing/2014/main" id="{2F82A3CB-6AF2-4835-9809-DCE0C1F8AD0D}"/>
                </a:ext>
              </a:extLst>
            </p:cNvPr>
            <p:cNvSpPr/>
            <p:nvPr/>
          </p:nvSpPr>
          <p:spPr>
            <a:xfrm>
              <a:off x="3446488" y="2917507"/>
              <a:ext cx="147795" cy="156591"/>
            </a:xfrm>
            <a:custGeom>
              <a:avLst/>
              <a:gdLst/>
              <a:ahLst/>
              <a:cxnLst/>
              <a:rect l="l" t="t" r="r" b="b"/>
              <a:pathLst>
                <a:path w="147795" h="156591" extrusionOk="0">
                  <a:moveTo>
                    <a:pt x="147796" y="113824"/>
                  </a:moveTo>
                  <a:lnTo>
                    <a:pt x="147796" y="0"/>
                  </a:lnTo>
                  <a:lnTo>
                    <a:pt x="582" y="3715"/>
                  </a:lnTo>
                  <a:lnTo>
                    <a:pt x="582" y="108490"/>
                  </a:lnTo>
                  <a:cubicBezTo>
                    <a:pt x="-2174" y="121158"/>
                    <a:pt x="4859" y="134398"/>
                    <a:pt x="21586" y="144018"/>
                  </a:cubicBezTo>
                  <a:cubicBezTo>
                    <a:pt x="54431" y="160782"/>
                    <a:pt x="93282" y="160782"/>
                    <a:pt x="126127" y="144018"/>
                  </a:cubicBezTo>
                  <a:cubicBezTo>
                    <a:pt x="138302" y="138655"/>
                    <a:pt x="146598" y="127092"/>
                    <a:pt x="147796" y="113824"/>
                  </a:cubicBezTo>
                  <a:close/>
                </a:path>
              </a:pathLst>
            </a:custGeom>
            <a:solidFill>
              <a:srgbClr val="F7B0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2793;p37">
              <a:extLst>
                <a:ext uri="{FF2B5EF4-FFF2-40B4-BE49-F238E27FC236}">
                  <a16:creationId xmlns:a16="http://schemas.microsoft.com/office/drawing/2014/main" id="{070AE55B-6CA6-42EF-81CE-882226AFBA5E}"/>
                </a:ext>
              </a:extLst>
            </p:cNvPr>
            <p:cNvSpPr/>
            <p:nvPr/>
          </p:nvSpPr>
          <p:spPr>
            <a:xfrm>
              <a:off x="3446785" y="287483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FCC06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2794;p37">
              <a:extLst>
                <a:ext uri="{FF2B5EF4-FFF2-40B4-BE49-F238E27FC236}">
                  <a16:creationId xmlns:a16="http://schemas.microsoft.com/office/drawing/2014/main" id="{0703AAC7-9F2A-482C-8C23-71289CF65A43}"/>
                </a:ext>
              </a:extLst>
            </p:cNvPr>
            <p:cNvSpPr/>
            <p:nvPr/>
          </p:nvSpPr>
          <p:spPr>
            <a:xfrm>
              <a:off x="3458475" y="2886430"/>
              <a:ext cx="124119" cy="61959"/>
            </a:xfrm>
            <a:custGeom>
              <a:avLst/>
              <a:gdLst/>
              <a:ahLst/>
              <a:cxnLst/>
              <a:rect l="l" t="t" r="r" b="b"/>
              <a:pathLst>
                <a:path w="124119" h="61959" extrusionOk="0">
                  <a:moveTo>
                    <a:pt x="124119" y="31076"/>
                  </a:moveTo>
                  <a:cubicBezTo>
                    <a:pt x="124119" y="38030"/>
                    <a:pt x="118322" y="45269"/>
                    <a:pt x="108343" y="51079"/>
                  </a:cubicBezTo>
                  <a:cubicBezTo>
                    <a:pt x="95523" y="57870"/>
                    <a:pt x="81305" y="61595"/>
                    <a:pt x="66812" y="61938"/>
                  </a:cubicBezTo>
                  <a:lnTo>
                    <a:pt x="62060" y="61938"/>
                  </a:lnTo>
                  <a:cubicBezTo>
                    <a:pt x="45951" y="62280"/>
                    <a:pt x="30032" y="58509"/>
                    <a:pt x="15776" y="50984"/>
                  </a:cubicBezTo>
                  <a:cubicBezTo>
                    <a:pt x="5702" y="45174"/>
                    <a:pt x="0" y="37935"/>
                    <a:pt x="0" y="30981"/>
                  </a:cubicBezTo>
                  <a:cubicBezTo>
                    <a:pt x="0" y="24028"/>
                    <a:pt x="5702" y="16694"/>
                    <a:pt x="15776" y="10884"/>
                  </a:cubicBezTo>
                  <a:cubicBezTo>
                    <a:pt x="30041" y="3397"/>
                    <a:pt x="45960" y="-346"/>
                    <a:pt x="62060" y="25"/>
                  </a:cubicBezTo>
                  <a:lnTo>
                    <a:pt x="66812" y="25"/>
                  </a:lnTo>
                  <a:cubicBezTo>
                    <a:pt x="81305" y="301"/>
                    <a:pt x="95532" y="3987"/>
                    <a:pt x="108343" y="10788"/>
                  </a:cubicBezTo>
                  <a:cubicBezTo>
                    <a:pt x="118322" y="16789"/>
                    <a:pt x="124119" y="24123"/>
                    <a:pt x="124119" y="31076"/>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2795;p37">
              <a:extLst>
                <a:ext uri="{FF2B5EF4-FFF2-40B4-BE49-F238E27FC236}">
                  <a16:creationId xmlns:a16="http://schemas.microsoft.com/office/drawing/2014/main" id="{75543F18-9EFD-457C-9DE3-8D69DDC8DBC9}"/>
                </a:ext>
              </a:extLst>
            </p:cNvPr>
            <p:cNvSpPr/>
            <p:nvPr/>
          </p:nvSpPr>
          <p:spPr>
            <a:xfrm>
              <a:off x="3467883" y="2886601"/>
              <a:ext cx="114710" cy="61717"/>
            </a:xfrm>
            <a:custGeom>
              <a:avLst/>
              <a:gdLst/>
              <a:ahLst/>
              <a:cxnLst/>
              <a:rect l="l" t="t" r="r" b="b"/>
              <a:pathLst>
                <a:path w="114710" h="61717" extrusionOk="0">
                  <a:moveTo>
                    <a:pt x="114711" y="30906"/>
                  </a:moveTo>
                  <a:cubicBezTo>
                    <a:pt x="114711" y="37859"/>
                    <a:pt x="108913" y="45099"/>
                    <a:pt x="98934" y="50909"/>
                  </a:cubicBezTo>
                  <a:cubicBezTo>
                    <a:pt x="73084" y="65320"/>
                    <a:pt x="41626" y="65320"/>
                    <a:pt x="15776" y="50909"/>
                  </a:cubicBezTo>
                  <a:cubicBezTo>
                    <a:pt x="6272" y="45099"/>
                    <a:pt x="0" y="37859"/>
                    <a:pt x="0" y="30906"/>
                  </a:cubicBezTo>
                  <a:cubicBezTo>
                    <a:pt x="0" y="23953"/>
                    <a:pt x="5797" y="16619"/>
                    <a:pt x="15776" y="10808"/>
                  </a:cubicBezTo>
                  <a:cubicBezTo>
                    <a:pt x="41626" y="-3603"/>
                    <a:pt x="73084" y="-3603"/>
                    <a:pt x="98934" y="10808"/>
                  </a:cubicBezTo>
                  <a:cubicBezTo>
                    <a:pt x="108913" y="16619"/>
                    <a:pt x="114711" y="23953"/>
                    <a:pt x="114711" y="30906"/>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2796;p37">
              <a:extLst>
                <a:ext uri="{FF2B5EF4-FFF2-40B4-BE49-F238E27FC236}">
                  <a16:creationId xmlns:a16="http://schemas.microsoft.com/office/drawing/2014/main" id="{A898497D-A480-40A8-993D-41194B2E2A82}"/>
                </a:ext>
              </a:extLst>
            </p:cNvPr>
            <p:cNvSpPr/>
            <p:nvPr/>
          </p:nvSpPr>
          <p:spPr>
            <a:xfrm>
              <a:off x="3559880" y="2961132"/>
              <a:ext cx="42223" cy="98678"/>
            </a:xfrm>
            <a:custGeom>
              <a:avLst/>
              <a:gdLst/>
              <a:ahLst/>
              <a:cxnLst/>
              <a:rect l="l" t="t" r="r" b="b"/>
              <a:pathLst>
                <a:path w="42223" h="98678" extrusionOk="0">
                  <a:moveTo>
                    <a:pt x="23569" y="9049"/>
                  </a:moveTo>
                  <a:lnTo>
                    <a:pt x="7983" y="0"/>
                  </a:lnTo>
                  <a:lnTo>
                    <a:pt x="285" y="4381"/>
                  </a:lnTo>
                  <a:lnTo>
                    <a:pt x="7983" y="8858"/>
                  </a:lnTo>
                  <a:lnTo>
                    <a:pt x="7983" y="11716"/>
                  </a:lnTo>
                  <a:lnTo>
                    <a:pt x="22619" y="20193"/>
                  </a:lnTo>
                  <a:lnTo>
                    <a:pt x="22144" y="22955"/>
                  </a:lnTo>
                  <a:cubicBezTo>
                    <a:pt x="25689" y="27984"/>
                    <a:pt x="28873" y="33271"/>
                    <a:pt x="31648" y="38767"/>
                  </a:cubicBezTo>
                  <a:lnTo>
                    <a:pt x="32123" y="38290"/>
                  </a:lnTo>
                  <a:lnTo>
                    <a:pt x="32123" y="74962"/>
                  </a:lnTo>
                  <a:cubicBezTo>
                    <a:pt x="32123" y="84487"/>
                    <a:pt x="26516" y="81344"/>
                    <a:pt x="24140" y="79915"/>
                  </a:cubicBezTo>
                  <a:lnTo>
                    <a:pt x="7698" y="70390"/>
                  </a:lnTo>
                  <a:lnTo>
                    <a:pt x="0" y="74771"/>
                  </a:lnTo>
                  <a:lnTo>
                    <a:pt x="7698" y="79248"/>
                  </a:lnTo>
                  <a:lnTo>
                    <a:pt x="7698" y="82105"/>
                  </a:lnTo>
                  <a:lnTo>
                    <a:pt x="24140" y="91630"/>
                  </a:lnTo>
                  <a:cubicBezTo>
                    <a:pt x="25812" y="92631"/>
                    <a:pt x="27599" y="93431"/>
                    <a:pt x="29462" y="94012"/>
                  </a:cubicBezTo>
                  <a:lnTo>
                    <a:pt x="28511" y="98679"/>
                  </a:lnTo>
                  <a:lnTo>
                    <a:pt x="37065" y="93821"/>
                  </a:lnTo>
                  <a:lnTo>
                    <a:pt x="37065" y="93821"/>
                  </a:lnTo>
                  <a:cubicBezTo>
                    <a:pt x="40838" y="90687"/>
                    <a:pt x="42739" y="85830"/>
                    <a:pt x="42102" y="80963"/>
                  </a:cubicBezTo>
                  <a:lnTo>
                    <a:pt x="42102" y="42863"/>
                  </a:lnTo>
                  <a:cubicBezTo>
                    <a:pt x="41408" y="29346"/>
                    <a:pt x="34575" y="16888"/>
                    <a:pt x="23569" y="9049"/>
                  </a:cubicBezTo>
                  <a:close/>
                </a:path>
              </a:pathLst>
            </a:custGeom>
            <a:solidFill>
              <a:srgbClr val="C9883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2797;p37">
              <a:extLst>
                <a:ext uri="{FF2B5EF4-FFF2-40B4-BE49-F238E27FC236}">
                  <a16:creationId xmlns:a16="http://schemas.microsoft.com/office/drawing/2014/main" id="{1CCA58B4-B3CD-4D50-929A-59B9672D4010}"/>
                </a:ext>
              </a:extLst>
            </p:cNvPr>
            <p:cNvSpPr/>
            <p:nvPr/>
          </p:nvSpPr>
          <p:spPr>
            <a:xfrm>
              <a:off x="3560165" y="2965989"/>
              <a:ext cx="34688" cy="94398"/>
            </a:xfrm>
            <a:custGeom>
              <a:avLst/>
              <a:gdLst/>
              <a:ahLst/>
              <a:cxnLst/>
              <a:rect l="l" t="t" r="r" b="b"/>
              <a:pathLst>
                <a:path w="34688" h="94398" extrusionOk="0">
                  <a:moveTo>
                    <a:pt x="16537" y="91535"/>
                  </a:moveTo>
                  <a:lnTo>
                    <a:pt x="0" y="82010"/>
                  </a:lnTo>
                  <a:lnTo>
                    <a:pt x="0" y="70199"/>
                  </a:lnTo>
                  <a:lnTo>
                    <a:pt x="16537" y="79724"/>
                  </a:lnTo>
                  <a:cubicBezTo>
                    <a:pt x="18913" y="81153"/>
                    <a:pt x="24520" y="84391"/>
                    <a:pt x="24520" y="74771"/>
                  </a:cubicBezTo>
                  <a:lnTo>
                    <a:pt x="24520" y="36671"/>
                  </a:lnTo>
                  <a:cubicBezTo>
                    <a:pt x="23874" y="30108"/>
                    <a:pt x="20405" y="24165"/>
                    <a:pt x="15016" y="20383"/>
                  </a:cubicBezTo>
                  <a:lnTo>
                    <a:pt x="0" y="11811"/>
                  </a:lnTo>
                  <a:lnTo>
                    <a:pt x="0" y="0"/>
                  </a:lnTo>
                  <a:lnTo>
                    <a:pt x="15681" y="9525"/>
                  </a:lnTo>
                  <a:cubicBezTo>
                    <a:pt x="26782" y="17173"/>
                    <a:pt x="33776" y="29489"/>
                    <a:pt x="34689" y="42958"/>
                  </a:cubicBezTo>
                  <a:lnTo>
                    <a:pt x="34689" y="81058"/>
                  </a:lnTo>
                  <a:cubicBezTo>
                    <a:pt x="34689" y="90678"/>
                    <a:pt x="29937" y="98965"/>
                    <a:pt x="16537" y="91535"/>
                  </a:cubicBezTo>
                  <a:close/>
                </a:path>
              </a:pathLst>
            </a:custGeom>
            <a:solidFill>
              <a:srgbClr val="E09C3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2798;p37">
              <a:extLst>
                <a:ext uri="{FF2B5EF4-FFF2-40B4-BE49-F238E27FC236}">
                  <a16:creationId xmlns:a16="http://schemas.microsoft.com/office/drawing/2014/main" id="{6EA49495-7668-4E6E-A052-0B85B0349531}"/>
                </a:ext>
              </a:extLst>
            </p:cNvPr>
            <p:cNvSpPr/>
            <p:nvPr/>
          </p:nvSpPr>
          <p:spPr>
            <a:xfrm>
              <a:off x="5618400" y="4515040"/>
              <a:ext cx="756691" cy="437959"/>
            </a:xfrm>
            <a:custGeom>
              <a:avLst/>
              <a:gdLst/>
              <a:ahLst/>
              <a:cxnLst/>
              <a:rect l="l" t="t" r="r" b="b"/>
              <a:pathLst>
                <a:path w="756691" h="437959" extrusionOk="0">
                  <a:moveTo>
                    <a:pt x="756691" y="218980"/>
                  </a:moveTo>
                  <a:cubicBezTo>
                    <a:pt x="756691" y="339919"/>
                    <a:pt x="587300" y="437960"/>
                    <a:pt x="378346" y="437960"/>
                  </a:cubicBezTo>
                  <a:cubicBezTo>
                    <a:pt x="169391" y="437960"/>
                    <a:pt x="0" y="339919"/>
                    <a:pt x="0" y="218980"/>
                  </a:cubicBezTo>
                  <a:cubicBezTo>
                    <a:pt x="0" y="98041"/>
                    <a:pt x="169391" y="0"/>
                    <a:pt x="378346" y="0"/>
                  </a:cubicBezTo>
                  <a:cubicBezTo>
                    <a:pt x="587300" y="0"/>
                    <a:pt x="756691" y="98041"/>
                    <a:pt x="756691"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2799;p37">
              <a:extLst>
                <a:ext uri="{FF2B5EF4-FFF2-40B4-BE49-F238E27FC236}">
                  <a16:creationId xmlns:a16="http://schemas.microsoft.com/office/drawing/2014/main" id="{9B46F4CE-EA21-4BC3-A99C-5B240191BC3F}"/>
                </a:ext>
              </a:extLst>
            </p:cNvPr>
            <p:cNvSpPr/>
            <p:nvPr/>
          </p:nvSpPr>
          <p:spPr>
            <a:xfrm>
              <a:off x="6158405" y="3069812"/>
              <a:ext cx="186021" cy="406050"/>
            </a:xfrm>
            <a:custGeom>
              <a:avLst/>
              <a:gdLst/>
              <a:ahLst/>
              <a:cxnLst/>
              <a:rect l="l" t="t" r="r" b="b"/>
              <a:pathLst>
                <a:path w="186021" h="406050" extrusionOk="0">
                  <a:moveTo>
                    <a:pt x="145028" y="0"/>
                  </a:moveTo>
                  <a:cubicBezTo>
                    <a:pt x="149304" y="38100"/>
                    <a:pt x="194352" y="200882"/>
                    <a:pt x="184659" y="256699"/>
                  </a:cubicBezTo>
                  <a:cubicBezTo>
                    <a:pt x="174965" y="312515"/>
                    <a:pt x="21288" y="406051"/>
                    <a:pt x="21288" y="406051"/>
                  </a:cubicBezTo>
                  <a:lnTo>
                    <a:pt x="0" y="310801"/>
                  </a:lnTo>
                  <a:lnTo>
                    <a:pt x="85534" y="227171"/>
                  </a:lnTo>
                  <a:lnTo>
                    <a:pt x="61965" y="68389"/>
                  </a:ln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2800;p37">
              <a:extLst>
                <a:ext uri="{FF2B5EF4-FFF2-40B4-BE49-F238E27FC236}">
                  <a16:creationId xmlns:a16="http://schemas.microsoft.com/office/drawing/2014/main" id="{45EC6B08-9CD7-4EC4-BA7F-7A77A45D652B}"/>
                </a:ext>
              </a:extLst>
            </p:cNvPr>
            <p:cNvSpPr/>
            <p:nvPr/>
          </p:nvSpPr>
          <p:spPr>
            <a:xfrm>
              <a:off x="6184541" y="2902850"/>
              <a:ext cx="133813" cy="257894"/>
            </a:xfrm>
            <a:custGeom>
              <a:avLst/>
              <a:gdLst/>
              <a:ahLst/>
              <a:cxnLst/>
              <a:rect l="l" t="t" r="r" b="b"/>
              <a:pathLst>
                <a:path w="133813" h="257894" extrusionOk="0">
                  <a:moveTo>
                    <a:pt x="0" y="6275"/>
                  </a:moveTo>
                  <a:cubicBezTo>
                    <a:pt x="30935" y="-8136"/>
                    <a:pt x="67743" y="3008"/>
                    <a:pt x="85534" y="32183"/>
                  </a:cubicBezTo>
                  <a:cubicBezTo>
                    <a:pt x="108153" y="69712"/>
                    <a:pt x="131627" y="198490"/>
                    <a:pt x="133813" y="220492"/>
                  </a:cubicBezTo>
                  <a:cubicBezTo>
                    <a:pt x="133813" y="220492"/>
                    <a:pt x="102071" y="264403"/>
                    <a:pt x="54457" y="2570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2801;p37">
              <a:extLst>
                <a:ext uri="{FF2B5EF4-FFF2-40B4-BE49-F238E27FC236}">
                  <a16:creationId xmlns:a16="http://schemas.microsoft.com/office/drawing/2014/main" id="{6D824928-38E5-46BB-99F6-7EF7EEC0C47F}"/>
                </a:ext>
              </a:extLst>
            </p:cNvPr>
            <p:cNvSpPr/>
            <p:nvPr/>
          </p:nvSpPr>
          <p:spPr>
            <a:xfrm>
              <a:off x="5735029" y="4688404"/>
              <a:ext cx="288490" cy="162715"/>
            </a:xfrm>
            <a:custGeom>
              <a:avLst/>
              <a:gdLst/>
              <a:ahLst/>
              <a:cxnLst/>
              <a:rect l="l" t="t" r="r" b="b"/>
              <a:pathLst>
                <a:path w="288490" h="162715" extrusionOk="0">
                  <a:moveTo>
                    <a:pt x="273882" y="39044"/>
                  </a:moveTo>
                  <a:cubicBezTo>
                    <a:pt x="240419" y="48340"/>
                    <a:pt x="204647" y="43997"/>
                    <a:pt x="174377" y="26947"/>
                  </a:cubicBezTo>
                  <a:cubicBezTo>
                    <a:pt x="150428" y="27709"/>
                    <a:pt x="20321" y="-28108"/>
                    <a:pt x="2644" y="18756"/>
                  </a:cubicBezTo>
                  <a:cubicBezTo>
                    <a:pt x="-12847" y="59808"/>
                    <a:pt x="43510" y="97813"/>
                    <a:pt x="73637" y="105147"/>
                  </a:cubicBezTo>
                  <a:cubicBezTo>
                    <a:pt x="139308" y="121054"/>
                    <a:pt x="187683" y="153915"/>
                    <a:pt x="214293" y="159440"/>
                  </a:cubicBezTo>
                  <a:cubicBezTo>
                    <a:pt x="233966" y="163631"/>
                    <a:pt x="259436" y="166393"/>
                    <a:pt x="275118" y="150867"/>
                  </a:cubicBezTo>
                  <a:cubicBezTo>
                    <a:pt x="293935" y="132293"/>
                    <a:pt x="292319" y="63523"/>
                    <a:pt x="273882" y="3904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2802;p37">
              <a:extLst>
                <a:ext uri="{FF2B5EF4-FFF2-40B4-BE49-F238E27FC236}">
                  <a16:creationId xmlns:a16="http://schemas.microsoft.com/office/drawing/2014/main" id="{17D55E7E-97F4-435D-B186-9D15A28777ED}"/>
                </a:ext>
              </a:extLst>
            </p:cNvPr>
            <p:cNvSpPr/>
            <p:nvPr/>
          </p:nvSpPr>
          <p:spPr>
            <a:xfrm>
              <a:off x="5735111" y="4715446"/>
              <a:ext cx="283683" cy="135768"/>
            </a:xfrm>
            <a:custGeom>
              <a:avLst/>
              <a:gdLst/>
              <a:ahLst/>
              <a:cxnLst/>
              <a:rect l="l" t="t" r="r" b="b"/>
              <a:pathLst>
                <a:path w="283683" h="135768" extrusionOk="0">
                  <a:moveTo>
                    <a:pt x="214211" y="121063"/>
                  </a:moveTo>
                  <a:cubicBezTo>
                    <a:pt x="187885" y="115538"/>
                    <a:pt x="139226" y="82963"/>
                    <a:pt x="73555" y="66675"/>
                  </a:cubicBezTo>
                  <a:cubicBezTo>
                    <a:pt x="48275" y="60579"/>
                    <a:pt x="4843" y="32861"/>
                    <a:pt x="471" y="0"/>
                  </a:cubicBezTo>
                  <a:cubicBezTo>
                    <a:pt x="-5422" y="38100"/>
                    <a:pt x="45424" y="71342"/>
                    <a:pt x="73555" y="78200"/>
                  </a:cubicBezTo>
                  <a:cubicBezTo>
                    <a:pt x="139226" y="94107"/>
                    <a:pt x="187600" y="126968"/>
                    <a:pt x="214211" y="132493"/>
                  </a:cubicBezTo>
                  <a:cubicBezTo>
                    <a:pt x="233884" y="136684"/>
                    <a:pt x="259354" y="139446"/>
                    <a:pt x="275035" y="123920"/>
                  </a:cubicBezTo>
                  <a:cubicBezTo>
                    <a:pt x="279074" y="119415"/>
                    <a:pt x="282040" y="114033"/>
                    <a:pt x="283684" y="108204"/>
                  </a:cubicBezTo>
                  <a:cubicBezTo>
                    <a:pt x="263859" y="123254"/>
                    <a:pt x="238094" y="128026"/>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2803;p37">
              <a:extLst>
                <a:ext uri="{FF2B5EF4-FFF2-40B4-BE49-F238E27FC236}">
                  <a16:creationId xmlns:a16="http://schemas.microsoft.com/office/drawing/2014/main" id="{F3349ED3-5CAD-4A2B-85F0-FFF55F02AA7F}"/>
                </a:ext>
              </a:extLst>
            </p:cNvPr>
            <p:cNvSpPr/>
            <p:nvPr/>
          </p:nvSpPr>
          <p:spPr>
            <a:xfrm>
              <a:off x="5946488" y="4593442"/>
              <a:ext cx="288134" cy="162731"/>
            </a:xfrm>
            <a:custGeom>
              <a:avLst/>
              <a:gdLst/>
              <a:ahLst/>
              <a:cxnLst/>
              <a:rect l="l" t="t" r="r" b="b"/>
              <a:pathLst>
                <a:path w="288134" h="162731" extrusionOk="0">
                  <a:moveTo>
                    <a:pt x="273882" y="39041"/>
                  </a:moveTo>
                  <a:cubicBezTo>
                    <a:pt x="240429" y="48319"/>
                    <a:pt x="204675" y="44004"/>
                    <a:pt x="174377" y="27040"/>
                  </a:cubicBezTo>
                  <a:cubicBezTo>
                    <a:pt x="150428" y="27707"/>
                    <a:pt x="20321" y="-28110"/>
                    <a:pt x="2644" y="18753"/>
                  </a:cubicBezTo>
                  <a:cubicBezTo>
                    <a:pt x="-12847" y="59806"/>
                    <a:pt x="43510" y="97810"/>
                    <a:pt x="73637" y="105145"/>
                  </a:cubicBezTo>
                  <a:cubicBezTo>
                    <a:pt x="139308" y="121051"/>
                    <a:pt x="187683" y="153913"/>
                    <a:pt x="214293" y="159533"/>
                  </a:cubicBezTo>
                  <a:cubicBezTo>
                    <a:pt x="234061" y="163628"/>
                    <a:pt x="259436" y="166391"/>
                    <a:pt x="275118" y="150865"/>
                  </a:cubicBezTo>
                  <a:cubicBezTo>
                    <a:pt x="293460" y="132291"/>
                    <a:pt x="291844" y="63521"/>
                    <a:pt x="273882" y="390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2804;p37">
              <a:extLst>
                <a:ext uri="{FF2B5EF4-FFF2-40B4-BE49-F238E27FC236}">
                  <a16:creationId xmlns:a16="http://schemas.microsoft.com/office/drawing/2014/main" id="{7CCD3899-717F-4189-9C08-04CB70281E04}"/>
                </a:ext>
              </a:extLst>
            </p:cNvPr>
            <p:cNvSpPr/>
            <p:nvPr/>
          </p:nvSpPr>
          <p:spPr>
            <a:xfrm>
              <a:off x="5946095" y="4620482"/>
              <a:ext cx="283683" cy="135691"/>
            </a:xfrm>
            <a:custGeom>
              <a:avLst/>
              <a:gdLst/>
              <a:ahLst/>
              <a:cxnLst/>
              <a:rect l="l" t="t" r="r" b="b"/>
              <a:pathLst>
                <a:path w="283683" h="135691" extrusionOk="0">
                  <a:moveTo>
                    <a:pt x="214211" y="121063"/>
                  </a:moveTo>
                  <a:cubicBezTo>
                    <a:pt x="187885" y="115538"/>
                    <a:pt x="139226" y="82963"/>
                    <a:pt x="73555" y="66675"/>
                  </a:cubicBezTo>
                  <a:cubicBezTo>
                    <a:pt x="48275" y="60579"/>
                    <a:pt x="4842" y="32956"/>
                    <a:pt x="471" y="0"/>
                  </a:cubicBezTo>
                  <a:cubicBezTo>
                    <a:pt x="-5422" y="38100"/>
                    <a:pt x="45424" y="71247"/>
                    <a:pt x="73555" y="78105"/>
                  </a:cubicBezTo>
                  <a:cubicBezTo>
                    <a:pt x="139226" y="94012"/>
                    <a:pt x="187600" y="126873"/>
                    <a:pt x="214211" y="132493"/>
                  </a:cubicBezTo>
                  <a:cubicBezTo>
                    <a:pt x="233979" y="136588"/>
                    <a:pt x="259354" y="139351"/>
                    <a:pt x="275035" y="123825"/>
                  </a:cubicBezTo>
                  <a:cubicBezTo>
                    <a:pt x="279074" y="119320"/>
                    <a:pt x="282039" y="113938"/>
                    <a:pt x="283683" y="108109"/>
                  </a:cubicBezTo>
                  <a:cubicBezTo>
                    <a:pt x="263868" y="123187"/>
                    <a:pt x="238113" y="127997"/>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2805;p37">
              <a:extLst>
                <a:ext uri="{FF2B5EF4-FFF2-40B4-BE49-F238E27FC236}">
                  <a16:creationId xmlns:a16="http://schemas.microsoft.com/office/drawing/2014/main" id="{1B4F7532-BD7E-463E-8801-D9308737F62B}"/>
                </a:ext>
              </a:extLst>
            </p:cNvPr>
            <p:cNvSpPr/>
            <p:nvPr/>
          </p:nvSpPr>
          <p:spPr>
            <a:xfrm>
              <a:off x="5812467" y="3540156"/>
              <a:ext cx="422006" cy="1193603"/>
            </a:xfrm>
            <a:custGeom>
              <a:avLst/>
              <a:gdLst/>
              <a:ahLst/>
              <a:cxnLst/>
              <a:rect l="l" t="t" r="r" b="b"/>
              <a:pathLst>
                <a:path w="422006" h="1193603" extrusionOk="0">
                  <a:moveTo>
                    <a:pt x="409993" y="738092"/>
                  </a:moveTo>
                  <a:cubicBezTo>
                    <a:pt x="404434" y="689638"/>
                    <a:pt x="394379" y="641804"/>
                    <a:pt x="379961" y="595217"/>
                  </a:cubicBezTo>
                  <a:cubicBezTo>
                    <a:pt x="379961" y="595217"/>
                    <a:pt x="388990" y="471964"/>
                    <a:pt x="393457" y="355092"/>
                  </a:cubicBezTo>
                  <a:cubicBezTo>
                    <a:pt x="398589" y="222504"/>
                    <a:pt x="444397" y="105823"/>
                    <a:pt x="408188" y="0"/>
                  </a:cubicBezTo>
                  <a:lnTo>
                    <a:pt x="0" y="90964"/>
                  </a:lnTo>
                  <a:cubicBezTo>
                    <a:pt x="0" y="90964"/>
                    <a:pt x="24710" y="619601"/>
                    <a:pt x="30222" y="683609"/>
                  </a:cubicBezTo>
                  <a:cubicBezTo>
                    <a:pt x="33216" y="733349"/>
                    <a:pt x="39308" y="782841"/>
                    <a:pt x="48469" y="831818"/>
                  </a:cubicBezTo>
                  <a:cubicBezTo>
                    <a:pt x="67477" y="934402"/>
                    <a:pt x="97414" y="1178528"/>
                    <a:pt x="97414" y="1178528"/>
                  </a:cubicBezTo>
                  <a:cubicBezTo>
                    <a:pt x="140561" y="1203674"/>
                    <a:pt x="197204" y="1189768"/>
                    <a:pt x="197204" y="1189768"/>
                  </a:cubicBezTo>
                  <a:cubicBezTo>
                    <a:pt x="197204" y="1189768"/>
                    <a:pt x="194163" y="881063"/>
                    <a:pt x="191311" y="807148"/>
                  </a:cubicBezTo>
                  <a:cubicBezTo>
                    <a:pt x="187985" y="716851"/>
                    <a:pt x="185229" y="723709"/>
                    <a:pt x="185229" y="723709"/>
                  </a:cubicBezTo>
                  <a:lnTo>
                    <a:pt x="198819" y="499110"/>
                  </a:lnTo>
                  <a:lnTo>
                    <a:pt x="207658" y="387286"/>
                  </a:lnTo>
                  <a:cubicBezTo>
                    <a:pt x="207658" y="387286"/>
                    <a:pt x="218967" y="469392"/>
                    <a:pt x="226665" y="542734"/>
                  </a:cubicBezTo>
                  <a:cubicBezTo>
                    <a:pt x="233033" y="606647"/>
                    <a:pt x="248429" y="664464"/>
                    <a:pt x="265631" y="783526"/>
                  </a:cubicBezTo>
                  <a:cubicBezTo>
                    <a:pt x="280552" y="886777"/>
                    <a:pt x="304787" y="1094232"/>
                    <a:pt x="304787" y="1094232"/>
                  </a:cubicBezTo>
                  <a:cubicBezTo>
                    <a:pt x="347934" y="1119473"/>
                    <a:pt x="406572" y="1098518"/>
                    <a:pt x="406572" y="1098518"/>
                  </a:cubicBezTo>
                  <a:cubicBezTo>
                    <a:pt x="406572" y="1098518"/>
                    <a:pt x="421683" y="827627"/>
                    <a:pt x="409993" y="73809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2806;p37">
              <a:extLst>
                <a:ext uri="{FF2B5EF4-FFF2-40B4-BE49-F238E27FC236}">
                  <a16:creationId xmlns:a16="http://schemas.microsoft.com/office/drawing/2014/main" id="{4480A8E2-C495-4E90-A760-0C2BB169EE57}"/>
                </a:ext>
              </a:extLst>
            </p:cNvPr>
            <p:cNvSpPr/>
            <p:nvPr/>
          </p:nvSpPr>
          <p:spPr>
            <a:xfrm>
              <a:off x="5874419" y="2560474"/>
              <a:ext cx="305952" cy="491697"/>
            </a:xfrm>
            <a:custGeom>
              <a:avLst/>
              <a:gdLst/>
              <a:ahLst/>
              <a:cxnLst/>
              <a:rect l="l" t="t" r="r" b="b"/>
              <a:pathLst>
                <a:path w="305952" h="491697" extrusionOk="0">
                  <a:moveTo>
                    <a:pt x="288928" y="350842"/>
                  </a:moveTo>
                  <a:cubicBezTo>
                    <a:pt x="257851" y="352366"/>
                    <a:pt x="234756" y="360367"/>
                    <a:pt x="230860" y="350842"/>
                  </a:cubicBezTo>
                  <a:cubicBezTo>
                    <a:pt x="227496" y="334783"/>
                    <a:pt x="225120" y="318523"/>
                    <a:pt x="223732" y="302169"/>
                  </a:cubicBezTo>
                  <a:cubicBezTo>
                    <a:pt x="227343" y="293120"/>
                    <a:pt x="230385" y="283119"/>
                    <a:pt x="230385" y="283119"/>
                  </a:cubicBezTo>
                  <a:cubicBezTo>
                    <a:pt x="269445" y="259021"/>
                    <a:pt x="281800" y="216444"/>
                    <a:pt x="286932" y="167486"/>
                  </a:cubicBezTo>
                  <a:cubicBezTo>
                    <a:pt x="295676" y="83285"/>
                    <a:pt x="250248" y="9656"/>
                    <a:pt x="166329" y="798"/>
                  </a:cubicBezTo>
                  <a:cubicBezTo>
                    <a:pt x="87353" y="-7393"/>
                    <a:pt x="29285" y="48423"/>
                    <a:pt x="13793" y="124623"/>
                  </a:cubicBezTo>
                  <a:cubicBezTo>
                    <a:pt x="5430" y="162723"/>
                    <a:pt x="-11201" y="233589"/>
                    <a:pt x="11323" y="296073"/>
                  </a:cubicBezTo>
                  <a:cubicBezTo>
                    <a:pt x="23867" y="330744"/>
                    <a:pt x="39834" y="358271"/>
                    <a:pt x="56180" y="363605"/>
                  </a:cubicBezTo>
                  <a:cubicBezTo>
                    <a:pt x="71833" y="363205"/>
                    <a:pt x="87448" y="361834"/>
                    <a:pt x="102939" y="359510"/>
                  </a:cubicBezTo>
                  <a:lnTo>
                    <a:pt x="102939" y="359510"/>
                  </a:lnTo>
                  <a:cubicBezTo>
                    <a:pt x="102939" y="359510"/>
                    <a:pt x="107121" y="382941"/>
                    <a:pt x="110067" y="397610"/>
                  </a:cubicBezTo>
                  <a:cubicBezTo>
                    <a:pt x="113013" y="412278"/>
                    <a:pt x="111777" y="420565"/>
                    <a:pt x="82031" y="438948"/>
                  </a:cubicBezTo>
                  <a:cubicBezTo>
                    <a:pt x="52284" y="457331"/>
                    <a:pt x="127079" y="495241"/>
                    <a:pt x="176023" y="491431"/>
                  </a:cubicBezTo>
                  <a:cubicBezTo>
                    <a:pt x="224968" y="487621"/>
                    <a:pt x="279424" y="458951"/>
                    <a:pt x="294440" y="426851"/>
                  </a:cubicBezTo>
                  <a:cubicBezTo>
                    <a:pt x="311262" y="391514"/>
                    <a:pt x="309837" y="349794"/>
                    <a:pt x="288928" y="35084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2807;p37">
              <a:extLst>
                <a:ext uri="{FF2B5EF4-FFF2-40B4-BE49-F238E27FC236}">
                  <a16:creationId xmlns:a16="http://schemas.microsoft.com/office/drawing/2014/main" id="{4D0F7D84-877F-452F-906A-A68F2E615103}"/>
                </a:ext>
              </a:extLst>
            </p:cNvPr>
            <p:cNvSpPr/>
            <p:nvPr/>
          </p:nvSpPr>
          <p:spPr>
            <a:xfrm>
              <a:off x="5809360" y="2908700"/>
              <a:ext cx="471048" cy="781597"/>
            </a:xfrm>
            <a:custGeom>
              <a:avLst/>
              <a:gdLst/>
              <a:ahLst/>
              <a:cxnLst/>
              <a:rect l="l" t="t" r="r" b="b"/>
              <a:pathLst>
                <a:path w="471048" h="781597" extrusionOk="0">
                  <a:moveTo>
                    <a:pt x="308559" y="7283"/>
                  </a:moveTo>
                  <a:cubicBezTo>
                    <a:pt x="317113" y="28715"/>
                    <a:pt x="295254" y="54908"/>
                    <a:pt x="236901" y="73482"/>
                  </a:cubicBezTo>
                  <a:cubicBezTo>
                    <a:pt x="178547" y="92056"/>
                    <a:pt x="173225" y="68243"/>
                    <a:pt x="173225" y="68243"/>
                  </a:cubicBezTo>
                  <a:cubicBezTo>
                    <a:pt x="173225" y="68243"/>
                    <a:pt x="87691" y="107296"/>
                    <a:pt x="59750" y="126822"/>
                  </a:cubicBezTo>
                  <a:cubicBezTo>
                    <a:pt x="24776" y="151396"/>
                    <a:pt x="9190" y="222072"/>
                    <a:pt x="4438" y="342373"/>
                  </a:cubicBezTo>
                  <a:cubicBezTo>
                    <a:pt x="-979" y="481152"/>
                    <a:pt x="-1454" y="686987"/>
                    <a:pt x="3107" y="722516"/>
                  </a:cubicBezTo>
                  <a:cubicBezTo>
                    <a:pt x="3107" y="722516"/>
                    <a:pt x="68589" y="787952"/>
                    <a:pt x="152412" y="781094"/>
                  </a:cubicBezTo>
                  <a:cubicBezTo>
                    <a:pt x="236235" y="774236"/>
                    <a:pt x="377272" y="699846"/>
                    <a:pt x="411485" y="642410"/>
                  </a:cubicBezTo>
                  <a:cubicBezTo>
                    <a:pt x="410535" y="520776"/>
                    <a:pt x="396279" y="500964"/>
                    <a:pt x="415952" y="430860"/>
                  </a:cubicBezTo>
                  <a:cubicBezTo>
                    <a:pt x="461000" y="270364"/>
                    <a:pt x="484664" y="204641"/>
                    <a:pt x="462806" y="97961"/>
                  </a:cubicBezTo>
                  <a:cubicBezTo>
                    <a:pt x="444748" y="10045"/>
                    <a:pt x="419469" y="-813"/>
                    <a:pt x="384875" y="44"/>
                  </a:cubicBezTo>
                  <a:cubicBezTo>
                    <a:pt x="359329" y="1092"/>
                    <a:pt x="333849" y="3511"/>
                    <a:pt x="308559" y="728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2808;p37">
              <a:extLst>
                <a:ext uri="{FF2B5EF4-FFF2-40B4-BE49-F238E27FC236}">
                  <a16:creationId xmlns:a16="http://schemas.microsoft.com/office/drawing/2014/main" id="{6A2C681F-DFAF-478A-B044-925D0D265BB6}"/>
                </a:ext>
              </a:extLst>
            </p:cNvPr>
            <p:cNvSpPr/>
            <p:nvPr/>
          </p:nvSpPr>
          <p:spPr>
            <a:xfrm>
              <a:off x="5348856" y="3006224"/>
              <a:ext cx="597933" cy="466333"/>
            </a:xfrm>
            <a:custGeom>
              <a:avLst/>
              <a:gdLst/>
              <a:ahLst/>
              <a:cxnLst/>
              <a:rect l="l" t="t" r="r" b="b"/>
              <a:pathLst>
                <a:path w="597933" h="466333" extrusionOk="0">
                  <a:moveTo>
                    <a:pt x="333219" y="359529"/>
                  </a:moveTo>
                  <a:cubicBezTo>
                    <a:pt x="402027" y="376960"/>
                    <a:pt x="418183" y="333431"/>
                    <a:pt x="427212" y="297522"/>
                  </a:cubicBezTo>
                  <a:cubicBezTo>
                    <a:pt x="449070" y="210368"/>
                    <a:pt x="460855" y="131691"/>
                    <a:pt x="477202" y="82161"/>
                  </a:cubicBezTo>
                  <a:cubicBezTo>
                    <a:pt x="496209" y="23868"/>
                    <a:pt x="516547" y="14629"/>
                    <a:pt x="544773" y="3199"/>
                  </a:cubicBezTo>
                  <a:cubicBezTo>
                    <a:pt x="578037" y="-10136"/>
                    <a:pt x="606548" y="17963"/>
                    <a:pt x="595524" y="92258"/>
                  </a:cubicBezTo>
                  <a:cubicBezTo>
                    <a:pt x="582408" y="180078"/>
                    <a:pt x="565302" y="241705"/>
                    <a:pt x="532513" y="345623"/>
                  </a:cubicBezTo>
                  <a:cubicBezTo>
                    <a:pt x="523960" y="372769"/>
                    <a:pt x="504763" y="420966"/>
                    <a:pt x="476061" y="444302"/>
                  </a:cubicBezTo>
                  <a:cubicBezTo>
                    <a:pt x="440517" y="472877"/>
                    <a:pt x="387106" y="471829"/>
                    <a:pt x="306228" y="451636"/>
                  </a:cubicBezTo>
                  <a:cubicBezTo>
                    <a:pt x="271730" y="443064"/>
                    <a:pt x="233905" y="422394"/>
                    <a:pt x="168708" y="391915"/>
                  </a:cubicBezTo>
                  <a:cubicBezTo>
                    <a:pt x="151222" y="383723"/>
                    <a:pt x="137536" y="378294"/>
                    <a:pt x="103988" y="362577"/>
                  </a:cubicBezTo>
                  <a:cubicBezTo>
                    <a:pt x="70439" y="346861"/>
                    <a:pt x="35370" y="320667"/>
                    <a:pt x="17789" y="295141"/>
                  </a:cubicBezTo>
                  <a:cubicBezTo>
                    <a:pt x="207" y="269614"/>
                    <a:pt x="-2169" y="257041"/>
                    <a:pt x="1442" y="251707"/>
                  </a:cubicBezTo>
                  <a:cubicBezTo>
                    <a:pt x="5909" y="244372"/>
                    <a:pt x="13892" y="245991"/>
                    <a:pt x="23301" y="256755"/>
                  </a:cubicBezTo>
                  <a:cubicBezTo>
                    <a:pt x="36872" y="274966"/>
                    <a:pt x="53646" y="290521"/>
                    <a:pt x="72815" y="302665"/>
                  </a:cubicBezTo>
                  <a:cubicBezTo>
                    <a:pt x="72815" y="302665"/>
                    <a:pt x="51052" y="280186"/>
                    <a:pt x="39267" y="265613"/>
                  </a:cubicBezTo>
                  <a:cubicBezTo>
                    <a:pt x="28727" y="252611"/>
                    <a:pt x="19974" y="238267"/>
                    <a:pt x="13227" y="222941"/>
                  </a:cubicBezTo>
                  <a:cubicBezTo>
                    <a:pt x="7049" y="208082"/>
                    <a:pt x="19879" y="187889"/>
                    <a:pt x="29573" y="198462"/>
                  </a:cubicBezTo>
                  <a:cubicBezTo>
                    <a:pt x="39267" y="209034"/>
                    <a:pt x="44019" y="219893"/>
                    <a:pt x="61791" y="241229"/>
                  </a:cubicBezTo>
                  <a:cubicBezTo>
                    <a:pt x="71124" y="252649"/>
                    <a:pt x="81816" y="262889"/>
                    <a:pt x="93629" y="271709"/>
                  </a:cubicBezTo>
                  <a:cubicBezTo>
                    <a:pt x="82595" y="256641"/>
                    <a:pt x="72777" y="240714"/>
                    <a:pt x="64262" y="224084"/>
                  </a:cubicBezTo>
                  <a:cubicBezTo>
                    <a:pt x="56649" y="211158"/>
                    <a:pt x="52924" y="196309"/>
                    <a:pt x="53523" y="181317"/>
                  </a:cubicBezTo>
                  <a:cubicBezTo>
                    <a:pt x="53998" y="173506"/>
                    <a:pt x="65022" y="164267"/>
                    <a:pt x="75286" y="179031"/>
                  </a:cubicBezTo>
                  <a:cubicBezTo>
                    <a:pt x="84790" y="192270"/>
                    <a:pt x="90682" y="213035"/>
                    <a:pt x="112256" y="235609"/>
                  </a:cubicBezTo>
                  <a:cubicBezTo>
                    <a:pt x="127937" y="251897"/>
                    <a:pt x="141338" y="261327"/>
                    <a:pt x="141718" y="256755"/>
                  </a:cubicBezTo>
                  <a:cubicBezTo>
                    <a:pt x="142098" y="252183"/>
                    <a:pt x="132214" y="243324"/>
                    <a:pt x="126607" y="224274"/>
                  </a:cubicBezTo>
                  <a:cubicBezTo>
                    <a:pt x="121000" y="205224"/>
                    <a:pt x="126607" y="185127"/>
                    <a:pt x="137156" y="182936"/>
                  </a:cubicBezTo>
                  <a:cubicBezTo>
                    <a:pt x="147705" y="180745"/>
                    <a:pt x="145614" y="181317"/>
                    <a:pt x="153978" y="199128"/>
                  </a:cubicBezTo>
                  <a:cubicBezTo>
                    <a:pt x="162341" y="216940"/>
                    <a:pt x="175361" y="230085"/>
                    <a:pt x="185245" y="256278"/>
                  </a:cubicBezTo>
                  <a:cubicBezTo>
                    <a:pt x="190634" y="274624"/>
                    <a:pt x="200423" y="291369"/>
                    <a:pt x="213757" y="305047"/>
                  </a:cubicBezTo>
                  <a:cubicBezTo>
                    <a:pt x="230483" y="323144"/>
                    <a:pt x="267833" y="343051"/>
                    <a:pt x="333219" y="35952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2809;p37">
              <a:extLst>
                <a:ext uri="{FF2B5EF4-FFF2-40B4-BE49-F238E27FC236}">
                  <a16:creationId xmlns:a16="http://schemas.microsoft.com/office/drawing/2014/main" id="{3E804C6E-C29D-4902-960E-49E93C7C0C96}"/>
                </a:ext>
              </a:extLst>
            </p:cNvPr>
            <p:cNvSpPr/>
            <p:nvPr/>
          </p:nvSpPr>
          <p:spPr>
            <a:xfrm>
              <a:off x="5786047" y="2996305"/>
              <a:ext cx="182011" cy="266828"/>
            </a:xfrm>
            <a:custGeom>
              <a:avLst/>
              <a:gdLst/>
              <a:ahLst/>
              <a:cxnLst/>
              <a:rect l="l" t="t" r="r" b="b"/>
              <a:pathLst>
                <a:path w="182011" h="266828" extrusionOk="0">
                  <a:moveTo>
                    <a:pt x="133053" y="1213"/>
                  </a:moveTo>
                  <a:cubicBezTo>
                    <a:pt x="87150" y="-5550"/>
                    <a:pt x="54742" y="15119"/>
                    <a:pt x="34404" y="84937"/>
                  </a:cubicBezTo>
                  <a:cubicBezTo>
                    <a:pt x="14066" y="154755"/>
                    <a:pt x="0" y="211905"/>
                    <a:pt x="0" y="211905"/>
                  </a:cubicBezTo>
                  <a:cubicBezTo>
                    <a:pt x="18143" y="238194"/>
                    <a:pt x="45666" y="256502"/>
                    <a:pt x="76886" y="263055"/>
                  </a:cubicBezTo>
                  <a:cubicBezTo>
                    <a:pt x="131818" y="276390"/>
                    <a:pt x="151586" y="250101"/>
                    <a:pt x="151586" y="250101"/>
                  </a:cubicBezTo>
                  <a:cubicBezTo>
                    <a:pt x="151586" y="250101"/>
                    <a:pt x="166886" y="177044"/>
                    <a:pt x="176390" y="127323"/>
                  </a:cubicBezTo>
                  <a:cubicBezTo>
                    <a:pt x="185894" y="77603"/>
                    <a:pt x="189886" y="9594"/>
                    <a:pt x="133053" y="12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2810;p37">
              <a:extLst>
                <a:ext uri="{FF2B5EF4-FFF2-40B4-BE49-F238E27FC236}">
                  <a16:creationId xmlns:a16="http://schemas.microsoft.com/office/drawing/2014/main" id="{0B17AAF3-03F0-4EF2-B917-E1A623C7221E}"/>
                </a:ext>
              </a:extLst>
            </p:cNvPr>
            <p:cNvSpPr/>
            <p:nvPr/>
          </p:nvSpPr>
          <p:spPr>
            <a:xfrm>
              <a:off x="5873666" y="2538911"/>
              <a:ext cx="296973" cy="328330"/>
            </a:xfrm>
            <a:custGeom>
              <a:avLst/>
              <a:gdLst/>
              <a:ahLst/>
              <a:cxnLst/>
              <a:rect l="l" t="t" r="r" b="b"/>
              <a:pathLst>
                <a:path w="296973" h="328330" extrusionOk="0">
                  <a:moveTo>
                    <a:pt x="16733" y="135613"/>
                  </a:moveTo>
                  <a:cubicBezTo>
                    <a:pt x="16733" y="135613"/>
                    <a:pt x="-55876" y="25123"/>
                    <a:pt x="101411" y="2263"/>
                  </a:cubicBezTo>
                  <a:cubicBezTo>
                    <a:pt x="214791" y="-13930"/>
                    <a:pt x="287686" y="59413"/>
                    <a:pt x="296049" y="138280"/>
                  </a:cubicBezTo>
                  <a:cubicBezTo>
                    <a:pt x="304127" y="214003"/>
                    <a:pt x="257558" y="292585"/>
                    <a:pt x="224010" y="323827"/>
                  </a:cubicBezTo>
                  <a:cubicBezTo>
                    <a:pt x="207664" y="329637"/>
                    <a:pt x="172309" y="333352"/>
                    <a:pt x="126026" y="311920"/>
                  </a:cubicBezTo>
                  <a:cubicBezTo>
                    <a:pt x="124144" y="291308"/>
                    <a:pt x="123413" y="270611"/>
                    <a:pt x="123840" y="249913"/>
                  </a:cubicBezTo>
                  <a:cubicBezTo>
                    <a:pt x="123840" y="249913"/>
                    <a:pt x="179152" y="133612"/>
                    <a:pt x="16733" y="13561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2811;p37">
              <a:extLst>
                <a:ext uri="{FF2B5EF4-FFF2-40B4-BE49-F238E27FC236}">
                  <a16:creationId xmlns:a16="http://schemas.microsoft.com/office/drawing/2014/main" id="{F6F1AD0C-9118-45B5-9E79-147C3C5C642F}"/>
                </a:ext>
              </a:extLst>
            </p:cNvPr>
            <p:cNvSpPr/>
            <p:nvPr/>
          </p:nvSpPr>
          <p:spPr>
            <a:xfrm>
              <a:off x="4255557" y="1955958"/>
              <a:ext cx="334153" cy="334898"/>
            </a:xfrm>
            <a:custGeom>
              <a:avLst/>
              <a:gdLst/>
              <a:ahLst/>
              <a:cxnLst/>
              <a:rect l="l" t="t" r="r" b="b"/>
              <a:pathLst>
                <a:path w="334153" h="334898" extrusionOk="0">
                  <a:moveTo>
                    <a:pt x="334153" y="167449"/>
                  </a:moveTo>
                  <a:cubicBezTo>
                    <a:pt x="334153" y="259929"/>
                    <a:pt x="259351" y="334899"/>
                    <a:pt x="167077" y="334899"/>
                  </a:cubicBezTo>
                  <a:cubicBezTo>
                    <a:pt x="74803" y="334899"/>
                    <a:pt x="0" y="259929"/>
                    <a:pt x="0" y="167449"/>
                  </a:cubicBezTo>
                  <a:cubicBezTo>
                    <a:pt x="0" y="74970"/>
                    <a:pt x="74803" y="0"/>
                    <a:pt x="167077" y="0"/>
                  </a:cubicBezTo>
                  <a:cubicBezTo>
                    <a:pt x="259351" y="0"/>
                    <a:pt x="334153" y="74970"/>
                    <a:pt x="334153" y="167449"/>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2812;p37">
              <a:extLst>
                <a:ext uri="{FF2B5EF4-FFF2-40B4-BE49-F238E27FC236}">
                  <a16:creationId xmlns:a16="http://schemas.microsoft.com/office/drawing/2014/main" id="{CE70E3E4-0C31-4FA5-944E-848EC89420E0}"/>
                </a:ext>
              </a:extLst>
            </p:cNvPr>
            <p:cNvSpPr/>
            <p:nvPr/>
          </p:nvSpPr>
          <p:spPr>
            <a:xfrm>
              <a:off x="4197204" y="1948719"/>
              <a:ext cx="450859" cy="225075"/>
            </a:xfrm>
            <a:custGeom>
              <a:avLst/>
              <a:gdLst/>
              <a:ahLst/>
              <a:cxnLst/>
              <a:rect l="l" t="t" r="r" b="b"/>
              <a:pathLst>
                <a:path w="450859" h="225075" extrusionOk="0">
                  <a:moveTo>
                    <a:pt x="225430" y="225076"/>
                  </a:moveTo>
                  <a:cubicBezTo>
                    <a:pt x="162040" y="225076"/>
                    <a:pt x="100645" y="210598"/>
                    <a:pt x="57023" y="185357"/>
                  </a:cubicBezTo>
                  <a:cubicBezTo>
                    <a:pt x="20623" y="164306"/>
                    <a:pt x="0" y="137732"/>
                    <a:pt x="0" y="112586"/>
                  </a:cubicBezTo>
                  <a:cubicBezTo>
                    <a:pt x="0" y="87440"/>
                    <a:pt x="20908" y="60865"/>
                    <a:pt x="57023" y="39719"/>
                  </a:cubicBezTo>
                  <a:cubicBezTo>
                    <a:pt x="100645" y="14478"/>
                    <a:pt x="161564" y="0"/>
                    <a:pt x="225430" y="0"/>
                  </a:cubicBezTo>
                  <a:cubicBezTo>
                    <a:pt x="289295" y="0"/>
                    <a:pt x="350120" y="14478"/>
                    <a:pt x="393837" y="39719"/>
                  </a:cubicBezTo>
                  <a:cubicBezTo>
                    <a:pt x="430237" y="60865"/>
                    <a:pt x="450860" y="87344"/>
                    <a:pt x="450860" y="112586"/>
                  </a:cubicBezTo>
                  <a:cubicBezTo>
                    <a:pt x="450860" y="137827"/>
                    <a:pt x="430046" y="164306"/>
                    <a:pt x="393837" y="185357"/>
                  </a:cubicBezTo>
                  <a:cubicBezTo>
                    <a:pt x="350500" y="210598"/>
                    <a:pt x="288725" y="225076"/>
                    <a:pt x="225430" y="225076"/>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2813;p37">
              <a:extLst>
                <a:ext uri="{FF2B5EF4-FFF2-40B4-BE49-F238E27FC236}">
                  <a16:creationId xmlns:a16="http://schemas.microsoft.com/office/drawing/2014/main" id="{38430CCB-5F69-4B61-976B-EC7F3F8DA85C}"/>
                </a:ext>
              </a:extLst>
            </p:cNvPr>
            <p:cNvSpPr/>
            <p:nvPr/>
          </p:nvSpPr>
          <p:spPr>
            <a:xfrm>
              <a:off x="4129822" y="1856041"/>
              <a:ext cx="585718" cy="291750"/>
            </a:xfrm>
            <a:custGeom>
              <a:avLst/>
              <a:gdLst/>
              <a:ahLst/>
              <a:cxnLst/>
              <a:rect l="l" t="t" r="r" b="b"/>
              <a:pathLst>
                <a:path w="585718" h="291750" extrusionOk="0">
                  <a:moveTo>
                    <a:pt x="292812" y="291751"/>
                  </a:moveTo>
                  <a:cubicBezTo>
                    <a:pt x="210699" y="291751"/>
                    <a:pt x="131247" y="272701"/>
                    <a:pt x="74225" y="240221"/>
                  </a:cubicBezTo>
                  <a:cubicBezTo>
                    <a:pt x="26706" y="212884"/>
                    <a:pt x="0" y="178499"/>
                    <a:pt x="0" y="145828"/>
                  </a:cubicBezTo>
                  <a:cubicBezTo>
                    <a:pt x="0" y="113157"/>
                    <a:pt x="26991" y="79153"/>
                    <a:pt x="74225" y="51530"/>
                  </a:cubicBezTo>
                  <a:cubicBezTo>
                    <a:pt x="130772" y="18764"/>
                    <a:pt x="210319" y="0"/>
                    <a:pt x="292812" y="0"/>
                  </a:cubicBezTo>
                  <a:cubicBezTo>
                    <a:pt x="375305" y="0"/>
                    <a:pt x="454376" y="19050"/>
                    <a:pt x="511399" y="51530"/>
                  </a:cubicBezTo>
                  <a:cubicBezTo>
                    <a:pt x="558918" y="78772"/>
                    <a:pt x="585718" y="113157"/>
                    <a:pt x="585718" y="145828"/>
                  </a:cubicBezTo>
                  <a:cubicBezTo>
                    <a:pt x="585718" y="178499"/>
                    <a:pt x="558633" y="212503"/>
                    <a:pt x="511399" y="240221"/>
                  </a:cubicBezTo>
                  <a:cubicBezTo>
                    <a:pt x="454471" y="272987"/>
                    <a:pt x="374924" y="291751"/>
                    <a:pt x="292812" y="291751"/>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2814;p37">
              <a:extLst>
                <a:ext uri="{FF2B5EF4-FFF2-40B4-BE49-F238E27FC236}">
                  <a16:creationId xmlns:a16="http://schemas.microsoft.com/office/drawing/2014/main" id="{E53AE363-B0FE-465C-AD47-27A4B553F869}"/>
                </a:ext>
              </a:extLst>
            </p:cNvPr>
            <p:cNvSpPr/>
            <p:nvPr/>
          </p:nvSpPr>
          <p:spPr>
            <a:xfrm>
              <a:off x="4129822" y="1818703"/>
              <a:ext cx="585718" cy="291750"/>
            </a:xfrm>
            <a:custGeom>
              <a:avLst/>
              <a:gdLst/>
              <a:ahLst/>
              <a:cxnLst/>
              <a:rect l="l" t="t" r="r" b="b"/>
              <a:pathLst>
                <a:path w="585718" h="291750" extrusionOk="0">
                  <a:moveTo>
                    <a:pt x="292812" y="291751"/>
                  </a:moveTo>
                  <a:cubicBezTo>
                    <a:pt x="210699" y="291751"/>
                    <a:pt x="131247" y="272701"/>
                    <a:pt x="74225" y="240221"/>
                  </a:cubicBezTo>
                  <a:cubicBezTo>
                    <a:pt x="26706" y="212979"/>
                    <a:pt x="0" y="178498"/>
                    <a:pt x="0" y="145923"/>
                  </a:cubicBezTo>
                  <a:cubicBezTo>
                    <a:pt x="0" y="113347"/>
                    <a:pt x="26991" y="79248"/>
                    <a:pt x="74225" y="51530"/>
                  </a:cubicBezTo>
                  <a:cubicBezTo>
                    <a:pt x="130772" y="18764"/>
                    <a:pt x="210319" y="0"/>
                    <a:pt x="292812" y="0"/>
                  </a:cubicBezTo>
                  <a:cubicBezTo>
                    <a:pt x="375305" y="0"/>
                    <a:pt x="454376" y="19050"/>
                    <a:pt x="511399" y="51530"/>
                  </a:cubicBezTo>
                  <a:cubicBezTo>
                    <a:pt x="558918" y="78867"/>
                    <a:pt x="585718" y="113252"/>
                    <a:pt x="585718" y="145923"/>
                  </a:cubicBezTo>
                  <a:cubicBezTo>
                    <a:pt x="585718" y="178594"/>
                    <a:pt x="558633" y="212598"/>
                    <a:pt x="511399" y="240221"/>
                  </a:cubicBezTo>
                  <a:cubicBezTo>
                    <a:pt x="454471" y="272987"/>
                    <a:pt x="374924" y="291751"/>
                    <a:pt x="292812" y="291751"/>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2815;p37">
              <a:extLst>
                <a:ext uri="{FF2B5EF4-FFF2-40B4-BE49-F238E27FC236}">
                  <a16:creationId xmlns:a16="http://schemas.microsoft.com/office/drawing/2014/main" id="{1EACEF57-44F1-4185-9811-F8F6358A6A31}"/>
                </a:ext>
              </a:extLst>
            </p:cNvPr>
            <p:cNvSpPr/>
            <p:nvPr/>
          </p:nvSpPr>
          <p:spPr>
            <a:xfrm>
              <a:off x="4066052" y="1720024"/>
              <a:ext cx="713163" cy="355663"/>
            </a:xfrm>
            <a:custGeom>
              <a:avLst/>
              <a:gdLst/>
              <a:ahLst/>
              <a:cxnLst/>
              <a:rect l="l" t="t" r="r" b="b"/>
              <a:pathLst>
                <a:path w="713163" h="355663" extrusionOk="0">
                  <a:moveTo>
                    <a:pt x="356582" y="355663"/>
                  </a:moveTo>
                  <a:cubicBezTo>
                    <a:pt x="256412" y="355663"/>
                    <a:pt x="159474" y="332804"/>
                    <a:pt x="90476" y="292894"/>
                  </a:cubicBezTo>
                  <a:cubicBezTo>
                    <a:pt x="32978" y="259556"/>
                    <a:pt x="0" y="217646"/>
                    <a:pt x="0" y="177832"/>
                  </a:cubicBezTo>
                  <a:cubicBezTo>
                    <a:pt x="0" y="138017"/>
                    <a:pt x="32978" y="96107"/>
                    <a:pt x="90476" y="62865"/>
                  </a:cubicBezTo>
                  <a:cubicBezTo>
                    <a:pt x="159474" y="22955"/>
                    <a:pt x="256412" y="0"/>
                    <a:pt x="356582" y="0"/>
                  </a:cubicBezTo>
                  <a:cubicBezTo>
                    <a:pt x="456752" y="0"/>
                    <a:pt x="553596" y="22955"/>
                    <a:pt x="622688" y="62865"/>
                  </a:cubicBezTo>
                  <a:cubicBezTo>
                    <a:pt x="680186" y="96107"/>
                    <a:pt x="713164" y="138017"/>
                    <a:pt x="713164" y="177832"/>
                  </a:cubicBezTo>
                  <a:cubicBezTo>
                    <a:pt x="713164" y="217646"/>
                    <a:pt x="680186" y="259556"/>
                    <a:pt x="622688" y="292894"/>
                  </a:cubicBezTo>
                  <a:cubicBezTo>
                    <a:pt x="553690" y="332804"/>
                    <a:pt x="456657" y="355663"/>
                    <a:pt x="356582" y="355663"/>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2816;p37">
              <a:extLst>
                <a:ext uri="{FF2B5EF4-FFF2-40B4-BE49-F238E27FC236}">
                  <a16:creationId xmlns:a16="http://schemas.microsoft.com/office/drawing/2014/main" id="{37A6824B-1759-4E8B-A4A2-44E28F85FEC4}"/>
                </a:ext>
              </a:extLst>
            </p:cNvPr>
            <p:cNvSpPr/>
            <p:nvPr/>
          </p:nvSpPr>
          <p:spPr>
            <a:xfrm>
              <a:off x="4066052" y="1674590"/>
              <a:ext cx="713163" cy="355568"/>
            </a:xfrm>
            <a:custGeom>
              <a:avLst/>
              <a:gdLst/>
              <a:ahLst/>
              <a:cxnLst/>
              <a:rect l="l" t="t" r="r" b="b"/>
              <a:pathLst>
                <a:path w="713163" h="355568" extrusionOk="0">
                  <a:moveTo>
                    <a:pt x="356582" y="355568"/>
                  </a:moveTo>
                  <a:cubicBezTo>
                    <a:pt x="256412" y="355568"/>
                    <a:pt x="159474" y="332708"/>
                    <a:pt x="90476" y="292799"/>
                  </a:cubicBezTo>
                  <a:cubicBezTo>
                    <a:pt x="32978" y="259556"/>
                    <a:pt x="0" y="217551"/>
                    <a:pt x="0" y="177737"/>
                  </a:cubicBezTo>
                  <a:cubicBezTo>
                    <a:pt x="0" y="137922"/>
                    <a:pt x="32978" y="96012"/>
                    <a:pt x="90476" y="62770"/>
                  </a:cubicBezTo>
                  <a:cubicBezTo>
                    <a:pt x="159474" y="22860"/>
                    <a:pt x="256412" y="0"/>
                    <a:pt x="356582" y="0"/>
                  </a:cubicBezTo>
                  <a:cubicBezTo>
                    <a:pt x="456752" y="0"/>
                    <a:pt x="553596" y="22860"/>
                    <a:pt x="622688" y="62770"/>
                  </a:cubicBezTo>
                  <a:cubicBezTo>
                    <a:pt x="680186" y="96012"/>
                    <a:pt x="713164" y="138017"/>
                    <a:pt x="713164" y="177832"/>
                  </a:cubicBezTo>
                  <a:cubicBezTo>
                    <a:pt x="713164" y="217646"/>
                    <a:pt x="680186" y="259556"/>
                    <a:pt x="622688" y="292799"/>
                  </a:cubicBezTo>
                  <a:cubicBezTo>
                    <a:pt x="553690" y="332708"/>
                    <a:pt x="456657" y="355568"/>
                    <a:pt x="356582" y="355568"/>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2817;p37">
              <a:extLst>
                <a:ext uri="{FF2B5EF4-FFF2-40B4-BE49-F238E27FC236}">
                  <a16:creationId xmlns:a16="http://schemas.microsoft.com/office/drawing/2014/main" id="{D4156453-DDED-477B-83D3-D0115428A6D1}"/>
                </a:ext>
              </a:extLst>
            </p:cNvPr>
            <p:cNvSpPr/>
            <p:nvPr/>
          </p:nvSpPr>
          <p:spPr>
            <a:xfrm>
              <a:off x="4013211" y="1574958"/>
              <a:ext cx="818751" cy="408241"/>
            </a:xfrm>
            <a:custGeom>
              <a:avLst/>
              <a:gdLst/>
              <a:ahLst/>
              <a:cxnLst/>
              <a:rect l="l" t="t" r="r" b="b"/>
              <a:pathLst>
                <a:path w="818751" h="408241" extrusionOk="0">
                  <a:moveTo>
                    <a:pt x="409423" y="408242"/>
                  </a:moveTo>
                  <a:cubicBezTo>
                    <a:pt x="294427" y="408242"/>
                    <a:pt x="183138" y="382048"/>
                    <a:pt x="103876" y="336137"/>
                  </a:cubicBezTo>
                  <a:cubicBezTo>
                    <a:pt x="37825" y="298037"/>
                    <a:pt x="0" y="249841"/>
                    <a:pt x="0" y="204121"/>
                  </a:cubicBezTo>
                  <a:cubicBezTo>
                    <a:pt x="0" y="158401"/>
                    <a:pt x="38015" y="110299"/>
                    <a:pt x="103876" y="72009"/>
                  </a:cubicBezTo>
                  <a:cubicBezTo>
                    <a:pt x="183043" y="26194"/>
                    <a:pt x="294427" y="0"/>
                    <a:pt x="409328" y="0"/>
                  </a:cubicBezTo>
                  <a:cubicBezTo>
                    <a:pt x="524229" y="0"/>
                    <a:pt x="635708" y="26194"/>
                    <a:pt x="714875" y="72104"/>
                  </a:cubicBezTo>
                  <a:cubicBezTo>
                    <a:pt x="780926" y="110204"/>
                    <a:pt x="818751" y="158401"/>
                    <a:pt x="818751" y="204121"/>
                  </a:cubicBezTo>
                  <a:cubicBezTo>
                    <a:pt x="818751" y="249841"/>
                    <a:pt x="780736" y="297942"/>
                    <a:pt x="714875" y="336137"/>
                  </a:cubicBezTo>
                  <a:cubicBezTo>
                    <a:pt x="635708" y="382048"/>
                    <a:pt x="524324" y="408242"/>
                    <a:pt x="409423" y="408242"/>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2818;p37">
              <a:extLst>
                <a:ext uri="{FF2B5EF4-FFF2-40B4-BE49-F238E27FC236}">
                  <a16:creationId xmlns:a16="http://schemas.microsoft.com/office/drawing/2014/main" id="{BEC624E1-CDC6-485D-8791-F624335B68B8}"/>
                </a:ext>
              </a:extLst>
            </p:cNvPr>
            <p:cNvSpPr/>
            <p:nvPr/>
          </p:nvSpPr>
          <p:spPr>
            <a:xfrm>
              <a:off x="4013211" y="1522666"/>
              <a:ext cx="818751" cy="408336"/>
            </a:xfrm>
            <a:custGeom>
              <a:avLst/>
              <a:gdLst/>
              <a:ahLst/>
              <a:cxnLst/>
              <a:rect l="l" t="t" r="r" b="b"/>
              <a:pathLst>
                <a:path w="818751" h="408336" extrusionOk="0">
                  <a:moveTo>
                    <a:pt x="409423" y="408337"/>
                  </a:moveTo>
                  <a:cubicBezTo>
                    <a:pt x="294427" y="408337"/>
                    <a:pt x="183138" y="382048"/>
                    <a:pt x="103876" y="336233"/>
                  </a:cubicBezTo>
                  <a:cubicBezTo>
                    <a:pt x="37825" y="298133"/>
                    <a:pt x="0" y="249936"/>
                    <a:pt x="0" y="204216"/>
                  </a:cubicBezTo>
                  <a:cubicBezTo>
                    <a:pt x="0" y="158496"/>
                    <a:pt x="38015" y="110300"/>
                    <a:pt x="103876" y="72104"/>
                  </a:cubicBezTo>
                  <a:cubicBezTo>
                    <a:pt x="183043" y="26289"/>
                    <a:pt x="294427" y="0"/>
                    <a:pt x="409328" y="0"/>
                  </a:cubicBezTo>
                  <a:cubicBezTo>
                    <a:pt x="524229" y="0"/>
                    <a:pt x="635708" y="26289"/>
                    <a:pt x="714875" y="72104"/>
                  </a:cubicBezTo>
                  <a:cubicBezTo>
                    <a:pt x="780926" y="110204"/>
                    <a:pt x="818751" y="158496"/>
                    <a:pt x="818751" y="204216"/>
                  </a:cubicBezTo>
                  <a:cubicBezTo>
                    <a:pt x="818751" y="249936"/>
                    <a:pt x="780736" y="298037"/>
                    <a:pt x="714875" y="336233"/>
                  </a:cubicBezTo>
                  <a:cubicBezTo>
                    <a:pt x="635708" y="382334"/>
                    <a:pt x="524324" y="408337"/>
                    <a:pt x="409423" y="408337"/>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2819;p37">
              <a:extLst>
                <a:ext uri="{FF2B5EF4-FFF2-40B4-BE49-F238E27FC236}">
                  <a16:creationId xmlns:a16="http://schemas.microsoft.com/office/drawing/2014/main" id="{171E14F1-F08E-46FF-AAE9-E730BAFAE745}"/>
                </a:ext>
              </a:extLst>
            </p:cNvPr>
            <p:cNvSpPr/>
            <p:nvPr/>
          </p:nvSpPr>
          <p:spPr>
            <a:xfrm>
              <a:off x="3962270" y="1359312"/>
              <a:ext cx="920726" cy="532828"/>
            </a:xfrm>
            <a:custGeom>
              <a:avLst/>
              <a:gdLst/>
              <a:ahLst/>
              <a:cxnLst/>
              <a:rect l="l" t="t" r="r" b="b"/>
              <a:pathLst>
                <a:path w="920726" h="532828" extrusionOk="0">
                  <a:moveTo>
                    <a:pt x="920727" y="266414"/>
                  </a:moveTo>
                  <a:cubicBezTo>
                    <a:pt x="920727" y="413551"/>
                    <a:pt x="714615" y="532828"/>
                    <a:pt x="460363" y="532828"/>
                  </a:cubicBezTo>
                  <a:cubicBezTo>
                    <a:pt x="206112" y="532828"/>
                    <a:pt x="0" y="413551"/>
                    <a:pt x="0" y="266414"/>
                  </a:cubicBezTo>
                  <a:cubicBezTo>
                    <a:pt x="0" y="119278"/>
                    <a:pt x="206112" y="0"/>
                    <a:pt x="460363" y="0"/>
                  </a:cubicBezTo>
                  <a:cubicBezTo>
                    <a:pt x="714615" y="0"/>
                    <a:pt x="920727" y="119278"/>
                    <a:pt x="920727" y="266414"/>
                  </a:cubicBezTo>
                  <a:close/>
                </a:path>
              </a:pathLst>
            </a:custGeom>
            <a:solidFill>
              <a:srgbClr val="FFDF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2820;p37">
              <a:extLst>
                <a:ext uri="{FF2B5EF4-FFF2-40B4-BE49-F238E27FC236}">
                  <a16:creationId xmlns:a16="http://schemas.microsoft.com/office/drawing/2014/main" id="{1C487460-D0F7-4B44-ABEF-61D4F1983BA7}"/>
                </a:ext>
              </a:extLst>
            </p:cNvPr>
            <p:cNvSpPr/>
            <p:nvPr/>
          </p:nvSpPr>
          <p:spPr>
            <a:xfrm>
              <a:off x="4264396"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2821;p37">
              <a:extLst>
                <a:ext uri="{FF2B5EF4-FFF2-40B4-BE49-F238E27FC236}">
                  <a16:creationId xmlns:a16="http://schemas.microsoft.com/office/drawing/2014/main" id="{BC5F5F96-2D6D-4365-AF3A-39347A175A66}"/>
                </a:ext>
              </a:extLst>
            </p:cNvPr>
            <p:cNvSpPr/>
            <p:nvPr/>
          </p:nvSpPr>
          <p:spPr>
            <a:xfrm>
              <a:off x="4543522"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2822;p37">
              <a:extLst>
                <a:ext uri="{FF2B5EF4-FFF2-40B4-BE49-F238E27FC236}">
                  <a16:creationId xmlns:a16="http://schemas.microsoft.com/office/drawing/2014/main" id="{4BF70641-3136-4EED-9C81-DDBD7268C6E9}"/>
                </a:ext>
              </a:extLst>
            </p:cNvPr>
            <p:cNvSpPr/>
            <p:nvPr/>
          </p:nvSpPr>
          <p:spPr>
            <a:xfrm>
              <a:off x="4264396" y="901827"/>
              <a:ext cx="319897" cy="108775"/>
            </a:xfrm>
            <a:custGeom>
              <a:avLst/>
              <a:gdLst/>
              <a:ahLst/>
              <a:cxnLst/>
              <a:rect l="l" t="t" r="r" b="b"/>
              <a:pathLst>
                <a:path w="319897" h="108775" extrusionOk="0">
                  <a:moveTo>
                    <a:pt x="157098" y="108775"/>
                  </a:moveTo>
                  <a:lnTo>
                    <a:pt x="97319" y="53911"/>
                  </a:lnTo>
                  <a:lnTo>
                    <a:pt x="23950" y="103156"/>
                  </a:lnTo>
                  <a:lnTo>
                    <a:pt x="0" y="67532"/>
                  </a:lnTo>
                  <a:lnTo>
                    <a:pt x="101310" y="857"/>
                  </a:lnTo>
                  <a:lnTo>
                    <a:pt x="159379" y="54102"/>
                  </a:lnTo>
                  <a:lnTo>
                    <a:pt x="228946" y="0"/>
                  </a:lnTo>
                  <a:lnTo>
                    <a:pt x="319897" y="67532"/>
                  </a:lnTo>
                  <a:lnTo>
                    <a:pt x="291481" y="100203"/>
                  </a:lnTo>
                  <a:lnTo>
                    <a:pt x="228851" y="53054"/>
                  </a:lnTo>
                  <a:lnTo>
                    <a:pt x="157098" y="108775"/>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2823;p37">
              <a:extLst>
                <a:ext uri="{FF2B5EF4-FFF2-40B4-BE49-F238E27FC236}">
                  <a16:creationId xmlns:a16="http://schemas.microsoft.com/office/drawing/2014/main" id="{A8616D1F-D996-48F8-85E4-E8CB00542D08}"/>
                </a:ext>
              </a:extLst>
            </p:cNvPr>
            <p:cNvSpPr/>
            <p:nvPr/>
          </p:nvSpPr>
          <p:spPr>
            <a:xfrm>
              <a:off x="3749667" y="190500"/>
              <a:ext cx="1343462" cy="1451800"/>
            </a:xfrm>
            <a:custGeom>
              <a:avLst/>
              <a:gdLst/>
              <a:ahLst/>
              <a:cxnLst/>
              <a:rect l="l" t="t" r="r" b="b"/>
              <a:pathLst>
                <a:path w="1343462" h="1451800" extrusionOk="0">
                  <a:moveTo>
                    <a:pt x="1132665" y="1449134"/>
                  </a:moveTo>
                  <a:cubicBezTo>
                    <a:pt x="1133425" y="1389317"/>
                    <a:pt x="1143689" y="1212723"/>
                    <a:pt x="1283870" y="969359"/>
                  </a:cubicBezTo>
                  <a:cubicBezTo>
                    <a:pt x="1449711" y="681419"/>
                    <a:pt x="1276837" y="0"/>
                    <a:pt x="671731" y="0"/>
                  </a:cubicBezTo>
                  <a:cubicBezTo>
                    <a:pt x="66625" y="0"/>
                    <a:pt x="-106249" y="681419"/>
                    <a:pt x="59592" y="969359"/>
                  </a:cubicBezTo>
                  <a:cubicBezTo>
                    <a:pt x="180766" y="1179767"/>
                    <a:pt x="207186" y="1366457"/>
                    <a:pt x="212698" y="1451801"/>
                  </a:cubicBezTo>
                </a:path>
              </a:pathLst>
            </a:custGeom>
            <a:solidFill>
              <a:srgbClr val="FFDF57">
                <a:alpha val="6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1" name="Google Shape;2824;p37">
              <a:extLst>
                <a:ext uri="{FF2B5EF4-FFF2-40B4-BE49-F238E27FC236}">
                  <a16:creationId xmlns:a16="http://schemas.microsoft.com/office/drawing/2014/main" id="{7FAA9A96-C334-4188-92CF-5D68CB012D75}"/>
                </a:ext>
              </a:extLst>
            </p:cNvPr>
            <p:cNvGrpSpPr/>
            <p:nvPr/>
          </p:nvGrpSpPr>
          <p:grpSpPr>
            <a:xfrm>
              <a:off x="3923682" y="3244965"/>
              <a:ext cx="195764" cy="131404"/>
              <a:chOff x="5733332" y="4102215"/>
              <a:chExt cx="195764" cy="131404"/>
            </a:xfrm>
          </p:grpSpPr>
          <p:sp>
            <p:nvSpPr>
              <p:cNvPr id="106" name="Google Shape;2825;p37">
                <a:extLst>
                  <a:ext uri="{FF2B5EF4-FFF2-40B4-BE49-F238E27FC236}">
                    <a16:creationId xmlns:a16="http://schemas.microsoft.com/office/drawing/2014/main" id="{95425C71-8A7A-42DB-807F-389F57340CB4}"/>
                  </a:ext>
                </a:extLst>
              </p:cNvPr>
              <p:cNvSpPr/>
              <p:nvPr/>
            </p:nvSpPr>
            <p:spPr>
              <a:xfrm>
                <a:off x="5734887" y="4131087"/>
                <a:ext cx="177232" cy="100744"/>
              </a:xfrm>
              <a:custGeom>
                <a:avLst/>
                <a:gdLst/>
                <a:ahLst/>
                <a:cxnLst/>
                <a:rect l="l" t="t" r="r" b="b"/>
                <a:pathLst>
                  <a:path w="177232" h="100744" extrusionOk="0">
                    <a:moveTo>
                      <a:pt x="177024" y="99346"/>
                    </a:moveTo>
                    <a:lnTo>
                      <a:pt x="150604" y="74581"/>
                    </a:lnTo>
                    <a:cubicBezTo>
                      <a:pt x="147249" y="69713"/>
                      <a:pt x="143219" y="65351"/>
                      <a:pt x="138629" y="61627"/>
                    </a:cubicBezTo>
                    <a:cubicBezTo>
                      <a:pt x="136623" y="59941"/>
                      <a:pt x="134495" y="58417"/>
                      <a:pt x="132261" y="57055"/>
                    </a:cubicBezTo>
                    <a:lnTo>
                      <a:pt x="98048" y="34195"/>
                    </a:lnTo>
                    <a:lnTo>
                      <a:pt x="60698" y="17621"/>
                    </a:lnTo>
                    <a:cubicBezTo>
                      <a:pt x="58407" y="16564"/>
                      <a:pt x="56060" y="15640"/>
                      <a:pt x="53665" y="14859"/>
                    </a:cubicBezTo>
                    <a:cubicBezTo>
                      <a:pt x="48162" y="13021"/>
                      <a:pt x="42441" y="11935"/>
                      <a:pt x="36653" y="11621"/>
                    </a:cubicBezTo>
                    <a:lnTo>
                      <a:pt x="1109" y="0"/>
                    </a:lnTo>
                    <a:cubicBezTo>
                      <a:pt x="-887" y="0"/>
                      <a:pt x="254" y="3620"/>
                      <a:pt x="1109" y="5144"/>
                    </a:cubicBezTo>
                    <a:lnTo>
                      <a:pt x="4530" y="6572"/>
                    </a:lnTo>
                    <a:cubicBezTo>
                      <a:pt x="8807" y="8192"/>
                      <a:pt x="5196" y="7620"/>
                      <a:pt x="9662" y="10763"/>
                    </a:cubicBezTo>
                    <a:lnTo>
                      <a:pt x="30096" y="16002"/>
                    </a:lnTo>
                    <a:cubicBezTo>
                      <a:pt x="43106" y="15507"/>
                      <a:pt x="55984" y="18822"/>
                      <a:pt x="67160" y="25527"/>
                    </a:cubicBezTo>
                    <a:lnTo>
                      <a:pt x="94246" y="39148"/>
                    </a:lnTo>
                    <a:lnTo>
                      <a:pt x="120287" y="54864"/>
                    </a:lnTo>
                    <a:cubicBezTo>
                      <a:pt x="131729" y="61170"/>
                      <a:pt x="140853" y="70980"/>
                      <a:pt x="146327" y="82868"/>
                    </a:cubicBezTo>
                    <a:lnTo>
                      <a:pt x="160107" y="94012"/>
                    </a:lnTo>
                    <a:cubicBezTo>
                      <a:pt x="164384" y="98012"/>
                      <a:pt x="161913" y="96298"/>
                      <a:pt x="168281" y="97250"/>
                    </a:cubicBezTo>
                    <a:lnTo>
                      <a:pt x="171797" y="100298"/>
                    </a:lnTo>
                    <a:cubicBezTo>
                      <a:pt x="174363" y="100965"/>
                      <a:pt x="178165" y="101060"/>
                      <a:pt x="177024" y="99346"/>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2826;p37">
                <a:extLst>
                  <a:ext uri="{FF2B5EF4-FFF2-40B4-BE49-F238E27FC236}">
                    <a16:creationId xmlns:a16="http://schemas.microsoft.com/office/drawing/2014/main" id="{AB65CA04-B127-4711-A6B2-AF3A3436871C}"/>
                  </a:ext>
                </a:extLst>
              </p:cNvPr>
              <p:cNvSpPr/>
              <p:nvPr/>
            </p:nvSpPr>
            <p:spPr>
              <a:xfrm>
                <a:off x="5750846" y="4118425"/>
                <a:ext cx="155883" cy="109857"/>
              </a:xfrm>
              <a:custGeom>
                <a:avLst/>
                <a:gdLst/>
                <a:ahLst/>
                <a:cxnLst/>
                <a:rect l="l" t="t" r="r" b="b"/>
                <a:pathLst>
                  <a:path w="155883" h="109857" extrusionOk="0">
                    <a:moveTo>
                      <a:pt x="86746" y="59620"/>
                    </a:moveTo>
                    <a:cubicBezTo>
                      <a:pt x="88855" y="56363"/>
                      <a:pt x="91688" y="53619"/>
                      <a:pt x="95014" y="51619"/>
                    </a:cubicBezTo>
                    <a:cubicBezTo>
                      <a:pt x="99851" y="48647"/>
                      <a:pt x="105525" y="47342"/>
                      <a:pt x="111170" y="47904"/>
                    </a:cubicBezTo>
                    <a:cubicBezTo>
                      <a:pt x="117832" y="48590"/>
                      <a:pt x="124295" y="50600"/>
                      <a:pt x="130178" y="53810"/>
                    </a:cubicBezTo>
                    <a:lnTo>
                      <a:pt x="130843" y="53810"/>
                    </a:lnTo>
                    <a:lnTo>
                      <a:pt x="140347" y="58953"/>
                    </a:lnTo>
                    <a:cubicBezTo>
                      <a:pt x="142818" y="60287"/>
                      <a:pt x="145099" y="61811"/>
                      <a:pt x="147380" y="63335"/>
                    </a:cubicBezTo>
                    <a:lnTo>
                      <a:pt x="151751" y="66573"/>
                    </a:lnTo>
                    <a:cubicBezTo>
                      <a:pt x="158309" y="71812"/>
                      <a:pt x="156408" y="82099"/>
                      <a:pt x="150611" y="90290"/>
                    </a:cubicBezTo>
                    <a:cubicBezTo>
                      <a:pt x="147399" y="94863"/>
                      <a:pt x="143702" y="99082"/>
                      <a:pt x="139587" y="102863"/>
                    </a:cubicBezTo>
                    <a:cubicBezTo>
                      <a:pt x="132231" y="109264"/>
                      <a:pt x="122119" y="111455"/>
                      <a:pt x="112786" y="108674"/>
                    </a:cubicBezTo>
                    <a:cubicBezTo>
                      <a:pt x="108528" y="107331"/>
                      <a:pt x="104413" y="105540"/>
                      <a:pt x="100526" y="103340"/>
                    </a:cubicBezTo>
                    <a:cubicBezTo>
                      <a:pt x="96934" y="101235"/>
                      <a:pt x="93522" y="98815"/>
                      <a:pt x="90357" y="96101"/>
                    </a:cubicBezTo>
                    <a:cubicBezTo>
                      <a:pt x="82374" y="88624"/>
                      <a:pt x="79874" y="76965"/>
                      <a:pt x="84084" y="66859"/>
                    </a:cubicBezTo>
                    <a:cubicBezTo>
                      <a:pt x="84702" y="64354"/>
                      <a:pt x="85596" y="61925"/>
                      <a:pt x="86746" y="59620"/>
                    </a:cubicBezTo>
                    <a:close/>
                    <a:moveTo>
                      <a:pt x="8339" y="11995"/>
                    </a:moveTo>
                    <a:cubicBezTo>
                      <a:pt x="13471" y="4089"/>
                      <a:pt x="22215" y="-1912"/>
                      <a:pt x="29628" y="565"/>
                    </a:cubicBezTo>
                    <a:lnTo>
                      <a:pt x="34380" y="2375"/>
                    </a:lnTo>
                    <a:cubicBezTo>
                      <a:pt x="36784" y="3318"/>
                      <a:pt x="39132" y="4394"/>
                      <a:pt x="41412" y="5613"/>
                    </a:cubicBezTo>
                    <a:lnTo>
                      <a:pt x="50061" y="10090"/>
                    </a:lnTo>
                    <a:lnTo>
                      <a:pt x="50631" y="10090"/>
                    </a:lnTo>
                    <a:cubicBezTo>
                      <a:pt x="56067" y="12967"/>
                      <a:pt x="60772" y="17034"/>
                      <a:pt x="64412" y="21996"/>
                    </a:cubicBezTo>
                    <a:cubicBezTo>
                      <a:pt x="67424" y="26073"/>
                      <a:pt x="68688" y="31178"/>
                      <a:pt x="67928" y="36188"/>
                    </a:cubicBezTo>
                    <a:cubicBezTo>
                      <a:pt x="67358" y="39875"/>
                      <a:pt x="65932" y="43361"/>
                      <a:pt x="63746" y="46380"/>
                    </a:cubicBezTo>
                    <a:cubicBezTo>
                      <a:pt x="61969" y="48533"/>
                      <a:pt x="59964" y="50476"/>
                      <a:pt x="57759" y="52190"/>
                    </a:cubicBezTo>
                    <a:cubicBezTo>
                      <a:pt x="49652" y="60106"/>
                      <a:pt x="37972" y="63116"/>
                      <a:pt x="27062" y="60096"/>
                    </a:cubicBezTo>
                    <a:cubicBezTo>
                      <a:pt x="23241" y="58877"/>
                      <a:pt x="19544" y="57286"/>
                      <a:pt x="16037" y="55334"/>
                    </a:cubicBezTo>
                    <a:cubicBezTo>
                      <a:pt x="12645" y="53238"/>
                      <a:pt x="9461" y="50809"/>
                      <a:pt x="6534" y="48095"/>
                    </a:cubicBezTo>
                    <a:cubicBezTo>
                      <a:pt x="309" y="42285"/>
                      <a:pt x="-1687" y="33236"/>
                      <a:pt x="1497" y="25330"/>
                    </a:cubicBezTo>
                    <a:cubicBezTo>
                      <a:pt x="3274" y="20672"/>
                      <a:pt x="5574" y="16234"/>
                      <a:pt x="8339" y="1209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2827;p37">
                <a:extLst>
                  <a:ext uri="{FF2B5EF4-FFF2-40B4-BE49-F238E27FC236}">
                    <a16:creationId xmlns:a16="http://schemas.microsoft.com/office/drawing/2014/main" id="{203EC376-C1EC-4F41-93E9-957031DFC338}"/>
                  </a:ext>
                </a:extLst>
              </p:cNvPr>
              <p:cNvSpPr/>
              <p:nvPr/>
            </p:nvSpPr>
            <p:spPr>
              <a:xfrm>
                <a:off x="5733332" y="4130673"/>
                <a:ext cx="192169" cy="73375"/>
              </a:xfrm>
              <a:custGeom>
                <a:avLst/>
                <a:gdLst/>
                <a:ahLst/>
                <a:cxnLst/>
                <a:rect l="l" t="t" r="r" b="b"/>
                <a:pathLst>
                  <a:path w="192169" h="73375" extrusionOk="0">
                    <a:moveTo>
                      <a:pt x="15779" y="11368"/>
                    </a:moveTo>
                    <a:lnTo>
                      <a:pt x="36117" y="9463"/>
                    </a:lnTo>
                    <a:cubicBezTo>
                      <a:pt x="48995" y="8187"/>
                      <a:pt x="61967" y="10768"/>
                      <a:pt x="73372" y="16893"/>
                    </a:cubicBezTo>
                    <a:lnTo>
                      <a:pt x="185611" y="73376"/>
                    </a:lnTo>
                    <a:lnTo>
                      <a:pt x="192169" y="63851"/>
                    </a:lnTo>
                    <a:lnTo>
                      <a:pt x="66529" y="8320"/>
                    </a:lnTo>
                    <a:cubicBezTo>
                      <a:pt x="58974" y="4777"/>
                      <a:pt x="50810" y="2739"/>
                      <a:pt x="42484" y="2320"/>
                    </a:cubicBezTo>
                    <a:lnTo>
                      <a:pt x="2569" y="34"/>
                    </a:lnTo>
                    <a:cubicBezTo>
                      <a:pt x="1381" y="-176"/>
                      <a:pt x="250" y="614"/>
                      <a:pt x="31" y="1805"/>
                    </a:cubicBezTo>
                    <a:cubicBezTo>
                      <a:pt x="-73" y="2424"/>
                      <a:pt x="88" y="3063"/>
                      <a:pt x="478" y="3558"/>
                    </a:cubicBezTo>
                    <a:lnTo>
                      <a:pt x="1523" y="4987"/>
                    </a:lnTo>
                    <a:cubicBezTo>
                      <a:pt x="4869" y="9425"/>
                      <a:pt x="10248" y="11835"/>
                      <a:pt x="15779" y="11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2828;p37">
                <a:extLst>
                  <a:ext uri="{FF2B5EF4-FFF2-40B4-BE49-F238E27FC236}">
                    <a16:creationId xmlns:a16="http://schemas.microsoft.com/office/drawing/2014/main" id="{E60CF1C2-A5B0-4681-9B51-E03BFD615597}"/>
                  </a:ext>
                </a:extLst>
              </p:cNvPr>
              <p:cNvSpPr/>
              <p:nvPr/>
            </p:nvSpPr>
            <p:spPr>
              <a:xfrm>
                <a:off x="5757380" y="4106036"/>
                <a:ext cx="156130" cy="127583"/>
              </a:xfrm>
              <a:custGeom>
                <a:avLst/>
                <a:gdLst/>
                <a:ahLst/>
                <a:cxnLst/>
                <a:rect l="l" t="t" r="r" b="b"/>
                <a:pathLst>
                  <a:path w="156130" h="127583" extrusionOk="0">
                    <a:moveTo>
                      <a:pt x="136950" y="117539"/>
                    </a:moveTo>
                    <a:lnTo>
                      <a:pt x="128491" y="98489"/>
                    </a:lnTo>
                    <a:cubicBezTo>
                      <a:pt x="123036" y="86601"/>
                      <a:pt x="113950" y="76762"/>
                      <a:pt x="102546" y="70390"/>
                    </a:cubicBezTo>
                    <a:lnTo>
                      <a:pt x="0" y="8858"/>
                    </a:lnTo>
                    <a:lnTo>
                      <a:pt x="5797" y="0"/>
                    </a:lnTo>
                    <a:lnTo>
                      <a:pt x="114236" y="72295"/>
                    </a:lnTo>
                    <a:cubicBezTo>
                      <a:pt x="121439" y="76876"/>
                      <a:pt x="127645" y="82868"/>
                      <a:pt x="132483" y="89916"/>
                    </a:cubicBezTo>
                    <a:lnTo>
                      <a:pt x="155767" y="124016"/>
                    </a:lnTo>
                    <a:cubicBezTo>
                      <a:pt x="156908" y="125730"/>
                      <a:pt x="155197" y="127921"/>
                      <a:pt x="152916" y="127540"/>
                    </a:cubicBezTo>
                    <a:lnTo>
                      <a:pt x="150920" y="127540"/>
                    </a:lnTo>
                    <a:cubicBezTo>
                      <a:pt x="144866" y="126816"/>
                      <a:pt x="139601" y="123044"/>
                      <a:pt x="136950" y="11753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2829;p37">
                <a:extLst>
                  <a:ext uri="{FF2B5EF4-FFF2-40B4-BE49-F238E27FC236}">
                    <a16:creationId xmlns:a16="http://schemas.microsoft.com/office/drawing/2014/main" id="{3C946C79-36A0-4CBD-8458-3DC4903B5EFB}"/>
                  </a:ext>
                </a:extLst>
              </p:cNvPr>
              <p:cNvSpPr/>
              <p:nvPr/>
            </p:nvSpPr>
            <p:spPr>
              <a:xfrm>
                <a:off x="5834686" y="4162247"/>
                <a:ext cx="73778" cy="62054"/>
              </a:xfrm>
              <a:custGeom>
                <a:avLst/>
                <a:gdLst/>
                <a:ahLst/>
                <a:cxnLst/>
                <a:rect l="l" t="t" r="r" b="b"/>
                <a:pathLst>
                  <a:path w="73778" h="62054" extrusionOk="0">
                    <a:moveTo>
                      <a:pt x="29231" y="178"/>
                    </a:moveTo>
                    <a:cubicBezTo>
                      <a:pt x="35893" y="835"/>
                      <a:pt x="42346" y="2807"/>
                      <a:pt x="48239" y="5988"/>
                    </a:cubicBezTo>
                    <a:lnTo>
                      <a:pt x="48809" y="5988"/>
                    </a:lnTo>
                    <a:lnTo>
                      <a:pt x="58313" y="11036"/>
                    </a:lnTo>
                    <a:cubicBezTo>
                      <a:pt x="60783" y="12465"/>
                      <a:pt x="63064" y="13894"/>
                      <a:pt x="65345" y="15418"/>
                    </a:cubicBezTo>
                    <a:cubicBezTo>
                      <a:pt x="67626" y="16942"/>
                      <a:pt x="68292" y="17608"/>
                      <a:pt x="69717" y="18751"/>
                    </a:cubicBezTo>
                    <a:cubicBezTo>
                      <a:pt x="76180" y="23895"/>
                      <a:pt x="74279" y="34277"/>
                      <a:pt x="68577" y="42373"/>
                    </a:cubicBezTo>
                    <a:cubicBezTo>
                      <a:pt x="65383" y="46993"/>
                      <a:pt x="61658" y="51222"/>
                      <a:pt x="57457" y="54946"/>
                    </a:cubicBezTo>
                    <a:cubicBezTo>
                      <a:pt x="50187" y="61442"/>
                      <a:pt x="40075" y="63681"/>
                      <a:pt x="30752" y="60852"/>
                    </a:cubicBezTo>
                    <a:cubicBezTo>
                      <a:pt x="26503" y="59433"/>
                      <a:pt x="22398" y="57613"/>
                      <a:pt x="18492" y="55422"/>
                    </a:cubicBezTo>
                    <a:cubicBezTo>
                      <a:pt x="14852" y="53384"/>
                      <a:pt x="11440" y="50955"/>
                      <a:pt x="8323" y="48184"/>
                    </a:cubicBezTo>
                    <a:cubicBezTo>
                      <a:pt x="301" y="40764"/>
                      <a:pt x="-2208" y="29105"/>
                      <a:pt x="2050" y="19037"/>
                    </a:cubicBezTo>
                    <a:cubicBezTo>
                      <a:pt x="2763" y="16370"/>
                      <a:pt x="3808" y="13808"/>
                      <a:pt x="5186" y="11417"/>
                    </a:cubicBezTo>
                    <a:cubicBezTo>
                      <a:pt x="7325" y="8179"/>
                      <a:pt x="10147" y="5445"/>
                      <a:pt x="13455" y="3416"/>
                    </a:cubicBezTo>
                    <a:cubicBezTo>
                      <a:pt x="18226" y="663"/>
                      <a:pt x="23757" y="-470"/>
                      <a:pt x="29231" y="178"/>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2830;p37">
                <a:extLst>
                  <a:ext uri="{FF2B5EF4-FFF2-40B4-BE49-F238E27FC236}">
                    <a16:creationId xmlns:a16="http://schemas.microsoft.com/office/drawing/2014/main" id="{43AF2D38-2FAF-4275-9E31-25C1AA88015B}"/>
                  </a:ext>
                </a:extLst>
              </p:cNvPr>
              <p:cNvSpPr/>
              <p:nvPr/>
            </p:nvSpPr>
            <p:spPr>
              <a:xfrm>
                <a:off x="5745586" y="4102215"/>
                <a:ext cx="183510" cy="128783"/>
              </a:xfrm>
              <a:custGeom>
                <a:avLst/>
                <a:gdLst/>
                <a:ahLst/>
                <a:cxnLst/>
                <a:rect l="l" t="t" r="r" b="b"/>
                <a:pathLst>
                  <a:path w="183510" h="128783" extrusionOk="0">
                    <a:moveTo>
                      <a:pt x="14550" y="1821"/>
                    </a:moveTo>
                    <a:lnTo>
                      <a:pt x="9608" y="9632"/>
                    </a:lnTo>
                    <a:cubicBezTo>
                      <a:pt x="8753" y="10575"/>
                      <a:pt x="8753" y="12022"/>
                      <a:pt x="9608" y="12965"/>
                    </a:cubicBezTo>
                    <a:cubicBezTo>
                      <a:pt x="11347" y="14527"/>
                      <a:pt x="11822" y="17071"/>
                      <a:pt x="10748" y="19157"/>
                    </a:cubicBezTo>
                    <a:lnTo>
                      <a:pt x="2575" y="36301"/>
                    </a:lnTo>
                    <a:cubicBezTo>
                      <a:pt x="-2329" y="46274"/>
                      <a:pt x="-86" y="58304"/>
                      <a:pt x="8087" y="65829"/>
                    </a:cubicBezTo>
                    <a:lnTo>
                      <a:pt x="8087" y="65829"/>
                    </a:lnTo>
                    <a:cubicBezTo>
                      <a:pt x="14997" y="72001"/>
                      <a:pt x="23170" y="76583"/>
                      <a:pt x="32037" y="79259"/>
                    </a:cubicBezTo>
                    <a:lnTo>
                      <a:pt x="32037" y="79259"/>
                    </a:lnTo>
                    <a:cubicBezTo>
                      <a:pt x="45494" y="83374"/>
                      <a:pt x="60111" y="79717"/>
                      <a:pt x="70052" y="69734"/>
                    </a:cubicBezTo>
                    <a:lnTo>
                      <a:pt x="77655" y="62019"/>
                    </a:lnTo>
                    <a:cubicBezTo>
                      <a:pt x="79337" y="60381"/>
                      <a:pt x="80354" y="58171"/>
                      <a:pt x="80506" y="55828"/>
                    </a:cubicBezTo>
                    <a:cubicBezTo>
                      <a:pt x="81029" y="52180"/>
                      <a:pt x="84393" y="49646"/>
                      <a:pt x="88033" y="50170"/>
                    </a:cubicBezTo>
                    <a:cubicBezTo>
                      <a:pt x="88718" y="50265"/>
                      <a:pt x="89383" y="50475"/>
                      <a:pt x="90010" y="50780"/>
                    </a:cubicBezTo>
                    <a:lnTo>
                      <a:pt x="91911" y="51732"/>
                    </a:lnTo>
                    <a:lnTo>
                      <a:pt x="93811" y="52875"/>
                    </a:lnTo>
                    <a:cubicBezTo>
                      <a:pt x="96321" y="54694"/>
                      <a:pt x="96891" y="58209"/>
                      <a:pt x="95075" y="60723"/>
                    </a:cubicBezTo>
                    <a:cubicBezTo>
                      <a:pt x="94572" y="61419"/>
                      <a:pt x="93906" y="62000"/>
                      <a:pt x="93146" y="62400"/>
                    </a:cubicBezTo>
                    <a:cubicBezTo>
                      <a:pt x="91008" y="63533"/>
                      <a:pt x="89307" y="65343"/>
                      <a:pt x="88299" y="67543"/>
                    </a:cubicBezTo>
                    <a:lnTo>
                      <a:pt x="84023" y="77068"/>
                    </a:lnTo>
                    <a:cubicBezTo>
                      <a:pt x="78482" y="89508"/>
                      <a:pt x="81770" y="104119"/>
                      <a:pt x="92101" y="112978"/>
                    </a:cubicBezTo>
                    <a:lnTo>
                      <a:pt x="92101" y="112978"/>
                    </a:lnTo>
                    <a:cubicBezTo>
                      <a:pt x="99362" y="119398"/>
                      <a:pt x="107877" y="124227"/>
                      <a:pt x="117096" y="127170"/>
                    </a:cubicBezTo>
                    <a:lnTo>
                      <a:pt x="117096" y="127170"/>
                    </a:lnTo>
                    <a:cubicBezTo>
                      <a:pt x="129156" y="131066"/>
                      <a:pt x="142366" y="127780"/>
                      <a:pt x="151214" y="118693"/>
                    </a:cubicBezTo>
                    <a:lnTo>
                      <a:pt x="165470" y="103643"/>
                    </a:lnTo>
                    <a:cubicBezTo>
                      <a:pt x="167409" y="101700"/>
                      <a:pt x="170250" y="100967"/>
                      <a:pt x="172883" y="101738"/>
                    </a:cubicBezTo>
                    <a:cubicBezTo>
                      <a:pt x="174290" y="102224"/>
                      <a:pt x="175858" y="101767"/>
                      <a:pt x="176780" y="100595"/>
                    </a:cubicBezTo>
                    <a:lnTo>
                      <a:pt x="182577" y="92594"/>
                    </a:lnTo>
                    <a:cubicBezTo>
                      <a:pt x="183822" y="91108"/>
                      <a:pt x="183822" y="88937"/>
                      <a:pt x="182577" y="87451"/>
                    </a:cubicBezTo>
                    <a:cubicBezTo>
                      <a:pt x="173501" y="78412"/>
                      <a:pt x="163047" y="70887"/>
                      <a:pt x="151595" y="65162"/>
                    </a:cubicBezTo>
                    <a:lnTo>
                      <a:pt x="142091" y="60019"/>
                    </a:lnTo>
                    <a:cubicBezTo>
                      <a:pt x="135058" y="56180"/>
                      <a:pt x="127341" y="53789"/>
                      <a:pt x="119377" y="52970"/>
                    </a:cubicBezTo>
                    <a:lnTo>
                      <a:pt x="112344" y="52208"/>
                    </a:lnTo>
                    <a:cubicBezTo>
                      <a:pt x="110776" y="52284"/>
                      <a:pt x="109236" y="51732"/>
                      <a:pt x="108067" y="50684"/>
                    </a:cubicBezTo>
                    <a:cubicBezTo>
                      <a:pt x="107373" y="49703"/>
                      <a:pt x="106461" y="48884"/>
                      <a:pt x="105406" y="48303"/>
                    </a:cubicBezTo>
                    <a:lnTo>
                      <a:pt x="97613" y="44112"/>
                    </a:lnTo>
                    <a:lnTo>
                      <a:pt x="89820" y="39826"/>
                    </a:lnTo>
                    <a:cubicBezTo>
                      <a:pt x="88699" y="39254"/>
                      <a:pt x="87463" y="38930"/>
                      <a:pt x="86208" y="38873"/>
                    </a:cubicBezTo>
                    <a:cubicBezTo>
                      <a:pt x="84374" y="38826"/>
                      <a:pt x="82664" y="37949"/>
                      <a:pt x="81552" y="36492"/>
                    </a:cubicBezTo>
                    <a:lnTo>
                      <a:pt x="77750" y="31349"/>
                    </a:lnTo>
                    <a:cubicBezTo>
                      <a:pt x="73359" y="25453"/>
                      <a:pt x="67667" y="20661"/>
                      <a:pt x="61118" y="17347"/>
                    </a:cubicBezTo>
                    <a:lnTo>
                      <a:pt x="52470" y="12775"/>
                    </a:lnTo>
                    <a:cubicBezTo>
                      <a:pt x="42244" y="6698"/>
                      <a:pt x="31058" y="2412"/>
                      <a:pt x="19397" y="107"/>
                    </a:cubicBezTo>
                    <a:cubicBezTo>
                      <a:pt x="17591" y="-275"/>
                      <a:pt x="15719" y="383"/>
                      <a:pt x="14550" y="1821"/>
                    </a:cubicBezTo>
                    <a:close/>
                    <a:moveTo>
                      <a:pt x="93906" y="72020"/>
                    </a:moveTo>
                    <a:cubicBezTo>
                      <a:pt x="96045" y="68782"/>
                      <a:pt x="98867" y="66048"/>
                      <a:pt x="102175" y="64019"/>
                    </a:cubicBezTo>
                    <a:cubicBezTo>
                      <a:pt x="107012" y="61048"/>
                      <a:pt x="112696" y="59781"/>
                      <a:pt x="118331" y="60400"/>
                    </a:cubicBezTo>
                    <a:cubicBezTo>
                      <a:pt x="124993" y="61057"/>
                      <a:pt x="131447" y="63029"/>
                      <a:pt x="137339" y="66210"/>
                    </a:cubicBezTo>
                    <a:lnTo>
                      <a:pt x="137909" y="66210"/>
                    </a:lnTo>
                    <a:lnTo>
                      <a:pt x="147413" y="71258"/>
                    </a:lnTo>
                    <a:cubicBezTo>
                      <a:pt x="149884" y="72687"/>
                      <a:pt x="152165" y="74116"/>
                      <a:pt x="154446" y="75640"/>
                    </a:cubicBezTo>
                    <a:cubicBezTo>
                      <a:pt x="156727" y="77164"/>
                      <a:pt x="157392" y="77831"/>
                      <a:pt x="158817" y="78974"/>
                    </a:cubicBezTo>
                    <a:cubicBezTo>
                      <a:pt x="165280" y="84117"/>
                      <a:pt x="163379" y="94499"/>
                      <a:pt x="157677" y="102596"/>
                    </a:cubicBezTo>
                    <a:cubicBezTo>
                      <a:pt x="154484" y="107215"/>
                      <a:pt x="150758" y="111444"/>
                      <a:pt x="146558" y="115168"/>
                    </a:cubicBezTo>
                    <a:cubicBezTo>
                      <a:pt x="139287" y="121665"/>
                      <a:pt x="129175" y="123903"/>
                      <a:pt x="119852" y="121074"/>
                    </a:cubicBezTo>
                    <a:cubicBezTo>
                      <a:pt x="115604" y="119655"/>
                      <a:pt x="111498" y="117835"/>
                      <a:pt x="107592" y="115645"/>
                    </a:cubicBezTo>
                    <a:cubicBezTo>
                      <a:pt x="103952" y="113606"/>
                      <a:pt x="100540" y="111178"/>
                      <a:pt x="97423" y="108406"/>
                    </a:cubicBezTo>
                    <a:cubicBezTo>
                      <a:pt x="89402" y="100986"/>
                      <a:pt x="86893" y="89327"/>
                      <a:pt x="91150" y="79259"/>
                    </a:cubicBezTo>
                    <a:cubicBezTo>
                      <a:pt x="91768" y="76745"/>
                      <a:pt x="92690" y="74306"/>
                      <a:pt x="93906" y="72020"/>
                    </a:cubicBezTo>
                    <a:close/>
                    <a:moveTo>
                      <a:pt x="15405" y="24395"/>
                    </a:moveTo>
                    <a:cubicBezTo>
                      <a:pt x="20632" y="16585"/>
                      <a:pt x="29281" y="10584"/>
                      <a:pt x="36789" y="13060"/>
                    </a:cubicBezTo>
                    <a:cubicBezTo>
                      <a:pt x="38404" y="13546"/>
                      <a:pt x="39992" y="14118"/>
                      <a:pt x="41541" y="14775"/>
                    </a:cubicBezTo>
                    <a:cubicBezTo>
                      <a:pt x="43917" y="15727"/>
                      <a:pt x="46293" y="16871"/>
                      <a:pt x="48574" y="18014"/>
                    </a:cubicBezTo>
                    <a:lnTo>
                      <a:pt x="57222" y="22585"/>
                    </a:lnTo>
                    <a:lnTo>
                      <a:pt x="57792" y="22585"/>
                    </a:lnTo>
                    <a:cubicBezTo>
                      <a:pt x="63190" y="25519"/>
                      <a:pt x="67885" y="29577"/>
                      <a:pt x="71573" y="34492"/>
                    </a:cubicBezTo>
                    <a:cubicBezTo>
                      <a:pt x="74576" y="38607"/>
                      <a:pt x="75802" y="43750"/>
                      <a:pt x="74994" y="48779"/>
                    </a:cubicBezTo>
                    <a:cubicBezTo>
                      <a:pt x="74452" y="52437"/>
                      <a:pt x="73017" y="55904"/>
                      <a:pt x="70812" y="58876"/>
                    </a:cubicBezTo>
                    <a:cubicBezTo>
                      <a:pt x="69064" y="61076"/>
                      <a:pt x="67049" y="63057"/>
                      <a:pt x="64825" y="64781"/>
                    </a:cubicBezTo>
                    <a:cubicBezTo>
                      <a:pt x="56709" y="72677"/>
                      <a:pt x="45038" y="75687"/>
                      <a:pt x="34128" y="72687"/>
                    </a:cubicBezTo>
                    <a:cubicBezTo>
                      <a:pt x="30326" y="71458"/>
                      <a:pt x="26658" y="69830"/>
                      <a:pt x="23198" y="67829"/>
                    </a:cubicBezTo>
                    <a:cubicBezTo>
                      <a:pt x="19777" y="65810"/>
                      <a:pt x="16584" y="63410"/>
                      <a:pt x="13695" y="60685"/>
                    </a:cubicBezTo>
                    <a:cubicBezTo>
                      <a:pt x="7479" y="54828"/>
                      <a:pt x="5483" y="45760"/>
                      <a:pt x="8658" y="37825"/>
                    </a:cubicBezTo>
                    <a:cubicBezTo>
                      <a:pt x="10454" y="33158"/>
                      <a:pt x="12716" y="28691"/>
                      <a:pt x="15405" y="2449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2831;p37">
                <a:extLst>
                  <a:ext uri="{FF2B5EF4-FFF2-40B4-BE49-F238E27FC236}">
                    <a16:creationId xmlns:a16="http://schemas.microsoft.com/office/drawing/2014/main" id="{8F25DD0D-4A22-4D33-9543-FABD9F27E6C9}"/>
                  </a:ext>
                </a:extLst>
              </p:cNvPr>
              <p:cNvSpPr/>
              <p:nvPr/>
            </p:nvSpPr>
            <p:spPr>
              <a:xfrm>
                <a:off x="5752081" y="4128325"/>
                <a:ext cx="64221" cy="49275"/>
              </a:xfrm>
              <a:custGeom>
                <a:avLst/>
                <a:gdLst/>
                <a:ahLst/>
                <a:cxnLst/>
                <a:rect l="l" t="t" r="r" b="b"/>
                <a:pathLst>
                  <a:path w="64221" h="49275" extrusionOk="0">
                    <a:moveTo>
                      <a:pt x="57569" y="40196"/>
                    </a:moveTo>
                    <a:cubicBezTo>
                      <a:pt x="49481" y="48149"/>
                      <a:pt x="37782" y="51159"/>
                      <a:pt x="26872" y="48101"/>
                    </a:cubicBezTo>
                    <a:cubicBezTo>
                      <a:pt x="23118" y="46987"/>
                      <a:pt x="19487" y="45491"/>
                      <a:pt x="16037" y="43624"/>
                    </a:cubicBezTo>
                    <a:cubicBezTo>
                      <a:pt x="12597" y="41634"/>
                      <a:pt x="9404" y="39233"/>
                      <a:pt x="6534" y="36481"/>
                    </a:cubicBezTo>
                    <a:cubicBezTo>
                      <a:pt x="309" y="30671"/>
                      <a:pt x="-1687" y="21622"/>
                      <a:pt x="1497" y="13716"/>
                    </a:cubicBezTo>
                    <a:cubicBezTo>
                      <a:pt x="3369" y="8896"/>
                      <a:pt x="5754" y="4296"/>
                      <a:pt x="8624" y="0"/>
                    </a:cubicBezTo>
                    <a:lnTo>
                      <a:pt x="8624" y="0"/>
                    </a:lnTo>
                    <a:cubicBezTo>
                      <a:pt x="5992" y="4010"/>
                      <a:pt x="3797" y="8287"/>
                      <a:pt x="2067" y="12763"/>
                    </a:cubicBezTo>
                    <a:cubicBezTo>
                      <a:pt x="-1107" y="20698"/>
                      <a:pt x="888" y="29766"/>
                      <a:pt x="7104" y="35623"/>
                    </a:cubicBezTo>
                    <a:cubicBezTo>
                      <a:pt x="9993" y="38348"/>
                      <a:pt x="13186" y="40748"/>
                      <a:pt x="16608" y="42767"/>
                    </a:cubicBezTo>
                    <a:cubicBezTo>
                      <a:pt x="20067" y="44767"/>
                      <a:pt x="23735" y="46396"/>
                      <a:pt x="27537" y="47625"/>
                    </a:cubicBezTo>
                    <a:cubicBezTo>
                      <a:pt x="38447" y="50625"/>
                      <a:pt x="50118" y="47615"/>
                      <a:pt x="58234" y="39719"/>
                    </a:cubicBezTo>
                    <a:cubicBezTo>
                      <a:pt x="60439" y="38005"/>
                      <a:pt x="62444" y="36061"/>
                      <a:pt x="64222" y="33909"/>
                    </a:cubicBezTo>
                    <a:lnTo>
                      <a:pt x="63556" y="34099"/>
                    </a:lnTo>
                    <a:cubicBezTo>
                      <a:pt x="61827" y="36376"/>
                      <a:pt x="59812" y="38424"/>
                      <a:pt x="57569" y="40196"/>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2832;p37">
                <a:extLst>
                  <a:ext uri="{FF2B5EF4-FFF2-40B4-BE49-F238E27FC236}">
                    <a16:creationId xmlns:a16="http://schemas.microsoft.com/office/drawing/2014/main" id="{44E80F9D-420F-413C-9393-D7319A1CC0F2}"/>
                  </a:ext>
                </a:extLst>
              </p:cNvPr>
              <p:cNvSpPr/>
              <p:nvPr/>
            </p:nvSpPr>
            <p:spPr>
              <a:xfrm>
                <a:off x="5833480" y="4174426"/>
                <a:ext cx="68642" cy="51616"/>
              </a:xfrm>
              <a:custGeom>
                <a:avLst/>
                <a:gdLst/>
                <a:ahLst/>
                <a:cxnLst/>
                <a:rect l="l" t="t" r="r" b="b"/>
                <a:pathLst>
                  <a:path w="68642" h="51616" extrusionOk="0">
                    <a:moveTo>
                      <a:pt x="57428" y="44577"/>
                    </a:moveTo>
                    <a:cubicBezTo>
                      <a:pt x="50139" y="51044"/>
                      <a:pt x="40027" y="53245"/>
                      <a:pt x="30722" y="50387"/>
                    </a:cubicBezTo>
                    <a:cubicBezTo>
                      <a:pt x="26465" y="49044"/>
                      <a:pt x="22350" y="47254"/>
                      <a:pt x="18463" y="45053"/>
                    </a:cubicBezTo>
                    <a:cubicBezTo>
                      <a:pt x="14870" y="42948"/>
                      <a:pt x="11458" y="40529"/>
                      <a:pt x="8293" y="37814"/>
                    </a:cubicBezTo>
                    <a:cubicBezTo>
                      <a:pt x="310" y="30337"/>
                      <a:pt x="-2189" y="18679"/>
                      <a:pt x="2021" y="8572"/>
                    </a:cubicBezTo>
                    <a:cubicBezTo>
                      <a:pt x="2772" y="5953"/>
                      <a:pt x="3827" y="3429"/>
                      <a:pt x="5157" y="1048"/>
                    </a:cubicBezTo>
                    <a:lnTo>
                      <a:pt x="5917" y="0"/>
                    </a:lnTo>
                    <a:cubicBezTo>
                      <a:pt x="4616" y="2343"/>
                      <a:pt x="3589" y="4839"/>
                      <a:pt x="2876" y="7429"/>
                    </a:cubicBezTo>
                    <a:cubicBezTo>
                      <a:pt x="-1381" y="17497"/>
                      <a:pt x="1128" y="29165"/>
                      <a:pt x="9149" y="36576"/>
                    </a:cubicBezTo>
                    <a:cubicBezTo>
                      <a:pt x="12266" y="39348"/>
                      <a:pt x="15678" y="41777"/>
                      <a:pt x="19318" y="43815"/>
                    </a:cubicBezTo>
                    <a:cubicBezTo>
                      <a:pt x="23224" y="46006"/>
                      <a:pt x="27330" y="47825"/>
                      <a:pt x="31578" y="49244"/>
                    </a:cubicBezTo>
                    <a:cubicBezTo>
                      <a:pt x="40901" y="52073"/>
                      <a:pt x="51013" y="49835"/>
                      <a:pt x="58283" y="43339"/>
                    </a:cubicBezTo>
                    <a:cubicBezTo>
                      <a:pt x="62142" y="39881"/>
                      <a:pt x="65620" y="36023"/>
                      <a:pt x="68643" y="31813"/>
                    </a:cubicBezTo>
                    <a:lnTo>
                      <a:pt x="68643" y="31813"/>
                    </a:lnTo>
                    <a:cubicBezTo>
                      <a:pt x="65440" y="36509"/>
                      <a:pt x="61667" y="40795"/>
                      <a:pt x="57428" y="44577"/>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2833;p37">
                <a:extLst>
                  <a:ext uri="{FF2B5EF4-FFF2-40B4-BE49-F238E27FC236}">
                    <a16:creationId xmlns:a16="http://schemas.microsoft.com/office/drawing/2014/main" id="{468AF83A-C615-41B8-BAFE-314FB6FEAF59}"/>
                  </a:ext>
                </a:extLst>
              </p:cNvPr>
              <p:cNvSpPr/>
              <p:nvPr/>
            </p:nvSpPr>
            <p:spPr>
              <a:xfrm>
                <a:off x="5752373" y="4115091"/>
                <a:ext cx="68187" cy="61619"/>
              </a:xfrm>
              <a:custGeom>
                <a:avLst/>
                <a:gdLst/>
                <a:ahLst/>
                <a:cxnLst/>
                <a:rect l="l" t="t" r="r" b="b"/>
                <a:pathLst>
                  <a:path w="68187" h="61619" extrusionOk="0">
                    <a:moveTo>
                      <a:pt x="64786" y="21997"/>
                    </a:moveTo>
                    <a:cubicBezTo>
                      <a:pt x="61098" y="17082"/>
                      <a:pt x="56403" y="13024"/>
                      <a:pt x="51005" y="10090"/>
                    </a:cubicBezTo>
                    <a:lnTo>
                      <a:pt x="50435" y="10090"/>
                    </a:lnTo>
                    <a:lnTo>
                      <a:pt x="41787" y="5518"/>
                    </a:lnTo>
                    <a:cubicBezTo>
                      <a:pt x="39506" y="4375"/>
                      <a:pt x="37130" y="3232"/>
                      <a:pt x="34754" y="2280"/>
                    </a:cubicBezTo>
                    <a:cubicBezTo>
                      <a:pt x="33205" y="1623"/>
                      <a:pt x="31617" y="1051"/>
                      <a:pt x="30002" y="565"/>
                    </a:cubicBezTo>
                    <a:cubicBezTo>
                      <a:pt x="22494" y="-1911"/>
                      <a:pt x="13845" y="4090"/>
                      <a:pt x="8618" y="11900"/>
                    </a:cubicBezTo>
                    <a:cubicBezTo>
                      <a:pt x="5767" y="16205"/>
                      <a:pt x="3382" y="20806"/>
                      <a:pt x="1490" y="25616"/>
                    </a:cubicBezTo>
                    <a:cubicBezTo>
                      <a:pt x="-1684" y="33551"/>
                      <a:pt x="312" y="42618"/>
                      <a:pt x="6527" y="48476"/>
                    </a:cubicBezTo>
                    <a:cubicBezTo>
                      <a:pt x="9417" y="51200"/>
                      <a:pt x="12610" y="53601"/>
                      <a:pt x="16031" y="55620"/>
                    </a:cubicBezTo>
                    <a:cubicBezTo>
                      <a:pt x="19491" y="57620"/>
                      <a:pt x="23159" y="59249"/>
                      <a:pt x="26960" y="60478"/>
                    </a:cubicBezTo>
                    <a:cubicBezTo>
                      <a:pt x="37871" y="63478"/>
                      <a:pt x="49542" y="60468"/>
                      <a:pt x="57658" y="52572"/>
                    </a:cubicBezTo>
                    <a:cubicBezTo>
                      <a:pt x="59882" y="50848"/>
                      <a:pt x="61896" y="48867"/>
                      <a:pt x="63645" y="46666"/>
                    </a:cubicBezTo>
                    <a:cubicBezTo>
                      <a:pt x="65850" y="43695"/>
                      <a:pt x="67285" y="40228"/>
                      <a:pt x="67827" y="36570"/>
                    </a:cubicBezTo>
                    <a:cubicBezTo>
                      <a:pt x="68825" y="31503"/>
                      <a:pt x="67732" y="26235"/>
                      <a:pt x="64786" y="21997"/>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2" name="Google Shape;2834;p37">
              <a:extLst>
                <a:ext uri="{FF2B5EF4-FFF2-40B4-BE49-F238E27FC236}">
                  <a16:creationId xmlns:a16="http://schemas.microsoft.com/office/drawing/2014/main" id="{B17F71E5-75BD-4D55-A235-9BD1934D1B91}"/>
                </a:ext>
              </a:extLst>
            </p:cNvPr>
            <p:cNvGrpSpPr/>
            <p:nvPr/>
          </p:nvGrpSpPr>
          <p:grpSpPr>
            <a:xfrm flipH="1">
              <a:off x="3829267" y="2465054"/>
              <a:ext cx="683694" cy="518573"/>
              <a:chOff x="6621095" y="1452181"/>
              <a:chExt cx="330894" cy="250785"/>
            </a:xfrm>
          </p:grpSpPr>
          <p:sp>
            <p:nvSpPr>
              <p:cNvPr id="101" name="Google Shape;2835;p37">
                <a:extLst>
                  <a:ext uri="{FF2B5EF4-FFF2-40B4-BE49-F238E27FC236}">
                    <a16:creationId xmlns:a16="http://schemas.microsoft.com/office/drawing/2014/main" id="{8E0331B0-CBC2-4427-AF06-EA8B0FC5FD8F}"/>
                  </a:ext>
                </a:extLst>
              </p:cNvPr>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2836;p37">
                <a:extLst>
                  <a:ext uri="{FF2B5EF4-FFF2-40B4-BE49-F238E27FC236}">
                    <a16:creationId xmlns:a16="http://schemas.microsoft.com/office/drawing/2014/main" id="{EF4559A3-980B-4C73-8010-C6CD0C633B45}"/>
                  </a:ext>
                </a:extLst>
              </p:cNvPr>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2837;p37">
                <a:extLst>
                  <a:ext uri="{FF2B5EF4-FFF2-40B4-BE49-F238E27FC236}">
                    <a16:creationId xmlns:a16="http://schemas.microsoft.com/office/drawing/2014/main" id="{7A0874D4-554E-445A-A0C9-904B359501E3}"/>
                  </a:ext>
                </a:extLst>
              </p:cNvPr>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2838;p37">
                <a:extLst>
                  <a:ext uri="{FF2B5EF4-FFF2-40B4-BE49-F238E27FC236}">
                    <a16:creationId xmlns:a16="http://schemas.microsoft.com/office/drawing/2014/main" id="{4D3CA1FF-94AE-4350-8A60-7438C1BAD851}"/>
                  </a:ext>
                </a:extLst>
              </p:cNvPr>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2839;p37">
                <a:extLst>
                  <a:ext uri="{FF2B5EF4-FFF2-40B4-BE49-F238E27FC236}">
                    <a16:creationId xmlns:a16="http://schemas.microsoft.com/office/drawing/2014/main" id="{08EB8AC6-35EE-497D-8717-AB75F4279882}"/>
                  </a:ext>
                </a:extLst>
              </p:cNvPr>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3" name="Google Shape;2840;p37">
              <a:extLst>
                <a:ext uri="{FF2B5EF4-FFF2-40B4-BE49-F238E27FC236}">
                  <a16:creationId xmlns:a16="http://schemas.microsoft.com/office/drawing/2014/main" id="{C5941D75-C5B6-4849-B6D1-0DFDD2768CEE}"/>
                </a:ext>
              </a:extLst>
            </p:cNvPr>
            <p:cNvSpPr/>
            <p:nvPr/>
          </p:nvSpPr>
          <p:spPr>
            <a:xfrm rot="-1803147">
              <a:off x="6082659" y="320502"/>
              <a:ext cx="40427" cy="70097"/>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2841;p37">
              <a:extLst>
                <a:ext uri="{FF2B5EF4-FFF2-40B4-BE49-F238E27FC236}">
                  <a16:creationId xmlns:a16="http://schemas.microsoft.com/office/drawing/2014/main" id="{09A0C5C1-7CC1-495B-9F54-7771454DEE00}"/>
                </a:ext>
              </a:extLst>
            </p:cNvPr>
            <p:cNvSpPr/>
            <p:nvPr/>
          </p:nvSpPr>
          <p:spPr>
            <a:xfrm>
              <a:off x="5777153" y="2115925"/>
              <a:ext cx="669353" cy="387341"/>
            </a:xfrm>
            <a:custGeom>
              <a:avLst/>
              <a:gdLst/>
              <a:ahLst/>
              <a:cxnLst/>
              <a:rect l="l" t="t" r="r" b="b"/>
              <a:pathLst>
                <a:path w="828920" h="479679" extrusionOk="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2842;p37">
              <a:extLst>
                <a:ext uri="{FF2B5EF4-FFF2-40B4-BE49-F238E27FC236}">
                  <a16:creationId xmlns:a16="http://schemas.microsoft.com/office/drawing/2014/main" id="{6A72F1C3-6678-475E-8A81-7F51BE2FCB1F}"/>
                </a:ext>
              </a:extLst>
            </p:cNvPr>
            <p:cNvSpPr/>
            <p:nvPr/>
          </p:nvSpPr>
          <p:spPr>
            <a:xfrm>
              <a:off x="5964040" y="276791"/>
              <a:ext cx="375852" cy="551229"/>
            </a:xfrm>
            <a:custGeom>
              <a:avLst/>
              <a:gdLst/>
              <a:ahLst/>
              <a:cxnLst/>
              <a:rect l="l" t="t" r="r" b="b"/>
              <a:pathLst>
                <a:path w="465451" h="682637" extrusionOk="0">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2843;p37">
              <a:extLst>
                <a:ext uri="{FF2B5EF4-FFF2-40B4-BE49-F238E27FC236}">
                  <a16:creationId xmlns:a16="http://schemas.microsoft.com/office/drawing/2014/main" id="{5F14F06B-6C56-45C9-A92B-5D5AB85E1C18}"/>
                </a:ext>
              </a:extLst>
            </p:cNvPr>
            <p:cNvSpPr/>
            <p:nvPr/>
          </p:nvSpPr>
          <p:spPr>
            <a:xfrm>
              <a:off x="5952425" y="673402"/>
              <a:ext cx="70057" cy="407712"/>
            </a:xfrm>
            <a:custGeom>
              <a:avLst/>
              <a:gdLst/>
              <a:ahLst/>
              <a:cxnLst/>
              <a:rect l="l" t="t" r="r" b="b"/>
              <a:pathLst>
                <a:path w="86758" h="504907" extrusionOk="0">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2844;p37">
              <a:extLst>
                <a:ext uri="{FF2B5EF4-FFF2-40B4-BE49-F238E27FC236}">
                  <a16:creationId xmlns:a16="http://schemas.microsoft.com/office/drawing/2014/main" id="{EE729ADF-65D4-4AC3-9234-47D9548EC3E0}"/>
                </a:ext>
              </a:extLst>
            </p:cNvPr>
            <p:cNvSpPr/>
            <p:nvPr/>
          </p:nvSpPr>
          <p:spPr>
            <a:xfrm>
              <a:off x="5992903" y="271657"/>
              <a:ext cx="179035" cy="222681"/>
            </a:xfrm>
            <a:custGeom>
              <a:avLst/>
              <a:gdLst/>
              <a:ahLst/>
              <a:cxnLst/>
              <a:rect l="l" t="t" r="r" b="b"/>
              <a:pathLst>
                <a:path w="221715" h="275766" extrusionOk="0">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2845;p37">
              <a:extLst>
                <a:ext uri="{FF2B5EF4-FFF2-40B4-BE49-F238E27FC236}">
                  <a16:creationId xmlns:a16="http://schemas.microsoft.com/office/drawing/2014/main" id="{ADC9EA5F-4D27-4C42-A7AF-78924A2AEEC0}"/>
                </a:ext>
              </a:extLst>
            </p:cNvPr>
            <p:cNvSpPr/>
            <p:nvPr/>
          </p:nvSpPr>
          <p:spPr>
            <a:xfrm>
              <a:off x="6027515" y="513497"/>
              <a:ext cx="222025" cy="248990"/>
            </a:xfrm>
            <a:custGeom>
              <a:avLst/>
              <a:gdLst/>
              <a:ahLst/>
              <a:cxnLst/>
              <a:rect l="l" t="t" r="r" b="b"/>
              <a:pathLst>
                <a:path w="274953" h="308347" extrusionOk="0">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2846;p37">
              <a:extLst>
                <a:ext uri="{FF2B5EF4-FFF2-40B4-BE49-F238E27FC236}">
                  <a16:creationId xmlns:a16="http://schemas.microsoft.com/office/drawing/2014/main" id="{251D98BC-5AF0-483E-A2E3-5855ABD7CD47}"/>
                </a:ext>
              </a:extLst>
            </p:cNvPr>
            <p:cNvSpPr/>
            <p:nvPr/>
          </p:nvSpPr>
          <p:spPr>
            <a:xfrm>
              <a:off x="5963282" y="594790"/>
              <a:ext cx="323371" cy="372912"/>
            </a:xfrm>
            <a:custGeom>
              <a:avLst/>
              <a:gdLst/>
              <a:ahLst/>
              <a:cxnLst/>
              <a:rect l="l" t="t" r="r" b="b"/>
              <a:pathLst>
                <a:path w="400459" h="461811" extrusionOk="0">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2847;p37">
              <a:extLst>
                <a:ext uri="{FF2B5EF4-FFF2-40B4-BE49-F238E27FC236}">
                  <a16:creationId xmlns:a16="http://schemas.microsoft.com/office/drawing/2014/main" id="{485C7F0F-B82D-4AA0-AE38-19CEACA10502}"/>
                </a:ext>
              </a:extLst>
            </p:cNvPr>
            <p:cNvSpPr/>
            <p:nvPr/>
          </p:nvSpPr>
          <p:spPr>
            <a:xfrm>
              <a:off x="6020709" y="289521"/>
              <a:ext cx="238064" cy="294179"/>
            </a:xfrm>
            <a:custGeom>
              <a:avLst/>
              <a:gdLst/>
              <a:ahLst/>
              <a:cxnLst/>
              <a:rect l="l" t="t" r="r" b="b"/>
              <a:pathLst>
                <a:path w="294816" h="364308" extrusionOk="0">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2848;p37">
              <a:extLst>
                <a:ext uri="{FF2B5EF4-FFF2-40B4-BE49-F238E27FC236}">
                  <a16:creationId xmlns:a16="http://schemas.microsoft.com/office/drawing/2014/main" id="{6A871262-27D4-462E-87A2-DB92CABA4503}"/>
                </a:ext>
              </a:extLst>
            </p:cNvPr>
            <p:cNvSpPr/>
            <p:nvPr/>
          </p:nvSpPr>
          <p:spPr>
            <a:xfrm>
              <a:off x="6029967" y="288305"/>
              <a:ext cx="239492" cy="225171"/>
            </a:xfrm>
            <a:custGeom>
              <a:avLst/>
              <a:gdLst/>
              <a:ahLst/>
              <a:cxnLst/>
              <a:rect l="l" t="t" r="r" b="b"/>
              <a:pathLst>
                <a:path w="296585" h="278850" extrusionOk="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2849;p37">
              <a:extLst>
                <a:ext uri="{FF2B5EF4-FFF2-40B4-BE49-F238E27FC236}">
                  <a16:creationId xmlns:a16="http://schemas.microsoft.com/office/drawing/2014/main" id="{910D7C4F-CA6F-4C11-844E-D2F322DEE18A}"/>
                </a:ext>
              </a:extLst>
            </p:cNvPr>
            <p:cNvSpPr/>
            <p:nvPr/>
          </p:nvSpPr>
          <p:spPr>
            <a:xfrm>
              <a:off x="6069645" y="2237688"/>
              <a:ext cx="188076" cy="143860"/>
            </a:xfrm>
            <a:custGeom>
              <a:avLst/>
              <a:gdLst/>
              <a:ahLst/>
              <a:cxnLst/>
              <a:rect l="l" t="t" r="r" b="b"/>
              <a:pathLst>
                <a:path w="232912" h="178155" extrusionOk="0">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2850;p37">
              <a:extLst>
                <a:ext uri="{FF2B5EF4-FFF2-40B4-BE49-F238E27FC236}">
                  <a16:creationId xmlns:a16="http://schemas.microsoft.com/office/drawing/2014/main" id="{EFF83135-B536-4C6A-A62E-8FF30CC94BEB}"/>
                </a:ext>
              </a:extLst>
            </p:cNvPr>
            <p:cNvSpPr/>
            <p:nvPr/>
          </p:nvSpPr>
          <p:spPr>
            <a:xfrm>
              <a:off x="6070415" y="2283614"/>
              <a:ext cx="187263" cy="97891"/>
            </a:xfrm>
            <a:custGeom>
              <a:avLst/>
              <a:gdLst/>
              <a:ahLst/>
              <a:cxnLst/>
              <a:rect l="l" t="t" r="r" b="b"/>
              <a:pathLst>
                <a:path w="231905" h="121227" extrusionOk="0">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2851;p37">
              <a:extLst>
                <a:ext uri="{FF2B5EF4-FFF2-40B4-BE49-F238E27FC236}">
                  <a16:creationId xmlns:a16="http://schemas.microsoft.com/office/drawing/2014/main" id="{3E1F9E22-44A8-4CC2-B85A-8FC29868F0FF}"/>
                </a:ext>
              </a:extLst>
            </p:cNvPr>
            <p:cNvSpPr/>
            <p:nvPr/>
          </p:nvSpPr>
          <p:spPr>
            <a:xfrm>
              <a:off x="5927157" y="2205996"/>
              <a:ext cx="172547" cy="133696"/>
            </a:xfrm>
            <a:custGeom>
              <a:avLst/>
              <a:gdLst/>
              <a:ahLst/>
              <a:cxnLst/>
              <a:rect l="l" t="t" r="r" b="b"/>
              <a:pathLst>
                <a:path w="213680" h="165568" extrusionOk="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2852;p37">
              <a:extLst>
                <a:ext uri="{FF2B5EF4-FFF2-40B4-BE49-F238E27FC236}">
                  <a16:creationId xmlns:a16="http://schemas.microsoft.com/office/drawing/2014/main" id="{99DC6071-5C23-45B4-8183-5C53B415600D}"/>
                </a:ext>
              </a:extLst>
            </p:cNvPr>
            <p:cNvSpPr/>
            <p:nvPr/>
          </p:nvSpPr>
          <p:spPr>
            <a:xfrm>
              <a:off x="5927737" y="2249998"/>
              <a:ext cx="171800" cy="89748"/>
            </a:xfrm>
            <a:custGeom>
              <a:avLst/>
              <a:gdLst/>
              <a:ahLst/>
              <a:cxnLst/>
              <a:rect l="l" t="t" r="r" b="b"/>
              <a:pathLst>
                <a:path w="212755" h="111143" extrusionOk="0">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2853;p37">
              <a:extLst>
                <a:ext uri="{FF2B5EF4-FFF2-40B4-BE49-F238E27FC236}">
                  <a16:creationId xmlns:a16="http://schemas.microsoft.com/office/drawing/2014/main" id="{6BFDD7BB-EB11-4A9C-9CC6-383FE2250223}"/>
                </a:ext>
              </a:extLst>
            </p:cNvPr>
            <p:cNvSpPr/>
            <p:nvPr/>
          </p:nvSpPr>
          <p:spPr>
            <a:xfrm>
              <a:off x="5955035" y="963103"/>
              <a:ext cx="368082" cy="1288142"/>
            </a:xfrm>
            <a:custGeom>
              <a:avLst/>
              <a:gdLst/>
              <a:ahLst/>
              <a:cxnLst/>
              <a:rect l="l" t="t" r="r" b="b"/>
              <a:pathLst>
                <a:path w="455829" h="1595222" extrusionOk="0">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2854;p37">
              <a:extLst>
                <a:ext uri="{FF2B5EF4-FFF2-40B4-BE49-F238E27FC236}">
                  <a16:creationId xmlns:a16="http://schemas.microsoft.com/office/drawing/2014/main" id="{82EE163A-97A9-4569-843B-C9F0220AEE11}"/>
                </a:ext>
              </a:extLst>
            </p:cNvPr>
            <p:cNvSpPr/>
            <p:nvPr/>
          </p:nvSpPr>
          <p:spPr>
            <a:xfrm>
              <a:off x="5939457" y="937334"/>
              <a:ext cx="391797" cy="856741"/>
            </a:xfrm>
            <a:custGeom>
              <a:avLst/>
              <a:gdLst/>
              <a:ahLst/>
              <a:cxnLst/>
              <a:rect l="l" t="t" r="r" b="b"/>
              <a:pathLst>
                <a:path w="485198" h="1060979" extrusionOk="0">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2855;p37">
              <a:extLst>
                <a:ext uri="{FF2B5EF4-FFF2-40B4-BE49-F238E27FC236}">
                  <a16:creationId xmlns:a16="http://schemas.microsoft.com/office/drawing/2014/main" id="{F9B83ED4-8B6C-44CC-8B62-5CF0DA8191E4}"/>
                </a:ext>
              </a:extLst>
            </p:cNvPr>
            <p:cNvSpPr/>
            <p:nvPr/>
          </p:nvSpPr>
          <p:spPr>
            <a:xfrm>
              <a:off x="5733626" y="681017"/>
              <a:ext cx="564393" cy="492344"/>
            </a:xfrm>
            <a:custGeom>
              <a:avLst/>
              <a:gdLst/>
              <a:ahLst/>
              <a:cxnLst/>
              <a:rect l="l" t="t" r="r" b="b"/>
              <a:pathLst>
                <a:path w="698939" h="609714" extrusionOk="0">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2856;p37">
              <a:extLst>
                <a:ext uri="{FF2B5EF4-FFF2-40B4-BE49-F238E27FC236}">
                  <a16:creationId xmlns:a16="http://schemas.microsoft.com/office/drawing/2014/main" id="{9A2C0DAE-911A-48D6-BDA5-531F2E41D6D9}"/>
                </a:ext>
              </a:extLst>
            </p:cNvPr>
            <p:cNvSpPr/>
            <p:nvPr/>
          </p:nvSpPr>
          <p:spPr>
            <a:xfrm>
              <a:off x="6171801" y="649512"/>
              <a:ext cx="135912" cy="159574"/>
            </a:xfrm>
            <a:custGeom>
              <a:avLst/>
              <a:gdLst/>
              <a:ahLst/>
              <a:cxnLst/>
              <a:rect l="l" t="t" r="r" b="b"/>
              <a:pathLst>
                <a:path w="168312" h="197615" extrusionOk="0">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2857;p37">
              <a:extLst>
                <a:ext uri="{FF2B5EF4-FFF2-40B4-BE49-F238E27FC236}">
                  <a16:creationId xmlns:a16="http://schemas.microsoft.com/office/drawing/2014/main" id="{38C3A12F-77CA-4297-A7CF-EED3AB494D95}"/>
                </a:ext>
              </a:extLst>
            </p:cNvPr>
            <p:cNvSpPr/>
            <p:nvPr/>
          </p:nvSpPr>
          <p:spPr>
            <a:xfrm>
              <a:off x="5953447" y="594810"/>
              <a:ext cx="109819" cy="115441"/>
            </a:xfrm>
            <a:custGeom>
              <a:avLst/>
              <a:gdLst/>
              <a:ahLst/>
              <a:cxnLst/>
              <a:rect l="l" t="t" r="r" b="b"/>
              <a:pathLst>
                <a:path w="135999" h="142961" extrusionOk="0">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5" name="Text Placeholder 3">
            <a:extLst>
              <a:ext uri="{FF2B5EF4-FFF2-40B4-BE49-F238E27FC236}">
                <a16:creationId xmlns:a16="http://schemas.microsoft.com/office/drawing/2014/main" id="{BCAF79F3-85FE-4A64-81DC-8CA1A757386E}"/>
              </a:ext>
            </a:extLst>
          </p:cNvPr>
          <p:cNvSpPr txBox="1">
            <a:spLocks/>
          </p:cNvSpPr>
          <p:nvPr/>
        </p:nvSpPr>
        <p:spPr>
          <a:xfrm>
            <a:off x="406134" y="1033267"/>
            <a:ext cx="5613065" cy="384039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algn="just">
              <a:buFont typeface="Courier New" panose="02070309020205020404" pitchFamily="49" charset="0"/>
              <a:buChar char="o"/>
            </a:pPr>
            <a:r>
              <a:rPr lang="en-US" sz="1400" dirty="0"/>
              <a:t>SXSW is a tech launch pad. </a:t>
            </a:r>
            <a:r>
              <a:rPr lang="en-US" sz="1400" dirty="0">
                <a:latin typeface="Times New Roman" panose="02020603050405020304" pitchFamily="18" charset="0"/>
                <a:cs typeface="Times New Roman" panose="02020603050405020304" pitchFamily="18" charset="0"/>
              </a:rPr>
              <a:t>Participating in such events will help the company’s products and ideas to reach large number of people.</a:t>
            </a:r>
          </a:p>
          <a:p>
            <a:pPr algn="just">
              <a:buFont typeface="Courier New" panose="02070309020205020404" pitchFamily="49" charset="0"/>
              <a:buChar char="o"/>
            </a:pPr>
            <a:r>
              <a:rPr lang="en-US" sz="1400" dirty="0">
                <a:latin typeface="Times New Roman" panose="02020603050405020304" pitchFamily="18" charset="0"/>
                <a:cs typeface="Times New Roman" panose="02020603050405020304" pitchFamily="18" charset="0"/>
              </a:rPr>
              <a:t>Similar to google, throw industry party at such events and conduct some tech sessions so that the company and to some extent the product will be in top trending list in tech world which would surely augment the global recognition of the product as well as the company.</a:t>
            </a:r>
          </a:p>
          <a:p>
            <a:pPr algn="just">
              <a:buFont typeface="Courier New" panose="02070309020205020404" pitchFamily="49" charset="0"/>
              <a:buChar char="o"/>
            </a:pPr>
            <a:r>
              <a:rPr lang="en-US" sz="1400" dirty="0">
                <a:latin typeface="Times New Roman" panose="02020603050405020304" pitchFamily="18" charset="0"/>
                <a:cs typeface="Times New Roman" panose="02020603050405020304" pitchFamily="18" charset="0"/>
              </a:rPr>
              <a:t>Following the marketing strategies of tech giants like apple and Google, do social media marketing prior to such events which will definitely increase the anticipation among people about the product.</a:t>
            </a:r>
          </a:p>
          <a:p>
            <a:pPr algn="just">
              <a:buFont typeface="Courier New" panose="02070309020205020404" pitchFamily="49" charset="0"/>
              <a:buChar char="o"/>
            </a:pPr>
            <a:r>
              <a:rPr lang="en-US" sz="1400" dirty="0">
                <a:latin typeface="Times New Roman" panose="02020603050405020304" pitchFamily="18" charset="0"/>
                <a:cs typeface="Times New Roman" panose="02020603050405020304" pitchFamily="18" charset="0"/>
              </a:rPr>
              <a:t>Learn from the negative reviews of other similar kind of products participated in such events to avoid such mistakes, since as startup one could not afford to make changes in their products again and again. This also will help in providing best impression at first, which is required to create faith in public about the product</a:t>
            </a:r>
          </a:p>
          <a:p>
            <a:pPr>
              <a:buFont typeface="Courier New" panose="02070309020205020404" pitchFamily="49" charset="0"/>
              <a:buChar char="o"/>
            </a:pPr>
            <a:endParaRPr lang="en-US" sz="1400"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endParaRPr lang="en-US" sz="1400" dirty="0">
              <a:latin typeface="Times New Roman" panose="02020603050405020304" pitchFamily="18" charset="0"/>
              <a:cs typeface="Times New Roman" panose="02020603050405020304" pitchFamily="18" charset="0"/>
            </a:endParaRPr>
          </a:p>
          <a:p>
            <a:pPr marL="114300" indent="0">
              <a:buNone/>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22159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670D2-DE8D-4804-B564-4A61A271BD73}"/>
              </a:ext>
            </a:extLst>
          </p:cNvPr>
          <p:cNvSpPr>
            <a:spLocks noGrp="1"/>
          </p:cNvSpPr>
          <p:nvPr>
            <p:ph type="title"/>
          </p:nvPr>
        </p:nvSpPr>
        <p:spPr/>
        <p:txBody>
          <a:bodyPr/>
          <a:lstStyle/>
          <a:p>
            <a:r>
              <a:rPr lang="en-GB" dirty="0"/>
              <a:t>Next Steps</a:t>
            </a:r>
            <a:endParaRPr lang="en-IN" dirty="0"/>
          </a:p>
        </p:txBody>
      </p:sp>
      <p:sp>
        <p:nvSpPr>
          <p:cNvPr id="3" name="Text Placeholder 2">
            <a:extLst>
              <a:ext uri="{FF2B5EF4-FFF2-40B4-BE49-F238E27FC236}">
                <a16:creationId xmlns:a16="http://schemas.microsoft.com/office/drawing/2014/main" id="{7A9F3989-59F0-45D6-8C67-D21437304D76}"/>
              </a:ext>
            </a:extLst>
          </p:cNvPr>
          <p:cNvSpPr>
            <a:spLocks noGrp="1"/>
          </p:cNvSpPr>
          <p:nvPr>
            <p:ph type="body" idx="1"/>
          </p:nvPr>
        </p:nvSpPr>
        <p:spPr>
          <a:xfrm>
            <a:off x="457200" y="1508730"/>
            <a:ext cx="5640900" cy="2640900"/>
          </a:xfrm>
        </p:spPr>
        <p:txBody>
          <a:bodyPr/>
          <a:lstStyle/>
          <a:p>
            <a:r>
              <a:rPr lang="en-IN" dirty="0"/>
              <a:t>Handling emotion ranges</a:t>
            </a:r>
          </a:p>
          <a:p>
            <a:r>
              <a:rPr lang="en-IN" dirty="0"/>
              <a:t>Using symbols</a:t>
            </a:r>
          </a:p>
          <a:p>
            <a:r>
              <a:rPr lang="en-GB" dirty="0"/>
              <a:t>Building a classifier for Hindi tweets</a:t>
            </a:r>
          </a:p>
          <a:p>
            <a:r>
              <a:rPr lang="en-GB" dirty="0"/>
              <a:t>Improving Results using Semantics Analysis</a:t>
            </a:r>
            <a:endParaRPr lang="en-IN" dirty="0"/>
          </a:p>
        </p:txBody>
      </p:sp>
      <p:sp>
        <p:nvSpPr>
          <p:cNvPr id="4" name="Slide Number Placeholder 3">
            <a:extLst>
              <a:ext uri="{FF2B5EF4-FFF2-40B4-BE49-F238E27FC236}">
                <a16:creationId xmlns:a16="http://schemas.microsoft.com/office/drawing/2014/main" id="{162A7BE5-5B00-4308-BBB3-A63FC04F09D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Tree>
    <p:extLst>
      <p:ext uri="{BB962C8B-B14F-4D97-AF65-F5344CB8AC3E}">
        <p14:creationId xmlns:p14="http://schemas.microsoft.com/office/powerpoint/2010/main" val="25831859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58"/>
        <p:cNvGrpSpPr/>
        <p:nvPr/>
      </p:nvGrpSpPr>
      <p:grpSpPr>
        <a:xfrm>
          <a:off x="0" y="0"/>
          <a:ext cx="0" cy="0"/>
          <a:chOff x="0" y="0"/>
          <a:chExt cx="0" cy="0"/>
        </a:xfrm>
      </p:grpSpPr>
      <p:sp>
        <p:nvSpPr>
          <p:cNvPr id="2059" name="Google Shape;2059;p3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23</a:t>
            </a:fld>
            <a:endParaRPr/>
          </a:p>
        </p:txBody>
      </p:sp>
      <p:grpSp>
        <p:nvGrpSpPr>
          <p:cNvPr id="2060" name="Google Shape;2060;p34"/>
          <p:cNvGrpSpPr/>
          <p:nvPr/>
        </p:nvGrpSpPr>
        <p:grpSpPr>
          <a:xfrm>
            <a:off x="5410301" y="719490"/>
            <a:ext cx="3356124" cy="3829046"/>
            <a:chOff x="2602525" y="317054"/>
            <a:chExt cx="4174283" cy="4762495"/>
          </a:xfrm>
        </p:grpSpPr>
        <p:sp>
          <p:nvSpPr>
            <p:cNvPr id="2061" name="Google Shape;2061;p34"/>
            <p:cNvSpPr/>
            <p:nvPr/>
          </p:nvSpPr>
          <p:spPr>
            <a:xfrm>
              <a:off x="3677747" y="776267"/>
              <a:ext cx="2670951" cy="3350306"/>
            </a:xfrm>
            <a:custGeom>
              <a:avLst/>
              <a:gdLst/>
              <a:ahLst/>
              <a:cxnLst/>
              <a:rect l="l" t="t" r="r" b="b"/>
              <a:pathLst>
                <a:path w="2670951" h="3350306" extrusionOk="0">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2" name="Google Shape;2062;p34"/>
            <p:cNvSpPr/>
            <p:nvPr/>
          </p:nvSpPr>
          <p:spPr>
            <a:xfrm>
              <a:off x="3662233" y="794118"/>
              <a:ext cx="2655076" cy="3335369"/>
            </a:xfrm>
            <a:custGeom>
              <a:avLst/>
              <a:gdLst/>
              <a:ahLst/>
              <a:cxnLst/>
              <a:rect l="l" t="t" r="r" b="b"/>
              <a:pathLst>
                <a:path w="2655076" h="3335369" extrusionOk="0">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3" name="Google Shape;2063;p34"/>
            <p:cNvSpPr/>
            <p:nvPr/>
          </p:nvSpPr>
          <p:spPr>
            <a:xfrm>
              <a:off x="3763407" y="1012375"/>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4" name="Google Shape;2064;p34"/>
            <p:cNvSpPr/>
            <p:nvPr/>
          </p:nvSpPr>
          <p:spPr>
            <a:xfrm>
              <a:off x="3763407" y="1170775"/>
              <a:ext cx="1493432" cy="908399"/>
            </a:xfrm>
            <a:custGeom>
              <a:avLst/>
              <a:gdLst/>
              <a:ahLst/>
              <a:cxnLst/>
              <a:rect l="l" t="t" r="r" b="b"/>
              <a:pathLst>
                <a:path w="1493432" h="908399" extrusionOk="0">
                  <a:moveTo>
                    <a:pt x="1493433" y="908399"/>
                  </a:moveTo>
                  <a:lnTo>
                    <a:pt x="0" y="45434"/>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5" name="Google Shape;2065;p34"/>
            <p:cNvSpPr/>
            <p:nvPr/>
          </p:nvSpPr>
          <p:spPr>
            <a:xfrm>
              <a:off x="3763407" y="1252119"/>
              <a:ext cx="1319638" cy="808005"/>
            </a:xfrm>
            <a:custGeom>
              <a:avLst/>
              <a:gdLst/>
              <a:ahLst/>
              <a:cxnLst/>
              <a:rect l="l" t="t" r="r" b="b"/>
              <a:pathLst>
                <a:path w="1319638" h="808005" extrusionOk="0">
                  <a:moveTo>
                    <a:pt x="1319638" y="808006"/>
                  </a:moveTo>
                  <a:lnTo>
                    <a:pt x="0" y="45434"/>
                  </a:lnTo>
                  <a:lnTo>
                    <a:pt x="0" y="0"/>
                  </a:lnTo>
                  <a:lnTo>
                    <a:pt x="1319638" y="762572"/>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6" name="Google Shape;2066;p34"/>
            <p:cNvSpPr/>
            <p:nvPr/>
          </p:nvSpPr>
          <p:spPr>
            <a:xfrm>
              <a:off x="3763407" y="1333558"/>
              <a:ext cx="1235786" cy="759428"/>
            </a:xfrm>
            <a:custGeom>
              <a:avLst/>
              <a:gdLst/>
              <a:ahLst/>
              <a:cxnLst/>
              <a:rect l="l" t="t" r="r" b="b"/>
              <a:pathLst>
                <a:path w="1235786" h="759428" extrusionOk="0">
                  <a:moveTo>
                    <a:pt x="1235787" y="759428"/>
                  </a:moveTo>
                  <a:lnTo>
                    <a:pt x="0" y="45434"/>
                  </a:lnTo>
                  <a:lnTo>
                    <a:pt x="0" y="0"/>
                  </a:lnTo>
                  <a:lnTo>
                    <a:pt x="1235787" y="713994"/>
                  </a:lnTo>
                  <a:lnTo>
                    <a:pt x="1235787" y="75942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7" name="Google Shape;2067;p34"/>
            <p:cNvSpPr/>
            <p:nvPr/>
          </p:nvSpPr>
          <p:spPr>
            <a:xfrm>
              <a:off x="5632982" y="2768594"/>
              <a:ext cx="578775" cy="425291"/>
            </a:xfrm>
            <a:custGeom>
              <a:avLst/>
              <a:gdLst/>
              <a:ahLst/>
              <a:cxnLst/>
              <a:rect l="l" t="t" r="r" b="b"/>
              <a:pathLst>
                <a:path w="578775" h="425291" extrusionOk="0">
                  <a:moveTo>
                    <a:pt x="578775" y="425291"/>
                  </a:moveTo>
                  <a:lnTo>
                    <a:pt x="0" y="90869"/>
                  </a:lnTo>
                  <a:lnTo>
                    <a:pt x="0" y="0"/>
                  </a:lnTo>
                  <a:lnTo>
                    <a:pt x="578775" y="334328"/>
                  </a:lnTo>
                  <a:lnTo>
                    <a:pt x="578775" y="42529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8" name="Google Shape;2068;p34"/>
            <p:cNvSpPr/>
            <p:nvPr/>
          </p:nvSpPr>
          <p:spPr>
            <a:xfrm>
              <a:off x="5632982" y="2926995"/>
              <a:ext cx="548794" cy="362521"/>
            </a:xfrm>
            <a:custGeom>
              <a:avLst/>
              <a:gdLst/>
              <a:ahLst/>
              <a:cxnLst/>
              <a:rect l="l" t="t" r="r" b="b"/>
              <a:pathLst>
                <a:path w="548794" h="362521" extrusionOk="0">
                  <a:moveTo>
                    <a:pt x="548795" y="362521"/>
                  </a:moveTo>
                  <a:lnTo>
                    <a:pt x="0" y="45434"/>
                  </a:lnTo>
                  <a:lnTo>
                    <a:pt x="0" y="0"/>
                  </a:lnTo>
                  <a:lnTo>
                    <a:pt x="548795" y="317087"/>
                  </a:lnTo>
                  <a:lnTo>
                    <a:pt x="548795" y="362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9" name="Google Shape;2069;p34"/>
            <p:cNvSpPr/>
            <p:nvPr/>
          </p:nvSpPr>
          <p:spPr>
            <a:xfrm>
              <a:off x="5632982" y="3008338"/>
              <a:ext cx="484930" cy="325659"/>
            </a:xfrm>
            <a:custGeom>
              <a:avLst/>
              <a:gdLst/>
              <a:ahLst/>
              <a:cxnLst/>
              <a:rect l="l" t="t" r="r" b="b"/>
              <a:pathLst>
                <a:path w="484930" h="325659" extrusionOk="0">
                  <a:moveTo>
                    <a:pt x="484930" y="325660"/>
                  </a:moveTo>
                  <a:lnTo>
                    <a:pt x="0" y="45434"/>
                  </a:lnTo>
                  <a:lnTo>
                    <a:pt x="0" y="0"/>
                  </a:lnTo>
                  <a:lnTo>
                    <a:pt x="484930" y="280226"/>
                  </a:lnTo>
                  <a:lnTo>
                    <a:pt x="484930" y="32566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0" name="Google Shape;2070;p34"/>
            <p:cNvSpPr/>
            <p:nvPr/>
          </p:nvSpPr>
          <p:spPr>
            <a:xfrm>
              <a:off x="5632982" y="3089777"/>
              <a:ext cx="454092" cy="307752"/>
            </a:xfrm>
            <a:custGeom>
              <a:avLst/>
              <a:gdLst/>
              <a:ahLst/>
              <a:cxnLst/>
              <a:rect l="l" t="t" r="r" b="b"/>
              <a:pathLst>
                <a:path w="454092" h="307752" extrusionOk="0">
                  <a:moveTo>
                    <a:pt x="454093" y="307753"/>
                  </a:moveTo>
                  <a:lnTo>
                    <a:pt x="0" y="45434"/>
                  </a:lnTo>
                  <a:lnTo>
                    <a:pt x="0" y="0"/>
                  </a:lnTo>
                  <a:lnTo>
                    <a:pt x="454093" y="262319"/>
                  </a:lnTo>
                  <a:lnTo>
                    <a:pt x="454093" y="3077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1" name="Google Shape;2071;p34"/>
            <p:cNvSpPr/>
            <p:nvPr/>
          </p:nvSpPr>
          <p:spPr>
            <a:xfrm>
              <a:off x="3763407" y="1505008"/>
              <a:ext cx="1575095" cy="1000982"/>
            </a:xfrm>
            <a:custGeom>
              <a:avLst/>
              <a:gdLst/>
              <a:ahLst/>
              <a:cxnLst/>
              <a:rect l="l" t="t" r="r" b="b"/>
              <a:pathLst>
                <a:path w="1575095" h="1000982" extrusionOk="0">
                  <a:moveTo>
                    <a:pt x="1575095" y="1000982"/>
                  </a:moveTo>
                  <a:lnTo>
                    <a:pt x="0" y="90868"/>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2" name="Google Shape;2072;p34"/>
            <p:cNvSpPr/>
            <p:nvPr/>
          </p:nvSpPr>
          <p:spPr>
            <a:xfrm>
              <a:off x="3763407" y="1663408"/>
              <a:ext cx="1493432" cy="908399"/>
            </a:xfrm>
            <a:custGeom>
              <a:avLst/>
              <a:gdLst/>
              <a:ahLst/>
              <a:cxnLst/>
              <a:rect l="l" t="t" r="r" b="b"/>
              <a:pathLst>
                <a:path w="1493432" h="908399" extrusionOk="0">
                  <a:moveTo>
                    <a:pt x="1493433" y="908399"/>
                  </a:moveTo>
                  <a:lnTo>
                    <a:pt x="0" y="45529"/>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3" name="Google Shape;2073;p34"/>
            <p:cNvSpPr/>
            <p:nvPr/>
          </p:nvSpPr>
          <p:spPr>
            <a:xfrm>
              <a:off x="3763407" y="1744847"/>
              <a:ext cx="1319638" cy="807910"/>
            </a:xfrm>
            <a:custGeom>
              <a:avLst/>
              <a:gdLst/>
              <a:ahLst/>
              <a:cxnLst/>
              <a:rect l="l" t="t" r="r" b="b"/>
              <a:pathLst>
                <a:path w="1319638" h="807910" extrusionOk="0">
                  <a:moveTo>
                    <a:pt x="1319638" y="807911"/>
                  </a:moveTo>
                  <a:lnTo>
                    <a:pt x="0" y="45434"/>
                  </a:lnTo>
                  <a:lnTo>
                    <a:pt x="0" y="0"/>
                  </a:lnTo>
                  <a:lnTo>
                    <a:pt x="1319638" y="762476"/>
                  </a:lnTo>
                  <a:lnTo>
                    <a:pt x="1319638" y="80791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4" name="Google Shape;2074;p34"/>
            <p:cNvSpPr/>
            <p:nvPr/>
          </p:nvSpPr>
          <p:spPr>
            <a:xfrm>
              <a:off x="3763407" y="1826191"/>
              <a:ext cx="1235786" cy="759523"/>
            </a:xfrm>
            <a:custGeom>
              <a:avLst/>
              <a:gdLst/>
              <a:ahLst/>
              <a:cxnLst/>
              <a:rect l="l" t="t" r="r" b="b"/>
              <a:pathLst>
                <a:path w="1235786" h="759523" extrusionOk="0">
                  <a:moveTo>
                    <a:pt x="1235787" y="759523"/>
                  </a:moveTo>
                  <a:lnTo>
                    <a:pt x="0" y="45434"/>
                  </a:lnTo>
                  <a:lnTo>
                    <a:pt x="0" y="0"/>
                  </a:lnTo>
                  <a:lnTo>
                    <a:pt x="1235787" y="713994"/>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5" name="Google Shape;2075;p34"/>
            <p:cNvSpPr/>
            <p:nvPr/>
          </p:nvSpPr>
          <p:spPr>
            <a:xfrm>
              <a:off x="3763407" y="1997641"/>
              <a:ext cx="1575095" cy="1001077"/>
            </a:xfrm>
            <a:custGeom>
              <a:avLst/>
              <a:gdLst/>
              <a:ahLst/>
              <a:cxnLst/>
              <a:rect l="l" t="t" r="r" b="b"/>
              <a:pathLst>
                <a:path w="1575095" h="1001077" extrusionOk="0">
                  <a:moveTo>
                    <a:pt x="1575095" y="1001078"/>
                  </a:moveTo>
                  <a:lnTo>
                    <a:pt x="0" y="90964"/>
                  </a:lnTo>
                  <a:lnTo>
                    <a:pt x="0" y="0"/>
                  </a:lnTo>
                  <a:lnTo>
                    <a:pt x="1575095" y="910209"/>
                  </a:lnTo>
                  <a:lnTo>
                    <a:pt x="1575095" y="100107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6" name="Google Shape;2076;p34"/>
            <p:cNvSpPr/>
            <p:nvPr/>
          </p:nvSpPr>
          <p:spPr>
            <a:xfrm>
              <a:off x="3763407" y="2156137"/>
              <a:ext cx="1493432" cy="908399"/>
            </a:xfrm>
            <a:custGeom>
              <a:avLst/>
              <a:gdLst/>
              <a:ahLst/>
              <a:cxnLst/>
              <a:rect l="l" t="t" r="r" b="b"/>
              <a:pathLst>
                <a:path w="1493432" h="908399" extrusionOk="0">
                  <a:moveTo>
                    <a:pt x="1493433" y="908399"/>
                  </a:moveTo>
                  <a:lnTo>
                    <a:pt x="0" y="45434"/>
                  </a:lnTo>
                  <a:lnTo>
                    <a:pt x="0" y="0"/>
                  </a:lnTo>
                  <a:lnTo>
                    <a:pt x="1493433" y="862870"/>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7" name="Google Shape;2077;p34"/>
            <p:cNvSpPr/>
            <p:nvPr/>
          </p:nvSpPr>
          <p:spPr>
            <a:xfrm>
              <a:off x="3763407" y="2237480"/>
              <a:ext cx="1319638" cy="808005"/>
            </a:xfrm>
            <a:custGeom>
              <a:avLst/>
              <a:gdLst/>
              <a:ahLst/>
              <a:cxnLst/>
              <a:rect l="l" t="t" r="r" b="b"/>
              <a:pathLst>
                <a:path w="1319638" h="808005" extrusionOk="0">
                  <a:moveTo>
                    <a:pt x="1319638" y="808006"/>
                  </a:moveTo>
                  <a:lnTo>
                    <a:pt x="0" y="45434"/>
                  </a:lnTo>
                  <a:lnTo>
                    <a:pt x="0" y="0"/>
                  </a:lnTo>
                  <a:lnTo>
                    <a:pt x="1319638" y="762476"/>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8" name="Google Shape;2078;p34"/>
            <p:cNvSpPr/>
            <p:nvPr/>
          </p:nvSpPr>
          <p:spPr>
            <a:xfrm>
              <a:off x="3763407" y="2318824"/>
              <a:ext cx="1235786" cy="759523"/>
            </a:xfrm>
            <a:custGeom>
              <a:avLst/>
              <a:gdLst/>
              <a:ahLst/>
              <a:cxnLst/>
              <a:rect l="l" t="t" r="r" b="b"/>
              <a:pathLst>
                <a:path w="1235786" h="759523" extrusionOk="0">
                  <a:moveTo>
                    <a:pt x="1235787" y="759523"/>
                  </a:moveTo>
                  <a:lnTo>
                    <a:pt x="0" y="45529"/>
                  </a:lnTo>
                  <a:lnTo>
                    <a:pt x="0" y="0"/>
                  </a:lnTo>
                  <a:lnTo>
                    <a:pt x="1235787" y="714089"/>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9" name="Google Shape;2079;p34"/>
            <p:cNvSpPr/>
            <p:nvPr/>
          </p:nvSpPr>
          <p:spPr>
            <a:xfrm>
              <a:off x="3763407" y="2490369"/>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0" name="Google Shape;2080;p34"/>
            <p:cNvSpPr/>
            <p:nvPr/>
          </p:nvSpPr>
          <p:spPr>
            <a:xfrm>
              <a:off x="3763407" y="2648770"/>
              <a:ext cx="1493528" cy="887920"/>
            </a:xfrm>
            <a:custGeom>
              <a:avLst/>
              <a:gdLst/>
              <a:ahLst/>
              <a:cxnLst/>
              <a:rect l="l" t="t" r="r" b="b"/>
              <a:pathLst>
                <a:path w="1493528" h="887920" extrusionOk="0">
                  <a:moveTo>
                    <a:pt x="1493528" y="862965"/>
                  </a:moveTo>
                  <a:lnTo>
                    <a:pt x="1493528" y="887920"/>
                  </a:lnTo>
                  <a:lnTo>
                    <a:pt x="0" y="24955"/>
                  </a:lnTo>
                  <a:lnTo>
                    <a:pt x="0" y="0"/>
                  </a:lnTo>
                  <a:lnTo>
                    <a:pt x="1493528" y="862965"/>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1" name="Google Shape;2081;p34"/>
            <p:cNvSpPr/>
            <p:nvPr/>
          </p:nvSpPr>
          <p:spPr>
            <a:xfrm>
              <a:off x="5633267" y="2100963"/>
              <a:ext cx="578489" cy="901329"/>
            </a:xfrm>
            <a:custGeom>
              <a:avLst/>
              <a:gdLst/>
              <a:ahLst/>
              <a:cxnLst/>
              <a:rect l="l" t="t" r="r" b="b"/>
              <a:pathLst>
                <a:path w="578489" h="901329" extrusionOk="0">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2" name="Google Shape;2082;p34"/>
            <p:cNvSpPr/>
            <p:nvPr/>
          </p:nvSpPr>
          <p:spPr>
            <a:xfrm>
              <a:off x="3680697" y="317054"/>
              <a:ext cx="2667830" cy="1909376"/>
            </a:xfrm>
            <a:custGeom>
              <a:avLst/>
              <a:gdLst/>
              <a:ahLst/>
              <a:cxnLst/>
              <a:rect l="l" t="t" r="r" b="b"/>
              <a:pathLst>
                <a:path w="2667830" h="1909376" extrusionOk="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3" name="Google Shape;2083;p34"/>
            <p:cNvSpPr/>
            <p:nvPr/>
          </p:nvSpPr>
          <p:spPr>
            <a:xfrm>
              <a:off x="3662233" y="334831"/>
              <a:ext cx="2655171" cy="1893451"/>
            </a:xfrm>
            <a:custGeom>
              <a:avLst/>
              <a:gdLst/>
              <a:ahLst/>
              <a:cxnLst/>
              <a:rect l="l" t="t" r="r" b="b"/>
              <a:pathLst>
                <a:path w="2655171" h="1893451" extrusionOk="0">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4" name="Google Shape;2084;p34"/>
            <p:cNvSpPr/>
            <p:nvPr/>
          </p:nvSpPr>
          <p:spPr>
            <a:xfrm>
              <a:off x="3763692" y="506668"/>
              <a:ext cx="2448064" cy="1546988"/>
            </a:xfrm>
            <a:custGeom>
              <a:avLst/>
              <a:gdLst/>
              <a:ahLst/>
              <a:cxnLst/>
              <a:rect l="l" t="t" r="r" b="b"/>
              <a:pathLst>
                <a:path w="2448064" h="1546988" extrusionOk="0">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5" name="Google Shape;2085;p34"/>
            <p:cNvSpPr/>
            <p:nvPr/>
          </p:nvSpPr>
          <p:spPr>
            <a:xfrm>
              <a:off x="6042246" y="1815046"/>
              <a:ext cx="173984" cy="241344"/>
            </a:xfrm>
            <a:custGeom>
              <a:avLst/>
              <a:gdLst/>
              <a:ahLst/>
              <a:cxnLst/>
              <a:rect l="l" t="t" r="r" b="b"/>
              <a:pathLst>
                <a:path w="173984" h="241344" extrusionOk="0">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6" name="Google Shape;2086;p34"/>
            <p:cNvSpPr/>
            <p:nvPr/>
          </p:nvSpPr>
          <p:spPr>
            <a:xfrm>
              <a:off x="3824606" y="578160"/>
              <a:ext cx="40165" cy="72472"/>
            </a:xfrm>
            <a:custGeom>
              <a:avLst/>
              <a:gdLst/>
              <a:ahLst/>
              <a:cxnLst/>
              <a:rect l="l" t="t" r="r" b="b"/>
              <a:pathLst>
                <a:path w="40165" h="72472" extrusionOk="0">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7" name="Google Shape;2087;p34"/>
            <p:cNvSpPr/>
            <p:nvPr/>
          </p:nvSpPr>
          <p:spPr>
            <a:xfrm>
              <a:off x="3871213" y="621212"/>
              <a:ext cx="35348" cy="54941"/>
            </a:xfrm>
            <a:custGeom>
              <a:avLst/>
              <a:gdLst/>
              <a:ahLst/>
              <a:cxnLst/>
              <a:rect l="l" t="t" r="r" b="b"/>
              <a:pathLst>
                <a:path w="35348" h="54941" extrusionOk="0">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8" name="Google Shape;2088;p34"/>
            <p:cNvSpPr/>
            <p:nvPr/>
          </p:nvSpPr>
          <p:spPr>
            <a:xfrm>
              <a:off x="3913502" y="644554"/>
              <a:ext cx="33883" cy="60925"/>
            </a:xfrm>
            <a:custGeom>
              <a:avLst/>
              <a:gdLst/>
              <a:ahLst/>
              <a:cxnLst/>
              <a:rect l="l" t="t" r="r" b="b"/>
              <a:pathLst>
                <a:path w="33883" h="60925" extrusionOk="0">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9" name="Google Shape;2089;p34"/>
            <p:cNvSpPr/>
            <p:nvPr/>
          </p:nvSpPr>
          <p:spPr>
            <a:xfrm>
              <a:off x="3956522" y="663093"/>
              <a:ext cx="19892" cy="51720"/>
            </a:xfrm>
            <a:custGeom>
              <a:avLst/>
              <a:gdLst/>
              <a:ahLst/>
              <a:cxnLst/>
              <a:rect l="l" t="t" r="r" b="b"/>
              <a:pathLst>
                <a:path w="19892" h="51720" extrusionOk="0">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0" name="Google Shape;2090;p34"/>
            <p:cNvSpPr/>
            <p:nvPr/>
          </p:nvSpPr>
          <p:spPr>
            <a:xfrm>
              <a:off x="3980286" y="683824"/>
              <a:ext cx="34675" cy="54516"/>
            </a:xfrm>
            <a:custGeom>
              <a:avLst/>
              <a:gdLst/>
              <a:ahLst/>
              <a:cxnLst/>
              <a:rect l="l" t="t" r="r" b="b"/>
              <a:pathLst>
                <a:path w="34675" h="54516" extrusionOk="0">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1" name="Google Shape;2091;p34"/>
            <p:cNvSpPr/>
            <p:nvPr/>
          </p:nvSpPr>
          <p:spPr>
            <a:xfrm>
              <a:off x="4022575" y="681666"/>
              <a:ext cx="32718" cy="85915"/>
            </a:xfrm>
            <a:custGeom>
              <a:avLst/>
              <a:gdLst/>
              <a:ahLst/>
              <a:cxnLst/>
              <a:rect l="l" t="t" r="r" b="b"/>
              <a:pathLst>
                <a:path w="32718" h="85915" extrusionOk="0">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2" name="Google Shape;2092;p34"/>
            <p:cNvSpPr/>
            <p:nvPr/>
          </p:nvSpPr>
          <p:spPr>
            <a:xfrm>
              <a:off x="4065860" y="766513"/>
              <a:ext cx="8800" cy="10615"/>
            </a:xfrm>
            <a:custGeom>
              <a:avLst/>
              <a:gdLst/>
              <a:ahLst/>
              <a:cxnLst/>
              <a:rect l="l" t="t" r="r" b="b"/>
              <a:pathLst>
                <a:path w="8800" h="10615" extrusionOk="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3" name="Google Shape;2093;p34"/>
            <p:cNvSpPr/>
            <p:nvPr/>
          </p:nvSpPr>
          <p:spPr>
            <a:xfrm>
              <a:off x="4086317" y="778377"/>
              <a:ext cx="8807" cy="10445"/>
            </a:xfrm>
            <a:custGeom>
              <a:avLst/>
              <a:gdLst/>
              <a:ahLst/>
              <a:cxnLst/>
              <a:rect l="l" t="t" r="r" b="b"/>
              <a:pathLst>
                <a:path w="8807" h="10445" extrusionOk="0">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4" name="Google Shape;2094;p34"/>
            <p:cNvSpPr/>
            <p:nvPr/>
          </p:nvSpPr>
          <p:spPr>
            <a:xfrm>
              <a:off x="4106781" y="790188"/>
              <a:ext cx="8804" cy="10445"/>
            </a:xfrm>
            <a:custGeom>
              <a:avLst/>
              <a:gdLst/>
              <a:ahLst/>
              <a:cxnLst/>
              <a:rect l="l" t="t" r="r" b="b"/>
              <a:pathLst>
                <a:path w="8804" h="10445" extrusionOk="0">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5" name="Google Shape;2095;p34"/>
            <p:cNvSpPr/>
            <p:nvPr/>
          </p:nvSpPr>
          <p:spPr>
            <a:xfrm>
              <a:off x="6091738" y="1886219"/>
              <a:ext cx="73770" cy="113063"/>
            </a:xfrm>
            <a:custGeom>
              <a:avLst/>
              <a:gdLst/>
              <a:ahLst/>
              <a:cxnLst/>
              <a:rect l="l" t="t" r="r" b="b"/>
              <a:pathLst>
                <a:path w="73770" h="113063" extrusionOk="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6" name="Google Shape;2096;p34"/>
            <p:cNvSpPr/>
            <p:nvPr/>
          </p:nvSpPr>
          <p:spPr>
            <a:xfrm>
              <a:off x="5099606" y="2084115"/>
              <a:ext cx="833576" cy="1053763"/>
            </a:xfrm>
            <a:custGeom>
              <a:avLst/>
              <a:gdLst/>
              <a:ahLst/>
              <a:cxnLst/>
              <a:rect l="l" t="t" r="r" b="b"/>
              <a:pathLst>
                <a:path w="833576" h="1053763" extrusionOk="0">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7" name="Google Shape;2097;p34"/>
            <p:cNvSpPr/>
            <p:nvPr/>
          </p:nvSpPr>
          <p:spPr>
            <a:xfrm>
              <a:off x="4974070" y="2163744"/>
              <a:ext cx="820424" cy="1006964"/>
            </a:xfrm>
            <a:custGeom>
              <a:avLst/>
              <a:gdLst/>
              <a:ahLst/>
              <a:cxnLst/>
              <a:rect l="l" t="t" r="r" b="b"/>
              <a:pathLst>
                <a:path w="820424" h="1006964" extrusionOk="0">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8" name="Google Shape;2098;p34"/>
            <p:cNvSpPr/>
            <p:nvPr/>
          </p:nvSpPr>
          <p:spPr>
            <a:xfrm>
              <a:off x="5034477" y="2242227"/>
              <a:ext cx="618491" cy="852150"/>
            </a:xfrm>
            <a:custGeom>
              <a:avLst/>
              <a:gdLst/>
              <a:ahLst/>
              <a:cxnLst/>
              <a:rect l="l" t="t" r="r" b="b"/>
              <a:pathLst>
                <a:path w="618491" h="852150" extrusionOk="0">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9" name="Google Shape;2099;p34"/>
            <p:cNvSpPr/>
            <p:nvPr/>
          </p:nvSpPr>
          <p:spPr>
            <a:xfrm>
              <a:off x="5108865" y="2242623"/>
              <a:ext cx="621582" cy="807149"/>
            </a:xfrm>
            <a:custGeom>
              <a:avLst/>
              <a:gdLst/>
              <a:ahLst/>
              <a:cxnLst/>
              <a:rect l="l" t="t" r="r" b="b"/>
              <a:pathLst>
                <a:path w="621582" h="807149" extrusionOk="0">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0" name="Google Shape;2100;p34"/>
            <p:cNvSpPr/>
            <p:nvPr/>
          </p:nvSpPr>
          <p:spPr>
            <a:xfrm>
              <a:off x="5831808" y="2838412"/>
              <a:ext cx="311135" cy="259746"/>
            </a:xfrm>
            <a:custGeom>
              <a:avLst/>
              <a:gdLst/>
              <a:ahLst/>
              <a:cxnLst/>
              <a:rect l="l" t="t" r="r" b="b"/>
              <a:pathLst>
                <a:path w="311135" h="259746" extrusionOk="0">
                  <a:moveTo>
                    <a:pt x="0" y="0"/>
                  </a:moveTo>
                  <a:lnTo>
                    <a:pt x="311136" y="179546"/>
                  </a:lnTo>
                  <a:lnTo>
                    <a:pt x="311136" y="259747"/>
                  </a:lnTo>
                  <a:lnTo>
                    <a:pt x="0" y="80201"/>
                  </a:lnTo>
                  <a:lnTo>
                    <a:pt x="0"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1" name="Google Shape;2101;p34"/>
            <p:cNvSpPr/>
            <p:nvPr/>
          </p:nvSpPr>
          <p:spPr>
            <a:xfrm>
              <a:off x="5831808" y="2798312"/>
              <a:ext cx="380520" cy="219646"/>
            </a:xfrm>
            <a:custGeom>
              <a:avLst/>
              <a:gdLst/>
              <a:ahLst/>
              <a:cxnLst/>
              <a:rect l="l" t="t" r="r" b="b"/>
              <a:pathLst>
                <a:path w="380520" h="219646" extrusionOk="0">
                  <a:moveTo>
                    <a:pt x="69384" y="0"/>
                  </a:moveTo>
                  <a:lnTo>
                    <a:pt x="380520" y="179546"/>
                  </a:lnTo>
                  <a:lnTo>
                    <a:pt x="311136" y="219646"/>
                  </a:lnTo>
                  <a:lnTo>
                    <a:pt x="0" y="40100"/>
                  </a:lnTo>
                  <a:lnTo>
                    <a:pt x="69384" y="0"/>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2" name="Google Shape;2102;p34"/>
            <p:cNvSpPr/>
            <p:nvPr/>
          </p:nvSpPr>
          <p:spPr>
            <a:xfrm>
              <a:off x="6056214" y="2910510"/>
              <a:ext cx="696628" cy="514166"/>
            </a:xfrm>
            <a:custGeom>
              <a:avLst/>
              <a:gdLst/>
              <a:ahLst/>
              <a:cxnLst/>
              <a:rect l="l" t="t" r="r" b="b"/>
              <a:pathLst>
                <a:path w="696628" h="514166" extrusionOk="0">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3" name="Google Shape;2103;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4" name="Google Shape;2104;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5" name="Google Shape;2105;p34"/>
            <p:cNvSpPr/>
            <p:nvPr/>
          </p:nvSpPr>
          <p:spPr>
            <a:xfrm>
              <a:off x="3797207" y="2991392"/>
              <a:ext cx="2353338" cy="1403876"/>
            </a:xfrm>
            <a:custGeom>
              <a:avLst/>
              <a:gdLst/>
              <a:ahLst/>
              <a:cxnLst/>
              <a:rect l="l" t="t" r="r" b="b"/>
              <a:pathLst>
                <a:path w="2353338" h="1403876" extrusionOk="0">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6" name="Google Shape;2106;p34"/>
            <p:cNvSpPr/>
            <p:nvPr/>
          </p:nvSpPr>
          <p:spPr>
            <a:xfrm>
              <a:off x="2602525" y="4569200"/>
              <a:ext cx="891148" cy="510349"/>
            </a:xfrm>
            <a:custGeom>
              <a:avLst/>
              <a:gdLst/>
              <a:ahLst/>
              <a:cxnLst/>
              <a:rect l="l" t="t" r="r" b="b"/>
              <a:pathLst>
                <a:path w="891148" h="510349" extrusionOk="0">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7" name="Google Shape;2107;p34"/>
            <p:cNvSpPr/>
            <p:nvPr/>
          </p:nvSpPr>
          <p:spPr>
            <a:xfrm>
              <a:off x="2671243" y="4325932"/>
              <a:ext cx="591243" cy="341661"/>
            </a:xfrm>
            <a:custGeom>
              <a:avLst/>
              <a:gdLst/>
              <a:ahLst/>
              <a:cxnLst/>
              <a:rect l="l" t="t" r="r" b="b"/>
              <a:pathLst>
                <a:path w="591243" h="341661" extrusionOk="0">
                  <a:moveTo>
                    <a:pt x="295622" y="341662"/>
                  </a:moveTo>
                  <a:lnTo>
                    <a:pt x="0" y="170783"/>
                  </a:lnTo>
                  <a:lnTo>
                    <a:pt x="295622" y="0"/>
                  </a:lnTo>
                  <a:lnTo>
                    <a:pt x="591244" y="170783"/>
                  </a:lnTo>
                  <a:lnTo>
                    <a:pt x="295622" y="34166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8" name="Google Shape;2108;p34"/>
            <p:cNvSpPr/>
            <p:nvPr/>
          </p:nvSpPr>
          <p:spPr>
            <a:xfrm>
              <a:off x="2671243" y="4496715"/>
              <a:ext cx="295621" cy="512444"/>
            </a:xfrm>
            <a:custGeom>
              <a:avLst/>
              <a:gdLst/>
              <a:ahLst/>
              <a:cxnLst/>
              <a:rect l="l" t="t" r="r" b="b"/>
              <a:pathLst>
                <a:path w="295621" h="512444" extrusionOk="0">
                  <a:moveTo>
                    <a:pt x="295622" y="512445"/>
                  </a:moveTo>
                  <a:lnTo>
                    <a:pt x="0" y="341662"/>
                  </a:lnTo>
                  <a:lnTo>
                    <a:pt x="0" y="0"/>
                  </a:lnTo>
                  <a:lnTo>
                    <a:pt x="295622" y="170879"/>
                  </a:lnTo>
                  <a:lnTo>
                    <a:pt x="295622" y="512445"/>
                  </a:lnTo>
                  <a:close/>
                </a:path>
              </a:pathLst>
            </a:custGeom>
            <a:solidFill>
              <a:srgbClr val="B1B6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9" name="Google Shape;2109;p34"/>
            <p:cNvSpPr/>
            <p:nvPr/>
          </p:nvSpPr>
          <p:spPr>
            <a:xfrm>
              <a:off x="2966865" y="4496715"/>
              <a:ext cx="295621" cy="512444"/>
            </a:xfrm>
            <a:custGeom>
              <a:avLst/>
              <a:gdLst/>
              <a:ahLst/>
              <a:cxnLst/>
              <a:rect l="l" t="t" r="r" b="b"/>
              <a:pathLst>
                <a:path w="295621" h="512444" extrusionOk="0">
                  <a:moveTo>
                    <a:pt x="295622" y="341662"/>
                  </a:moveTo>
                  <a:lnTo>
                    <a:pt x="0" y="512445"/>
                  </a:lnTo>
                  <a:lnTo>
                    <a:pt x="0" y="170879"/>
                  </a:lnTo>
                  <a:lnTo>
                    <a:pt x="295622" y="0"/>
                  </a:lnTo>
                  <a:lnTo>
                    <a:pt x="295622" y="341662"/>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0" name="Google Shape;2110;p34"/>
            <p:cNvSpPr/>
            <p:nvPr/>
          </p:nvSpPr>
          <p:spPr>
            <a:xfrm>
              <a:off x="3352925" y="4700698"/>
              <a:ext cx="220640" cy="124389"/>
            </a:xfrm>
            <a:custGeom>
              <a:avLst/>
              <a:gdLst/>
              <a:ahLst/>
              <a:cxnLst/>
              <a:rect l="l" t="t" r="r" b="b"/>
              <a:pathLst>
                <a:path w="220640" h="124389" extrusionOk="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1" name="Google Shape;2111;p34"/>
            <p:cNvSpPr/>
            <p:nvPr/>
          </p:nvSpPr>
          <p:spPr>
            <a:xfrm>
              <a:off x="3356617" y="4721600"/>
              <a:ext cx="217074" cy="103773"/>
            </a:xfrm>
            <a:custGeom>
              <a:avLst/>
              <a:gdLst/>
              <a:ahLst/>
              <a:cxnLst/>
              <a:rect l="l" t="t" r="r" b="b"/>
              <a:pathLst>
                <a:path w="217074" h="103773" extrusionOk="0">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2" name="Google Shape;2112;p34"/>
            <p:cNvSpPr/>
            <p:nvPr/>
          </p:nvSpPr>
          <p:spPr>
            <a:xfrm>
              <a:off x="3173533" y="4605067"/>
              <a:ext cx="220687" cy="124551"/>
            </a:xfrm>
            <a:custGeom>
              <a:avLst/>
              <a:gdLst/>
              <a:ahLst/>
              <a:cxnLst/>
              <a:rect l="l" t="t" r="r" b="b"/>
              <a:pathLst>
                <a:path w="220687" h="124551" extrusionOk="0">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3" name="Google Shape;2113;p34"/>
            <p:cNvSpPr/>
            <p:nvPr/>
          </p:nvSpPr>
          <p:spPr>
            <a:xfrm>
              <a:off x="3177588" y="4625969"/>
              <a:ext cx="217074" cy="103649"/>
            </a:xfrm>
            <a:custGeom>
              <a:avLst/>
              <a:gdLst/>
              <a:ahLst/>
              <a:cxnLst/>
              <a:rect l="l" t="t" r="r" b="b"/>
              <a:pathLst>
                <a:path w="217074" h="103649" extrusionOk="0">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4" name="Google Shape;2114;p34"/>
            <p:cNvSpPr/>
            <p:nvPr/>
          </p:nvSpPr>
          <p:spPr>
            <a:xfrm>
              <a:off x="2766014" y="4132721"/>
              <a:ext cx="711887" cy="612953"/>
            </a:xfrm>
            <a:custGeom>
              <a:avLst/>
              <a:gdLst/>
              <a:ahLst/>
              <a:cxnLst/>
              <a:rect l="l" t="t" r="r" b="b"/>
              <a:pathLst>
                <a:path w="711887" h="612953" extrusionOk="0">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5" name="Google Shape;2115;p34"/>
            <p:cNvSpPr/>
            <p:nvPr/>
          </p:nvSpPr>
          <p:spPr>
            <a:xfrm>
              <a:off x="2706078" y="4012750"/>
              <a:ext cx="153426" cy="268033"/>
            </a:xfrm>
            <a:custGeom>
              <a:avLst/>
              <a:gdLst/>
              <a:ahLst/>
              <a:cxnLst/>
              <a:rect l="l" t="t" r="r" b="b"/>
              <a:pathLst>
                <a:path w="153426" h="268033" extrusionOk="0">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6" name="Google Shape;2116;p34"/>
            <p:cNvSpPr/>
            <p:nvPr/>
          </p:nvSpPr>
          <p:spPr>
            <a:xfrm>
              <a:off x="2694181" y="3854621"/>
              <a:ext cx="102411" cy="197244"/>
            </a:xfrm>
            <a:custGeom>
              <a:avLst/>
              <a:gdLst/>
              <a:ahLst/>
              <a:cxnLst/>
              <a:rect l="l" t="t" r="r" b="b"/>
              <a:pathLst>
                <a:path w="102411" h="197244" extrusionOk="0">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7" name="Google Shape;2117;p34"/>
            <p:cNvSpPr/>
            <p:nvPr/>
          </p:nvSpPr>
          <p:spPr>
            <a:xfrm>
              <a:off x="2799755" y="3593223"/>
              <a:ext cx="234442" cy="375527"/>
            </a:xfrm>
            <a:custGeom>
              <a:avLst/>
              <a:gdLst/>
              <a:ahLst/>
              <a:cxnLst/>
              <a:rect l="l" t="t" r="r" b="b"/>
              <a:pathLst>
                <a:path w="234442" h="375527" extrusionOk="0">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18" name="Google Shape;2118;p34"/>
            <p:cNvGrpSpPr/>
            <p:nvPr/>
          </p:nvGrpSpPr>
          <p:grpSpPr>
            <a:xfrm>
              <a:off x="2941619" y="3895613"/>
              <a:ext cx="483621" cy="510995"/>
              <a:chOff x="4345944" y="4626313"/>
              <a:chExt cx="483621" cy="510995"/>
            </a:xfrm>
          </p:grpSpPr>
          <p:grpSp>
            <p:nvGrpSpPr>
              <p:cNvPr id="2119" name="Google Shape;2119;p34"/>
              <p:cNvGrpSpPr/>
              <p:nvPr/>
            </p:nvGrpSpPr>
            <p:grpSpPr>
              <a:xfrm>
                <a:off x="4345944" y="4852987"/>
                <a:ext cx="474200" cy="284321"/>
                <a:chOff x="4345944" y="4852987"/>
                <a:chExt cx="474200" cy="284321"/>
              </a:xfrm>
            </p:grpSpPr>
            <p:sp>
              <p:nvSpPr>
                <p:cNvPr id="2120" name="Google Shape;2120;p34"/>
                <p:cNvSpPr/>
                <p:nvPr/>
              </p:nvSpPr>
              <p:spPr>
                <a:xfrm>
                  <a:off x="4346061" y="4969668"/>
                  <a:ext cx="474083" cy="167618"/>
                </a:xfrm>
                <a:custGeom>
                  <a:avLst/>
                  <a:gdLst/>
                  <a:ahLst/>
                  <a:cxnLst/>
                  <a:rect l="l" t="t" r="r" b="b"/>
                  <a:pathLst>
                    <a:path w="474083" h="167618" extrusionOk="0">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1" name="Google Shape;2121;p34"/>
                <p:cNvSpPr/>
                <p:nvPr/>
              </p:nvSpPr>
              <p:spPr>
                <a:xfrm>
                  <a:off x="4619603" y="5013483"/>
                  <a:ext cx="200539" cy="123825"/>
                </a:xfrm>
                <a:custGeom>
                  <a:avLst/>
                  <a:gdLst/>
                  <a:ahLst/>
                  <a:cxnLst/>
                  <a:rect l="l" t="t" r="r" b="b"/>
                  <a:pathLst>
                    <a:path w="200539" h="123825" extrusionOk="0">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2" name="Google Shape;2122;p34"/>
                <p:cNvSpPr/>
                <p:nvPr/>
              </p:nvSpPr>
              <p:spPr>
                <a:xfrm>
                  <a:off x="4345944" y="4852987"/>
                  <a:ext cx="474198" cy="274003"/>
                </a:xfrm>
                <a:custGeom>
                  <a:avLst/>
                  <a:gdLst/>
                  <a:ahLst/>
                  <a:cxnLst/>
                  <a:rect l="l" t="t" r="r" b="b"/>
                  <a:pathLst>
                    <a:path w="474198" h="274003" extrusionOk="0">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23" name="Google Shape;2123;p34"/>
                <p:cNvGrpSpPr/>
                <p:nvPr/>
              </p:nvGrpSpPr>
              <p:grpSpPr>
                <a:xfrm>
                  <a:off x="4457040" y="4985575"/>
                  <a:ext cx="133724" cy="77247"/>
                  <a:chOff x="4457040" y="4985575"/>
                  <a:chExt cx="133724" cy="77247"/>
                </a:xfrm>
              </p:grpSpPr>
              <p:sp>
                <p:nvSpPr>
                  <p:cNvPr id="2124" name="Google Shape;2124;p34"/>
                  <p:cNvSpPr/>
                  <p:nvPr/>
                </p:nvSpPr>
                <p:spPr>
                  <a:xfrm>
                    <a:off x="4457040" y="4985575"/>
                    <a:ext cx="133724" cy="77247"/>
                  </a:xfrm>
                  <a:custGeom>
                    <a:avLst/>
                    <a:gdLst/>
                    <a:ahLst/>
                    <a:cxnLst/>
                    <a:rect l="l" t="t" r="r" b="b"/>
                    <a:pathLst>
                      <a:path w="133724" h="77247" extrusionOk="0">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5" name="Google Shape;2125;p34"/>
                  <p:cNvSpPr/>
                  <p:nvPr/>
                </p:nvSpPr>
                <p:spPr>
                  <a:xfrm>
                    <a:off x="4458372" y="4987099"/>
                    <a:ext cx="131154" cy="75723"/>
                  </a:xfrm>
                  <a:custGeom>
                    <a:avLst/>
                    <a:gdLst/>
                    <a:ahLst/>
                    <a:cxnLst/>
                    <a:rect l="l" t="t" r="r" b="b"/>
                    <a:pathLst>
                      <a:path w="131154" h="75723" extrusionOk="0">
                        <a:moveTo>
                          <a:pt x="0" y="26861"/>
                        </a:moveTo>
                        <a:lnTo>
                          <a:pt x="84613" y="75724"/>
                        </a:lnTo>
                        <a:lnTo>
                          <a:pt x="131155" y="48863"/>
                        </a:lnTo>
                        <a:lnTo>
                          <a:pt x="46447" y="0"/>
                        </a:lnTo>
                        <a:lnTo>
                          <a:pt x="0" y="2686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26" name="Google Shape;2126;p34"/>
                <p:cNvSpPr/>
                <p:nvPr/>
              </p:nvSpPr>
              <p:spPr>
                <a:xfrm>
                  <a:off x="4747605" y="5011693"/>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7" name="Google Shape;2127;p34"/>
                <p:cNvSpPr/>
                <p:nvPr/>
              </p:nvSpPr>
              <p:spPr>
                <a:xfrm>
                  <a:off x="4730414" y="5001691"/>
                  <a:ext cx="29303" cy="16916"/>
                </a:xfrm>
                <a:custGeom>
                  <a:avLst/>
                  <a:gdLst/>
                  <a:ahLst/>
                  <a:cxnLst/>
                  <a:rect l="l" t="t" r="r" b="b"/>
                  <a:pathLst>
                    <a:path w="29303" h="16916" extrusionOk="0">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8" name="Google Shape;2128;p34"/>
                <p:cNvSpPr/>
                <p:nvPr/>
              </p:nvSpPr>
              <p:spPr>
                <a:xfrm>
                  <a:off x="4713055" y="4991690"/>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9" name="Google Shape;2129;p34"/>
                <p:cNvSpPr/>
                <p:nvPr/>
              </p:nvSpPr>
              <p:spPr>
                <a:xfrm>
                  <a:off x="4695787" y="4981117"/>
                  <a:ext cx="29345" cy="17487"/>
                </a:xfrm>
                <a:custGeom>
                  <a:avLst/>
                  <a:gdLst/>
                  <a:ahLst/>
                  <a:cxnLst/>
                  <a:rect l="l" t="t" r="r" b="b"/>
                  <a:pathLst>
                    <a:path w="29345" h="17487" extrusionOk="0">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0" name="Google Shape;2130;p34"/>
                <p:cNvSpPr/>
                <p:nvPr/>
              </p:nvSpPr>
              <p:spPr>
                <a:xfrm>
                  <a:off x="4678497" y="4971592"/>
                  <a:ext cx="29372" cy="17487"/>
                </a:xfrm>
                <a:custGeom>
                  <a:avLst/>
                  <a:gdLst/>
                  <a:ahLst/>
                  <a:cxnLst/>
                  <a:rect l="l" t="t" r="r" b="b"/>
                  <a:pathLst>
                    <a:path w="29372" h="17487" extrusionOk="0">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1" name="Google Shape;2131;p34"/>
                <p:cNvSpPr/>
                <p:nvPr/>
              </p:nvSpPr>
              <p:spPr>
                <a:xfrm>
                  <a:off x="4661184" y="4961591"/>
                  <a:ext cx="29363" cy="17011"/>
                </a:xfrm>
                <a:custGeom>
                  <a:avLst/>
                  <a:gdLst/>
                  <a:ahLst/>
                  <a:cxnLst/>
                  <a:rect l="l" t="t" r="r" b="b"/>
                  <a:pathLst>
                    <a:path w="29363" h="17011" extrusionOk="0">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2" name="Google Shape;2132;p34"/>
                <p:cNvSpPr/>
                <p:nvPr/>
              </p:nvSpPr>
              <p:spPr>
                <a:xfrm>
                  <a:off x="4643896" y="4951685"/>
                  <a:ext cx="29270" cy="17011"/>
                </a:xfrm>
                <a:custGeom>
                  <a:avLst/>
                  <a:gdLst/>
                  <a:ahLst/>
                  <a:cxnLst/>
                  <a:rect l="l" t="t" r="r" b="b"/>
                  <a:pathLst>
                    <a:path w="29270" h="17011" extrusionOk="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3" name="Google Shape;2133;p34"/>
                <p:cNvSpPr/>
                <p:nvPr/>
              </p:nvSpPr>
              <p:spPr>
                <a:xfrm>
                  <a:off x="4626634" y="494177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4" name="Google Shape;2134;p34"/>
                <p:cNvSpPr/>
                <p:nvPr/>
              </p:nvSpPr>
              <p:spPr>
                <a:xfrm>
                  <a:off x="4609300" y="4931587"/>
                  <a:ext cx="29374" cy="17106"/>
                </a:xfrm>
                <a:custGeom>
                  <a:avLst/>
                  <a:gdLst/>
                  <a:ahLst/>
                  <a:cxnLst/>
                  <a:rect l="l" t="t" r="r" b="b"/>
                  <a:pathLst>
                    <a:path w="29374" h="17106" extrusionOk="0">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5" name="Google Shape;2135;p34"/>
                <p:cNvSpPr/>
                <p:nvPr/>
              </p:nvSpPr>
              <p:spPr>
                <a:xfrm>
                  <a:off x="4592048" y="4921776"/>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6" name="Google Shape;2136;p34"/>
                <p:cNvSpPr/>
                <p:nvPr/>
              </p:nvSpPr>
              <p:spPr>
                <a:xfrm>
                  <a:off x="4574762" y="491177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7" name="Google Shape;2137;p34"/>
                <p:cNvSpPr/>
                <p:nvPr/>
              </p:nvSpPr>
              <p:spPr>
                <a:xfrm>
                  <a:off x="4557452" y="4901679"/>
                  <a:ext cx="29387" cy="16983"/>
                </a:xfrm>
                <a:custGeom>
                  <a:avLst/>
                  <a:gdLst/>
                  <a:ahLst/>
                  <a:cxnLst/>
                  <a:rect l="l" t="t" r="r" b="b"/>
                  <a:pathLst>
                    <a:path w="29387" h="16983" extrusionOk="0">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8" name="Google Shape;2138;p34"/>
                <p:cNvSpPr/>
                <p:nvPr/>
              </p:nvSpPr>
              <p:spPr>
                <a:xfrm>
                  <a:off x="4540118" y="4891677"/>
                  <a:ext cx="29458" cy="17011"/>
                </a:xfrm>
                <a:custGeom>
                  <a:avLst/>
                  <a:gdLst/>
                  <a:ahLst/>
                  <a:cxnLst/>
                  <a:rect l="l" t="t" r="r" b="b"/>
                  <a:pathLst>
                    <a:path w="29458" h="17011" extrusionOk="0">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9" name="Google Shape;2139;p34"/>
                <p:cNvSpPr/>
                <p:nvPr/>
              </p:nvSpPr>
              <p:spPr>
                <a:xfrm>
                  <a:off x="4514573" y="4876818"/>
                  <a:ext cx="37680" cy="21809"/>
                </a:xfrm>
                <a:custGeom>
                  <a:avLst/>
                  <a:gdLst/>
                  <a:ahLst/>
                  <a:cxnLst/>
                  <a:rect l="l" t="t" r="r" b="b"/>
                  <a:pathLst>
                    <a:path w="37680" h="21809" extrusionOk="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0" name="Google Shape;2140;p34"/>
                <p:cNvSpPr/>
                <p:nvPr/>
              </p:nvSpPr>
              <p:spPr>
                <a:xfrm>
                  <a:off x="4705251" y="500654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1" name="Google Shape;2141;p34"/>
                <p:cNvSpPr/>
                <p:nvPr/>
              </p:nvSpPr>
              <p:spPr>
                <a:xfrm>
                  <a:off x="4687929" y="4996548"/>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2" name="Google Shape;2142;p34"/>
                <p:cNvSpPr/>
                <p:nvPr/>
              </p:nvSpPr>
              <p:spPr>
                <a:xfrm>
                  <a:off x="4670606" y="4986547"/>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3" name="Google Shape;2143;p34"/>
                <p:cNvSpPr/>
                <p:nvPr/>
              </p:nvSpPr>
              <p:spPr>
                <a:xfrm>
                  <a:off x="4653308" y="4976545"/>
                  <a:ext cx="29434" cy="16916"/>
                </a:xfrm>
                <a:custGeom>
                  <a:avLst/>
                  <a:gdLst/>
                  <a:ahLst/>
                  <a:cxnLst/>
                  <a:rect l="l" t="t" r="r" b="b"/>
                  <a:pathLst>
                    <a:path w="29434" h="16916" extrusionOk="0">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4" name="Google Shape;2144;p34"/>
                <p:cNvSpPr/>
                <p:nvPr/>
              </p:nvSpPr>
              <p:spPr>
                <a:xfrm>
                  <a:off x="4636115" y="4966449"/>
                  <a:ext cx="29341" cy="17047"/>
                </a:xfrm>
                <a:custGeom>
                  <a:avLst/>
                  <a:gdLst/>
                  <a:ahLst/>
                  <a:cxnLst/>
                  <a:rect l="l" t="t" r="r" b="b"/>
                  <a:pathLst>
                    <a:path w="29341" h="17047" extrusionOk="0">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5" name="Google Shape;2145;p34"/>
                <p:cNvSpPr/>
                <p:nvPr/>
              </p:nvSpPr>
              <p:spPr>
                <a:xfrm>
                  <a:off x="4618793" y="4956352"/>
                  <a:ext cx="29341" cy="17106"/>
                </a:xfrm>
                <a:custGeom>
                  <a:avLst/>
                  <a:gdLst/>
                  <a:ahLst/>
                  <a:cxnLst/>
                  <a:rect l="l" t="t" r="r" b="b"/>
                  <a:pathLst>
                    <a:path w="29341" h="17106" extrusionOk="0">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6" name="Google Shape;2146;p34"/>
                <p:cNvSpPr/>
                <p:nvPr/>
              </p:nvSpPr>
              <p:spPr>
                <a:xfrm>
                  <a:off x="4601470" y="4946446"/>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7" name="Google Shape;2147;p34"/>
                <p:cNvSpPr/>
                <p:nvPr/>
              </p:nvSpPr>
              <p:spPr>
                <a:xfrm>
                  <a:off x="4584137" y="4936445"/>
                  <a:ext cx="29291" cy="17011"/>
                </a:xfrm>
                <a:custGeom>
                  <a:avLst/>
                  <a:gdLst/>
                  <a:ahLst/>
                  <a:cxnLst/>
                  <a:rect l="l" t="t" r="r" b="b"/>
                  <a:pathLst>
                    <a:path w="29291" h="17011" extrusionOk="0">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8" name="Google Shape;2148;p34"/>
                <p:cNvSpPr/>
                <p:nvPr/>
              </p:nvSpPr>
              <p:spPr>
                <a:xfrm>
                  <a:off x="4566835" y="4926444"/>
                  <a:ext cx="29390" cy="17011"/>
                </a:xfrm>
                <a:custGeom>
                  <a:avLst/>
                  <a:gdLst/>
                  <a:ahLst/>
                  <a:cxnLst/>
                  <a:rect l="l" t="t" r="r" b="b"/>
                  <a:pathLst>
                    <a:path w="29390" h="17011" extrusionOk="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9" name="Google Shape;2149;p34"/>
                <p:cNvSpPr/>
                <p:nvPr/>
              </p:nvSpPr>
              <p:spPr>
                <a:xfrm>
                  <a:off x="4549576" y="4916443"/>
                  <a:ext cx="29326" cy="17011"/>
                </a:xfrm>
                <a:custGeom>
                  <a:avLst/>
                  <a:gdLst/>
                  <a:ahLst/>
                  <a:cxnLst/>
                  <a:rect l="l" t="t" r="r" b="b"/>
                  <a:pathLst>
                    <a:path w="29326" h="17011" extrusionOk="0">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0" name="Google Shape;2150;p34"/>
                <p:cNvSpPr/>
                <p:nvPr/>
              </p:nvSpPr>
              <p:spPr>
                <a:xfrm>
                  <a:off x="4532218" y="4906536"/>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1" name="Google Shape;2151;p34"/>
                <p:cNvSpPr/>
                <p:nvPr/>
              </p:nvSpPr>
              <p:spPr>
                <a:xfrm>
                  <a:off x="4514896" y="489653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2" name="Google Shape;2152;p34"/>
                <p:cNvSpPr/>
                <p:nvPr/>
              </p:nvSpPr>
              <p:spPr>
                <a:xfrm>
                  <a:off x="4722536" y="5016484"/>
                  <a:ext cx="37680" cy="21745"/>
                </a:xfrm>
                <a:custGeom>
                  <a:avLst/>
                  <a:gdLst/>
                  <a:ahLst/>
                  <a:cxnLst/>
                  <a:rect l="l" t="t" r="r" b="b"/>
                  <a:pathLst>
                    <a:path w="37680" h="21745" extrusionOk="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3" name="Google Shape;2153;p34"/>
                <p:cNvSpPr/>
                <p:nvPr/>
              </p:nvSpPr>
              <p:spPr>
                <a:xfrm>
                  <a:off x="4481005" y="4886460"/>
                  <a:ext cx="46109" cy="24112"/>
                </a:xfrm>
                <a:custGeom>
                  <a:avLst/>
                  <a:gdLst/>
                  <a:ahLst/>
                  <a:cxnLst/>
                  <a:rect l="l" t="t" r="r" b="b"/>
                  <a:pathLst>
                    <a:path w="46109" h="24112" extrusionOk="0">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4" name="Google Shape;2154;p34"/>
                <p:cNvSpPr/>
                <p:nvPr/>
              </p:nvSpPr>
              <p:spPr>
                <a:xfrm>
                  <a:off x="4680529" y="5050364"/>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5" name="Google Shape;2155;p34"/>
                <p:cNvSpPr/>
                <p:nvPr/>
              </p:nvSpPr>
              <p:spPr>
                <a:xfrm>
                  <a:off x="4663322" y="5040268"/>
                  <a:ext cx="28938" cy="17011"/>
                </a:xfrm>
                <a:custGeom>
                  <a:avLst/>
                  <a:gdLst/>
                  <a:ahLst/>
                  <a:cxnLst/>
                  <a:rect l="l" t="t" r="r" b="b"/>
                  <a:pathLst>
                    <a:path w="28938" h="17011" extrusionOk="0">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6" name="Google Shape;2156;p34"/>
                <p:cNvSpPr/>
                <p:nvPr/>
              </p:nvSpPr>
              <p:spPr>
                <a:xfrm>
                  <a:off x="4646050" y="5030457"/>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7" name="Google Shape;2157;p34"/>
                <p:cNvSpPr/>
                <p:nvPr/>
              </p:nvSpPr>
              <p:spPr>
                <a:xfrm>
                  <a:off x="4499297" y="4945494"/>
                  <a:ext cx="29352" cy="17011"/>
                </a:xfrm>
                <a:custGeom>
                  <a:avLst/>
                  <a:gdLst/>
                  <a:ahLst/>
                  <a:cxnLst/>
                  <a:rect l="l" t="t" r="r" b="b"/>
                  <a:pathLst>
                    <a:path w="29352" h="17011" extrusionOk="0">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8" name="Google Shape;2158;p34"/>
                <p:cNvSpPr/>
                <p:nvPr/>
              </p:nvSpPr>
              <p:spPr>
                <a:xfrm>
                  <a:off x="4482022" y="493568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9" name="Google Shape;2159;p34"/>
                <p:cNvSpPr/>
                <p:nvPr/>
              </p:nvSpPr>
              <p:spPr>
                <a:xfrm>
                  <a:off x="4464795" y="4925682"/>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0" name="Google Shape;2160;p34"/>
                <p:cNvSpPr/>
                <p:nvPr/>
              </p:nvSpPr>
              <p:spPr>
                <a:xfrm>
                  <a:off x="4447522" y="4915490"/>
                  <a:ext cx="29387" cy="17202"/>
                </a:xfrm>
                <a:custGeom>
                  <a:avLst/>
                  <a:gdLst/>
                  <a:ahLst/>
                  <a:cxnLst/>
                  <a:rect l="l" t="t" r="r" b="b"/>
                  <a:pathLst>
                    <a:path w="29387" h="17202" extrusionOk="0">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1" name="Google Shape;2161;p34"/>
                <p:cNvSpPr/>
                <p:nvPr/>
              </p:nvSpPr>
              <p:spPr>
                <a:xfrm>
                  <a:off x="4624469" y="5017884"/>
                  <a:ext cx="34098" cy="19393"/>
                </a:xfrm>
                <a:custGeom>
                  <a:avLst/>
                  <a:gdLst/>
                  <a:ahLst/>
                  <a:cxnLst/>
                  <a:rect l="l" t="t" r="r" b="b"/>
                  <a:pathLst>
                    <a:path w="34098" h="19393" extrusionOk="0">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2" name="Google Shape;2162;p34"/>
                <p:cNvSpPr/>
                <p:nvPr/>
              </p:nvSpPr>
              <p:spPr>
                <a:xfrm>
                  <a:off x="4516514" y="4955590"/>
                  <a:ext cx="33778" cy="19392"/>
                </a:xfrm>
                <a:custGeom>
                  <a:avLst/>
                  <a:gdLst/>
                  <a:ahLst/>
                  <a:cxnLst/>
                  <a:rect l="l" t="t" r="r" b="b"/>
                  <a:pathLst>
                    <a:path w="33778" h="19392" extrusionOk="0">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3" name="Google Shape;2163;p34"/>
                <p:cNvSpPr/>
                <p:nvPr/>
              </p:nvSpPr>
              <p:spPr>
                <a:xfrm>
                  <a:off x="4538177" y="4968068"/>
                  <a:ext cx="98308" cy="56826"/>
                </a:xfrm>
                <a:custGeom>
                  <a:avLst/>
                  <a:gdLst/>
                  <a:ahLst/>
                  <a:cxnLst/>
                  <a:rect l="l" t="t" r="r" b="b"/>
                  <a:pathLst>
                    <a:path w="98308" h="56826" extrusionOk="0">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4" name="Google Shape;2164;p34"/>
                <p:cNvSpPr/>
                <p:nvPr/>
              </p:nvSpPr>
              <p:spPr>
                <a:xfrm>
                  <a:off x="4683753" y="5013502"/>
                  <a:ext cx="29387" cy="16916"/>
                </a:xfrm>
                <a:custGeom>
                  <a:avLst/>
                  <a:gdLst/>
                  <a:ahLst/>
                  <a:cxnLst/>
                  <a:rect l="l" t="t" r="r" b="b"/>
                  <a:pathLst>
                    <a:path w="29387" h="16916" extrusionOk="0">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5" name="Google Shape;2165;p34"/>
                <p:cNvSpPr/>
                <p:nvPr/>
              </p:nvSpPr>
              <p:spPr>
                <a:xfrm>
                  <a:off x="4666502" y="5003310"/>
                  <a:ext cx="29374" cy="17106"/>
                </a:xfrm>
                <a:custGeom>
                  <a:avLst/>
                  <a:gdLst/>
                  <a:ahLst/>
                  <a:cxnLst/>
                  <a:rect l="l" t="t" r="r" b="b"/>
                  <a:pathLst>
                    <a:path w="29374" h="17106" extrusionOk="0">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6" name="Google Shape;2166;p34"/>
                <p:cNvSpPr/>
                <p:nvPr/>
              </p:nvSpPr>
              <p:spPr>
                <a:xfrm>
                  <a:off x="4649277" y="4993405"/>
                  <a:ext cx="29313" cy="17011"/>
                </a:xfrm>
                <a:custGeom>
                  <a:avLst/>
                  <a:gdLst/>
                  <a:ahLst/>
                  <a:cxnLst/>
                  <a:rect l="l" t="t" r="r" b="b"/>
                  <a:pathLst>
                    <a:path w="29313" h="17011" extrusionOk="0">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7" name="Google Shape;2167;p34"/>
                <p:cNvSpPr/>
                <p:nvPr/>
              </p:nvSpPr>
              <p:spPr>
                <a:xfrm>
                  <a:off x="4631964" y="4983594"/>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8" name="Google Shape;2168;p34"/>
                <p:cNvSpPr/>
                <p:nvPr/>
              </p:nvSpPr>
              <p:spPr>
                <a:xfrm>
                  <a:off x="4614700" y="497359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9" name="Google Shape;2169;p34"/>
                <p:cNvSpPr/>
                <p:nvPr/>
              </p:nvSpPr>
              <p:spPr>
                <a:xfrm>
                  <a:off x="4597237" y="4963591"/>
                  <a:ext cx="29541" cy="16916"/>
                </a:xfrm>
                <a:custGeom>
                  <a:avLst/>
                  <a:gdLst/>
                  <a:ahLst/>
                  <a:cxnLst/>
                  <a:rect l="l" t="t" r="r" b="b"/>
                  <a:pathLst>
                    <a:path w="29541" h="16916" extrusionOk="0">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0" name="Google Shape;2170;p34"/>
                <p:cNvSpPr/>
                <p:nvPr/>
              </p:nvSpPr>
              <p:spPr>
                <a:xfrm>
                  <a:off x="4580242" y="4953400"/>
                  <a:ext cx="29308" cy="17106"/>
                </a:xfrm>
                <a:custGeom>
                  <a:avLst/>
                  <a:gdLst/>
                  <a:ahLst/>
                  <a:cxnLst/>
                  <a:rect l="l" t="t" r="r" b="b"/>
                  <a:pathLst>
                    <a:path w="29308" h="17106" extrusionOk="0">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1" name="Google Shape;2171;p34"/>
                <p:cNvSpPr/>
                <p:nvPr/>
              </p:nvSpPr>
              <p:spPr>
                <a:xfrm>
                  <a:off x="4562889" y="4943589"/>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2" name="Google Shape;2172;p34"/>
                <p:cNvSpPr/>
                <p:nvPr/>
              </p:nvSpPr>
              <p:spPr>
                <a:xfrm>
                  <a:off x="4545668" y="4933492"/>
                  <a:ext cx="29333" cy="17487"/>
                </a:xfrm>
                <a:custGeom>
                  <a:avLst/>
                  <a:gdLst/>
                  <a:ahLst/>
                  <a:cxnLst/>
                  <a:rect l="l" t="t" r="r" b="b"/>
                  <a:pathLst>
                    <a:path w="29333" h="17487" extrusionOk="0">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3" name="Google Shape;2173;p34"/>
                <p:cNvSpPr/>
                <p:nvPr/>
              </p:nvSpPr>
              <p:spPr>
                <a:xfrm>
                  <a:off x="4528402" y="4923967"/>
                  <a:ext cx="29313" cy="16630"/>
                </a:xfrm>
                <a:custGeom>
                  <a:avLst/>
                  <a:gdLst/>
                  <a:ahLst/>
                  <a:cxnLst/>
                  <a:rect l="l" t="t" r="r" b="b"/>
                  <a:pathLst>
                    <a:path w="29313" h="16630" extrusionOk="0">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4" name="Google Shape;2174;p34"/>
                <p:cNvSpPr/>
                <p:nvPr/>
              </p:nvSpPr>
              <p:spPr>
                <a:xfrm>
                  <a:off x="4511410" y="4913585"/>
                  <a:ext cx="29041" cy="17011"/>
                </a:xfrm>
                <a:custGeom>
                  <a:avLst/>
                  <a:gdLst/>
                  <a:ahLst/>
                  <a:cxnLst/>
                  <a:rect l="l" t="t" r="r" b="b"/>
                  <a:pathLst>
                    <a:path w="29041" h="17011" extrusionOk="0">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5" name="Google Shape;2175;p34"/>
                <p:cNvSpPr/>
                <p:nvPr/>
              </p:nvSpPr>
              <p:spPr>
                <a:xfrm>
                  <a:off x="4493824" y="4903774"/>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6" name="Google Shape;2176;p34"/>
                <p:cNvSpPr/>
                <p:nvPr/>
              </p:nvSpPr>
              <p:spPr>
                <a:xfrm>
                  <a:off x="4701039" y="5023503"/>
                  <a:ext cx="42331" cy="24441"/>
                </a:xfrm>
                <a:custGeom>
                  <a:avLst/>
                  <a:gdLst/>
                  <a:ahLst/>
                  <a:cxnLst/>
                  <a:rect l="l" t="t" r="r" b="b"/>
                  <a:pathLst>
                    <a:path w="42331" h="24441" extrusionOk="0">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7" name="Google Shape;2177;p34"/>
                <p:cNvSpPr/>
                <p:nvPr/>
              </p:nvSpPr>
              <p:spPr>
                <a:xfrm>
                  <a:off x="4675609" y="5027945"/>
                  <a:ext cx="29345" cy="17142"/>
                </a:xfrm>
                <a:custGeom>
                  <a:avLst/>
                  <a:gdLst/>
                  <a:ahLst/>
                  <a:cxnLst/>
                  <a:rect l="l" t="t" r="r" b="b"/>
                  <a:pathLst>
                    <a:path w="29345" h="17142" extrusionOk="0">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8" name="Google Shape;2178;p34"/>
                <p:cNvSpPr/>
                <p:nvPr/>
              </p:nvSpPr>
              <p:spPr>
                <a:xfrm>
                  <a:off x="4658328" y="5018170"/>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9" name="Google Shape;2179;p34"/>
                <p:cNvSpPr/>
                <p:nvPr/>
              </p:nvSpPr>
              <p:spPr>
                <a:xfrm>
                  <a:off x="4641064" y="5008168"/>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0" name="Google Shape;2180;p34"/>
                <p:cNvSpPr/>
                <p:nvPr/>
              </p:nvSpPr>
              <p:spPr>
                <a:xfrm>
                  <a:off x="4623779" y="4998072"/>
                  <a:ext cx="29363" cy="17011"/>
                </a:xfrm>
                <a:custGeom>
                  <a:avLst/>
                  <a:gdLst/>
                  <a:ahLst/>
                  <a:cxnLst/>
                  <a:rect l="l" t="t" r="r" b="b"/>
                  <a:pathLst>
                    <a:path w="29363" h="17011" extrusionOk="0">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1" name="Google Shape;2181;p34"/>
                <p:cNvSpPr/>
                <p:nvPr/>
              </p:nvSpPr>
              <p:spPr>
                <a:xfrm>
                  <a:off x="4606671" y="4988070"/>
                  <a:ext cx="29244" cy="17106"/>
                </a:xfrm>
                <a:custGeom>
                  <a:avLst/>
                  <a:gdLst/>
                  <a:ahLst/>
                  <a:cxnLst/>
                  <a:rect l="l" t="t" r="r" b="b"/>
                  <a:pathLst>
                    <a:path w="29244" h="17106" extrusionOk="0">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2" name="Google Shape;2182;p34"/>
                <p:cNvSpPr/>
                <p:nvPr/>
              </p:nvSpPr>
              <p:spPr>
                <a:xfrm>
                  <a:off x="4589253" y="4978260"/>
                  <a:ext cx="29376" cy="16916"/>
                </a:xfrm>
                <a:custGeom>
                  <a:avLst/>
                  <a:gdLst/>
                  <a:ahLst/>
                  <a:cxnLst/>
                  <a:rect l="l" t="t" r="r" b="b"/>
                  <a:pathLst>
                    <a:path w="29376" h="16916" extrusionOk="0">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3" name="Google Shape;2183;p34"/>
                <p:cNvSpPr/>
                <p:nvPr/>
              </p:nvSpPr>
              <p:spPr>
                <a:xfrm>
                  <a:off x="4572002" y="496825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4" name="Google Shape;2184;p34"/>
                <p:cNvSpPr/>
                <p:nvPr/>
              </p:nvSpPr>
              <p:spPr>
                <a:xfrm>
                  <a:off x="4554738" y="4958162"/>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5" name="Google Shape;2185;p34"/>
                <p:cNvSpPr/>
                <p:nvPr/>
              </p:nvSpPr>
              <p:spPr>
                <a:xfrm>
                  <a:off x="4537453" y="4948351"/>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6" name="Google Shape;2186;p34"/>
                <p:cNvSpPr/>
                <p:nvPr/>
              </p:nvSpPr>
              <p:spPr>
                <a:xfrm>
                  <a:off x="4520202" y="4938350"/>
                  <a:ext cx="29291" cy="16916"/>
                </a:xfrm>
                <a:custGeom>
                  <a:avLst/>
                  <a:gdLst/>
                  <a:ahLst/>
                  <a:cxnLst/>
                  <a:rect l="l" t="t" r="r" b="b"/>
                  <a:pathLst>
                    <a:path w="29291" h="16916" extrusionOk="0">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7" name="Google Shape;2187;p34"/>
                <p:cNvSpPr/>
                <p:nvPr/>
              </p:nvSpPr>
              <p:spPr>
                <a:xfrm>
                  <a:off x="4502927" y="4928253"/>
                  <a:ext cx="29376" cy="17011"/>
                </a:xfrm>
                <a:custGeom>
                  <a:avLst/>
                  <a:gdLst/>
                  <a:ahLst/>
                  <a:cxnLst/>
                  <a:rect l="l" t="t" r="r" b="b"/>
                  <a:pathLst>
                    <a:path w="29376" h="17011" extrusionOk="0">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8" name="Google Shape;2188;p34"/>
                <p:cNvSpPr/>
                <p:nvPr/>
              </p:nvSpPr>
              <p:spPr>
                <a:xfrm>
                  <a:off x="4464204" y="4906060"/>
                  <a:ext cx="50834" cy="28917"/>
                </a:xfrm>
                <a:custGeom>
                  <a:avLst/>
                  <a:gdLst/>
                  <a:ahLst/>
                  <a:cxnLst/>
                  <a:rect l="l" t="t" r="r" b="b"/>
                  <a:pathLst>
                    <a:path w="50834" h="28917" extrusionOk="0">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9" name="Google Shape;2189;p34"/>
                <p:cNvSpPr/>
                <p:nvPr/>
              </p:nvSpPr>
              <p:spPr>
                <a:xfrm>
                  <a:off x="4692687" y="5037982"/>
                  <a:ext cx="33968" cy="19459"/>
                </a:xfrm>
                <a:custGeom>
                  <a:avLst/>
                  <a:gdLst/>
                  <a:ahLst/>
                  <a:cxnLst/>
                  <a:rect l="l" t="t" r="r" b="b"/>
                  <a:pathLst>
                    <a:path w="33968" h="19459" extrusionOk="0">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90" name="Google Shape;2190;p34"/>
              <p:cNvGrpSpPr/>
              <p:nvPr/>
            </p:nvGrpSpPr>
            <p:grpSpPr>
              <a:xfrm>
                <a:off x="4543079" y="4626313"/>
                <a:ext cx="286486" cy="386884"/>
                <a:chOff x="4543079" y="4626313"/>
                <a:chExt cx="286486" cy="386884"/>
              </a:xfrm>
            </p:grpSpPr>
            <p:grpSp>
              <p:nvGrpSpPr>
                <p:cNvPr id="2191" name="Google Shape;2191;p34"/>
                <p:cNvGrpSpPr/>
                <p:nvPr/>
              </p:nvGrpSpPr>
              <p:grpSpPr>
                <a:xfrm>
                  <a:off x="4543079" y="4626313"/>
                  <a:ext cx="286486" cy="386884"/>
                  <a:chOff x="4543079" y="4626313"/>
                  <a:chExt cx="286486" cy="386884"/>
                </a:xfrm>
              </p:grpSpPr>
              <p:sp>
                <p:nvSpPr>
                  <p:cNvPr id="2192" name="Google Shape;2192;p34"/>
                  <p:cNvSpPr/>
                  <p:nvPr/>
                </p:nvSpPr>
                <p:spPr>
                  <a:xfrm>
                    <a:off x="4543081" y="4626313"/>
                    <a:ext cx="286484" cy="386884"/>
                  </a:xfrm>
                  <a:custGeom>
                    <a:avLst/>
                    <a:gdLst/>
                    <a:ahLst/>
                    <a:cxnLst/>
                    <a:rect l="l" t="t" r="r" b="b"/>
                    <a:pathLst>
                      <a:path w="286484" h="386884" extrusionOk="0">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3" name="Google Shape;2193;p34"/>
                  <p:cNvSpPr/>
                  <p:nvPr/>
                </p:nvSpPr>
                <p:spPr>
                  <a:xfrm>
                    <a:off x="4543081" y="4626313"/>
                    <a:ext cx="284295" cy="175524"/>
                  </a:xfrm>
                  <a:custGeom>
                    <a:avLst/>
                    <a:gdLst/>
                    <a:ahLst/>
                    <a:cxnLst/>
                    <a:rect l="l" t="t" r="r" b="b"/>
                    <a:pathLst>
                      <a:path w="284295" h="175524" extrusionOk="0">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4" name="Google Shape;2194;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5" name="Google Shape;2195;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6" name="Google Shape;2196;p34"/>
                  <p:cNvSpPr/>
                  <p:nvPr/>
                </p:nvSpPr>
                <p:spPr>
                  <a:xfrm>
                    <a:off x="4543081" y="4845081"/>
                    <a:ext cx="277062" cy="168020"/>
                  </a:xfrm>
                  <a:custGeom>
                    <a:avLst/>
                    <a:gdLst/>
                    <a:ahLst/>
                    <a:cxnLst/>
                    <a:rect l="l" t="t" r="r" b="b"/>
                    <a:pathLst>
                      <a:path w="277062" h="168020" extrusionOk="0">
                        <a:moveTo>
                          <a:pt x="277062" y="168021"/>
                        </a:moveTo>
                        <a:lnTo>
                          <a:pt x="277062" y="160210"/>
                        </a:lnTo>
                        <a:lnTo>
                          <a:pt x="0" y="0"/>
                        </a:lnTo>
                        <a:lnTo>
                          <a:pt x="0" y="7906"/>
                        </a:lnTo>
                        <a:lnTo>
                          <a:pt x="277062" y="168021"/>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97" name="Google Shape;2197;p34"/>
                <p:cNvSpPr/>
                <p:nvPr/>
              </p:nvSpPr>
              <p:spPr>
                <a:xfrm>
                  <a:off x="4550219" y="4641437"/>
                  <a:ext cx="3426" cy="199929"/>
                </a:xfrm>
                <a:custGeom>
                  <a:avLst/>
                  <a:gdLst/>
                  <a:ahLst/>
                  <a:cxnLst/>
                  <a:rect l="l" t="t" r="r" b="b"/>
                  <a:pathLst>
                    <a:path w="3426" h="199929" extrusionOk="0">
                      <a:moveTo>
                        <a:pt x="0" y="199930"/>
                      </a:moveTo>
                      <a:lnTo>
                        <a:pt x="0" y="0"/>
                      </a:lnTo>
                      <a:lnTo>
                        <a:pt x="3426" y="2000"/>
                      </a:lnTo>
                      <a:lnTo>
                        <a:pt x="3426" y="198310"/>
                      </a:lnTo>
                      <a:lnTo>
                        <a:pt x="0" y="199930"/>
                      </a:lnTo>
                      <a:close/>
                    </a:path>
                  </a:pathLst>
                </a:custGeom>
                <a:solidFill>
                  <a:srgbClr val="1E37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8" name="Google Shape;2198;p34"/>
                <p:cNvSpPr/>
                <p:nvPr/>
              </p:nvSpPr>
              <p:spPr>
                <a:xfrm>
                  <a:off x="4553645" y="4643437"/>
                  <a:ext cx="257645" cy="344805"/>
                </a:xfrm>
                <a:custGeom>
                  <a:avLst/>
                  <a:gdLst/>
                  <a:ahLst/>
                  <a:cxnLst/>
                  <a:rect l="l" t="t" r="r" b="b"/>
                  <a:pathLst>
                    <a:path w="257645" h="344805" extrusionOk="0">
                      <a:moveTo>
                        <a:pt x="0" y="0"/>
                      </a:moveTo>
                      <a:lnTo>
                        <a:pt x="0" y="196310"/>
                      </a:lnTo>
                      <a:lnTo>
                        <a:pt x="257646" y="344805"/>
                      </a:lnTo>
                      <a:lnTo>
                        <a:pt x="257646" y="148876"/>
                      </a:lnTo>
                      <a:lnTo>
                        <a:pt x="0" y="0"/>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9" name="Google Shape;2199;p34"/>
                <p:cNvSpPr/>
                <p:nvPr/>
              </p:nvSpPr>
              <p:spPr>
                <a:xfrm>
                  <a:off x="4550219" y="4839747"/>
                  <a:ext cx="261072" cy="152400"/>
                </a:xfrm>
                <a:custGeom>
                  <a:avLst/>
                  <a:gdLst/>
                  <a:ahLst/>
                  <a:cxnLst/>
                  <a:rect l="l" t="t" r="r" b="b"/>
                  <a:pathLst>
                    <a:path w="261072" h="152400" extrusionOk="0">
                      <a:moveTo>
                        <a:pt x="0" y="1619"/>
                      </a:moveTo>
                      <a:lnTo>
                        <a:pt x="261072" y="152400"/>
                      </a:lnTo>
                      <a:lnTo>
                        <a:pt x="261072" y="148495"/>
                      </a:lnTo>
                      <a:lnTo>
                        <a:pt x="3426" y="0"/>
                      </a:lnTo>
                      <a:lnTo>
                        <a:pt x="0" y="1619"/>
                      </a:lnTo>
                      <a:close/>
                    </a:path>
                  </a:pathLst>
                </a:custGeom>
                <a:solidFill>
                  <a:srgbClr val="031F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200" name="Google Shape;2200;p34"/>
            <p:cNvSpPr/>
            <p:nvPr/>
          </p:nvSpPr>
          <p:spPr>
            <a:xfrm>
              <a:off x="2723181" y="3858886"/>
              <a:ext cx="360479" cy="597446"/>
            </a:xfrm>
            <a:custGeom>
              <a:avLst/>
              <a:gdLst/>
              <a:ahLst/>
              <a:cxnLst/>
              <a:rect l="l" t="t" r="r" b="b"/>
              <a:pathLst>
                <a:path w="360479" h="597446" extrusionOk="0">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1" name="Google Shape;2201;p34"/>
            <p:cNvSpPr/>
            <p:nvPr/>
          </p:nvSpPr>
          <p:spPr>
            <a:xfrm>
              <a:off x="2983060" y="3959444"/>
              <a:ext cx="457273" cy="356362"/>
            </a:xfrm>
            <a:custGeom>
              <a:avLst/>
              <a:gdLst/>
              <a:ahLst/>
              <a:cxnLst/>
              <a:rect l="l" t="t" r="r" b="b"/>
              <a:pathLst>
                <a:path w="457273" h="356362" extrusionOk="0">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2" name="Google Shape;2202;p34"/>
            <p:cNvSpPr/>
            <p:nvPr/>
          </p:nvSpPr>
          <p:spPr>
            <a:xfrm>
              <a:off x="2966834" y="3952080"/>
              <a:ext cx="139371" cy="203905"/>
            </a:xfrm>
            <a:custGeom>
              <a:avLst/>
              <a:gdLst/>
              <a:ahLst/>
              <a:cxnLst/>
              <a:rect l="l" t="t" r="r" b="b"/>
              <a:pathLst>
                <a:path w="139371" h="203905" extrusionOk="0">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3" name="Google Shape;2203;p34"/>
            <p:cNvSpPr/>
            <p:nvPr/>
          </p:nvSpPr>
          <p:spPr>
            <a:xfrm>
              <a:off x="2806828" y="3576743"/>
              <a:ext cx="227254" cy="250802"/>
            </a:xfrm>
            <a:custGeom>
              <a:avLst/>
              <a:gdLst/>
              <a:ahLst/>
              <a:cxnLst/>
              <a:rect l="l" t="t" r="r" b="b"/>
              <a:pathLst>
                <a:path w="227254" h="250802" extrusionOk="0">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4" name="Google Shape;2204;p34"/>
            <p:cNvSpPr/>
            <p:nvPr/>
          </p:nvSpPr>
          <p:spPr>
            <a:xfrm>
              <a:off x="3061186" y="4495381"/>
              <a:ext cx="201300" cy="278129"/>
            </a:xfrm>
            <a:custGeom>
              <a:avLst/>
              <a:gdLst/>
              <a:ahLst/>
              <a:cxnLst/>
              <a:rect l="l" t="t" r="r" b="b"/>
              <a:pathLst>
                <a:path w="201300" h="278129" extrusionOk="0">
                  <a:moveTo>
                    <a:pt x="201301" y="253746"/>
                  </a:moveTo>
                  <a:lnTo>
                    <a:pt x="201301" y="0"/>
                  </a:lnTo>
                  <a:lnTo>
                    <a:pt x="0" y="117634"/>
                  </a:lnTo>
                  <a:lnTo>
                    <a:pt x="77570" y="278130"/>
                  </a:lnTo>
                  <a:lnTo>
                    <a:pt x="201301" y="25374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5" name="Google Shape;2205;p34"/>
            <p:cNvSpPr/>
            <p:nvPr/>
          </p:nvSpPr>
          <p:spPr>
            <a:xfrm>
              <a:off x="3130570" y="4465187"/>
              <a:ext cx="131916" cy="77057"/>
            </a:xfrm>
            <a:custGeom>
              <a:avLst/>
              <a:gdLst/>
              <a:ahLst/>
              <a:cxnLst/>
              <a:rect l="l" t="t" r="r" b="b"/>
              <a:pathLst>
                <a:path w="131916" h="77057" extrusionOk="0">
                  <a:moveTo>
                    <a:pt x="0" y="44863"/>
                  </a:moveTo>
                  <a:lnTo>
                    <a:pt x="77284" y="0"/>
                  </a:lnTo>
                  <a:lnTo>
                    <a:pt x="131916" y="31528"/>
                  </a:lnTo>
                  <a:lnTo>
                    <a:pt x="51777" y="77057"/>
                  </a:lnTo>
                  <a:lnTo>
                    <a:pt x="0" y="44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06" name="Google Shape;2206;p34"/>
          <p:cNvSpPr txBox="1">
            <a:spLocks noGrp="1"/>
          </p:cNvSpPr>
          <p:nvPr>
            <p:ph type="ctrTitle" idx="4294967295"/>
          </p:nvPr>
        </p:nvSpPr>
        <p:spPr>
          <a:xfrm>
            <a:off x="682978" y="1796100"/>
            <a:ext cx="4343700" cy="83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7200" dirty="0"/>
              <a:t>THANKS!</a:t>
            </a:r>
            <a:endParaRPr sz="7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3</a:t>
            </a:fld>
            <a:endParaRPr/>
          </a:p>
        </p:txBody>
      </p:sp>
      <p:sp>
        <p:nvSpPr>
          <p:cNvPr id="34" name="Google Shape;496;p4"/>
          <p:cNvSpPr txBox="1">
            <a:spLocks/>
          </p:cNvSpPr>
          <p:nvPr/>
        </p:nvSpPr>
        <p:spPr>
          <a:xfrm>
            <a:off x="255434" y="512731"/>
            <a:ext cx="6542813" cy="71435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800"/>
              <a:buFont typeface="Poppins"/>
              <a:buNone/>
              <a:defRPr sz="4800" b="1" i="0" u="none" strike="noStrike" cap="none">
                <a:solidFill>
                  <a:schemeClr val="dk2"/>
                </a:solidFill>
                <a:latin typeface="Poppins"/>
                <a:ea typeface="Poppins"/>
                <a:cs typeface="Poppins"/>
                <a:sym typeface="Poppins"/>
              </a:defRPr>
            </a:lvl1pPr>
            <a:lvl2pPr marR="0" lvl="1" algn="l" rtl="0">
              <a:lnSpc>
                <a:spcPct val="100000"/>
              </a:lnSpc>
              <a:spcBef>
                <a:spcPts val="0"/>
              </a:spcBef>
              <a:spcAft>
                <a:spcPts val="0"/>
              </a:spcAft>
              <a:buClr>
                <a:schemeClr val="dk2"/>
              </a:buClr>
              <a:buSzPts val="4800"/>
              <a:buFont typeface="Poppins"/>
              <a:buNone/>
              <a:defRPr sz="4800" b="1" i="0" u="none" strike="noStrike" cap="none">
                <a:solidFill>
                  <a:schemeClr val="dk2"/>
                </a:solidFill>
                <a:latin typeface="Poppins"/>
                <a:ea typeface="Poppins"/>
                <a:cs typeface="Poppins"/>
                <a:sym typeface="Poppins"/>
              </a:defRPr>
            </a:lvl2pPr>
            <a:lvl3pPr marR="0" lvl="2" algn="l" rtl="0">
              <a:lnSpc>
                <a:spcPct val="100000"/>
              </a:lnSpc>
              <a:spcBef>
                <a:spcPts val="0"/>
              </a:spcBef>
              <a:spcAft>
                <a:spcPts val="0"/>
              </a:spcAft>
              <a:buClr>
                <a:schemeClr val="dk2"/>
              </a:buClr>
              <a:buSzPts val="4800"/>
              <a:buFont typeface="Poppins"/>
              <a:buNone/>
              <a:defRPr sz="4800" b="1" i="0" u="none" strike="noStrike" cap="none">
                <a:solidFill>
                  <a:schemeClr val="dk2"/>
                </a:solidFill>
                <a:latin typeface="Poppins"/>
                <a:ea typeface="Poppins"/>
                <a:cs typeface="Poppins"/>
                <a:sym typeface="Poppins"/>
              </a:defRPr>
            </a:lvl3pPr>
            <a:lvl4pPr marR="0" lvl="3" algn="l" rtl="0">
              <a:lnSpc>
                <a:spcPct val="100000"/>
              </a:lnSpc>
              <a:spcBef>
                <a:spcPts val="0"/>
              </a:spcBef>
              <a:spcAft>
                <a:spcPts val="0"/>
              </a:spcAft>
              <a:buClr>
                <a:schemeClr val="dk2"/>
              </a:buClr>
              <a:buSzPts val="4800"/>
              <a:buFont typeface="Poppins"/>
              <a:buNone/>
              <a:defRPr sz="4800" b="1" i="0" u="none" strike="noStrike" cap="none">
                <a:solidFill>
                  <a:schemeClr val="dk2"/>
                </a:solidFill>
                <a:latin typeface="Poppins"/>
                <a:ea typeface="Poppins"/>
                <a:cs typeface="Poppins"/>
                <a:sym typeface="Poppins"/>
              </a:defRPr>
            </a:lvl4pPr>
            <a:lvl5pPr marR="0" lvl="4" algn="l" rtl="0">
              <a:lnSpc>
                <a:spcPct val="100000"/>
              </a:lnSpc>
              <a:spcBef>
                <a:spcPts val="0"/>
              </a:spcBef>
              <a:spcAft>
                <a:spcPts val="0"/>
              </a:spcAft>
              <a:buClr>
                <a:schemeClr val="dk2"/>
              </a:buClr>
              <a:buSzPts val="4800"/>
              <a:buFont typeface="Poppins"/>
              <a:buNone/>
              <a:defRPr sz="4800" b="1" i="0" u="none" strike="noStrike" cap="none">
                <a:solidFill>
                  <a:schemeClr val="dk2"/>
                </a:solidFill>
                <a:latin typeface="Poppins"/>
                <a:ea typeface="Poppins"/>
                <a:cs typeface="Poppins"/>
                <a:sym typeface="Poppins"/>
              </a:defRPr>
            </a:lvl5pPr>
            <a:lvl6pPr marR="0" lvl="5" algn="l" rtl="0">
              <a:lnSpc>
                <a:spcPct val="100000"/>
              </a:lnSpc>
              <a:spcBef>
                <a:spcPts val="0"/>
              </a:spcBef>
              <a:spcAft>
                <a:spcPts val="0"/>
              </a:spcAft>
              <a:buClr>
                <a:schemeClr val="dk2"/>
              </a:buClr>
              <a:buSzPts val="4800"/>
              <a:buFont typeface="Poppins"/>
              <a:buNone/>
              <a:defRPr sz="4800" b="1" i="0" u="none" strike="noStrike" cap="none">
                <a:solidFill>
                  <a:schemeClr val="dk2"/>
                </a:solidFill>
                <a:latin typeface="Poppins"/>
                <a:ea typeface="Poppins"/>
                <a:cs typeface="Poppins"/>
                <a:sym typeface="Poppins"/>
              </a:defRPr>
            </a:lvl6pPr>
            <a:lvl7pPr marR="0" lvl="6" algn="l" rtl="0">
              <a:lnSpc>
                <a:spcPct val="100000"/>
              </a:lnSpc>
              <a:spcBef>
                <a:spcPts val="0"/>
              </a:spcBef>
              <a:spcAft>
                <a:spcPts val="0"/>
              </a:spcAft>
              <a:buClr>
                <a:schemeClr val="dk2"/>
              </a:buClr>
              <a:buSzPts val="4800"/>
              <a:buFont typeface="Poppins"/>
              <a:buNone/>
              <a:defRPr sz="4800" b="1" i="0" u="none" strike="noStrike" cap="none">
                <a:solidFill>
                  <a:schemeClr val="dk2"/>
                </a:solidFill>
                <a:latin typeface="Poppins"/>
                <a:ea typeface="Poppins"/>
                <a:cs typeface="Poppins"/>
                <a:sym typeface="Poppins"/>
              </a:defRPr>
            </a:lvl7pPr>
            <a:lvl8pPr marR="0" lvl="7" algn="l" rtl="0">
              <a:lnSpc>
                <a:spcPct val="100000"/>
              </a:lnSpc>
              <a:spcBef>
                <a:spcPts val="0"/>
              </a:spcBef>
              <a:spcAft>
                <a:spcPts val="0"/>
              </a:spcAft>
              <a:buClr>
                <a:schemeClr val="dk2"/>
              </a:buClr>
              <a:buSzPts val="4800"/>
              <a:buFont typeface="Poppins"/>
              <a:buNone/>
              <a:defRPr sz="4800" b="1" i="0" u="none" strike="noStrike" cap="none">
                <a:solidFill>
                  <a:schemeClr val="dk2"/>
                </a:solidFill>
                <a:latin typeface="Poppins"/>
                <a:ea typeface="Poppins"/>
                <a:cs typeface="Poppins"/>
                <a:sym typeface="Poppins"/>
              </a:defRPr>
            </a:lvl8pPr>
            <a:lvl9pPr marR="0" lvl="8" algn="l" rtl="0">
              <a:lnSpc>
                <a:spcPct val="100000"/>
              </a:lnSpc>
              <a:spcBef>
                <a:spcPts val="0"/>
              </a:spcBef>
              <a:spcAft>
                <a:spcPts val="0"/>
              </a:spcAft>
              <a:buClr>
                <a:schemeClr val="dk2"/>
              </a:buClr>
              <a:buSzPts val="4800"/>
              <a:buFont typeface="Poppins"/>
              <a:buNone/>
              <a:defRPr sz="4800" b="1" i="0" u="none" strike="noStrike" cap="none">
                <a:solidFill>
                  <a:schemeClr val="dk2"/>
                </a:solidFill>
                <a:latin typeface="Poppins"/>
                <a:ea typeface="Poppins"/>
                <a:cs typeface="Poppins"/>
                <a:sym typeface="Poppins"/>
              </a:defRPr>
            </a:lvl9pPr>
          </a:lstStyle>
          <a:p>
            <a:pPr>
              <a:buClr>
                <a:srgbClr val="00CEF6"/>
              </a:buClr>
              <a:buSzPts val="2000"/>
            </a:pPr>
            <a:r>
              <a:rPr lang="en-IN" sz="3600" b="0" dirty="0">
                <a:solidFill>
                  <a:schemeClr val="accent1">
                    <a:lumMod val="75000"/>
                  </a:schemeClr>
                </a:solidFill>
                <a:latin typeface="Georgia" panose="02040502050405020303" pitchFamily="18" charset="0"/>
                <a:cs typeface="Arial"/>
                <a:sym typeface="Arial"/>
              </a:rPr>
              <a:t> BUSINESS IMPACT</a:t>
            </a:r>
          </a:p>
        </p:txBody>
      </p:sp>
      <p:grpSp>
        <p:nvGrpSpPr>
          <p:cNvPr id="46" name="Google Shape;486;p3"/>
          <p:cNvGrpSpPr/>
          <p:nvPr/>
        </p:nvGrpSpPr>
        <p:grpSpPr>
          <a:xfrm>
            <a:off x="4706209" y="593756"/>
            <a:ext cx="453666" cy="452916"/>
            <a:chOff x="5970800" y="1619250"/>
            <a:chExt cx="428650" cy="456725"/>
          </a:xfrm>
          <a:solidFill>
            <a:srgbClr val="002060"/>
          </a:solidFill>
        </p:grpSpPr>
        <p:sp>
          <p:nvSpPr>
            <p:cNvPr id="47" name="Google Shape;487;p3"/>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8;p3"/>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89;p3"/>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490;p3"/>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491;p3"/>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2" name="Google Shape;1748;p30"/>
          <p:cNvGrpSpPr/>
          <p:nvPr/>
        </p:nvGrpSpPr>
        <p:grpSpPr>
          <a:xfrm>
            <a:off x="6002120" y="1735912"/>
            <a:ext cx="2596372" cy="2900838"/>
            <a:chOff x="2181300" y="231400"/>
            <a:chExt cx="4262637" cy="4762499"/>
          </a:xfrm>
        </p:grpSpPr>
        <p:sp>
          <p:nvSpPr>
            <p:cNvPr id="53" name="Google Shape;1749;p30"/>
            <p:cNvSpPr/>
            <p:nvPr/>
          </p:nvSpPr>
          <p:spPr>
            <a:xfrm>
              <a:off x="4504120" y="3382365"/>
              <a:ext cx="236644" cy="133254"/>
            </a:xfrm>
            <a:custGeom>
              <a:avLst/>
              <a:gdLst/>
              <a:ahLst/>
              <a:cxnLst/>
              <a:rect l="l" t="t" r="r" b="b"/>
              <a:pathLst>
                <a:path w="236644" h="133254" extrusionOk="0">
                  <a:moveTo>
                    <a:pt x="125355" y="133255"/>
                  </a:moveTo>
                  <a:lnTo>
                    <a:pt x="0" y="64389"/>
                  </a:lnTo>
                  <a:lnTo>
                    <a:pt x="111289" y="0"/>
                  </a:lnTo>
                  <a:lnTo>
                    <a:pt x="236644" y="68866"/>
                  </a:lnTo>
                  <a:lnTo>
                    <a:pt x="125355" y="13325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1750;p30"/>
            <p:cNvSpPr/>
            <p:nvPr/>
          </p:nvSpPr>
          <p:spPr>
            <a:xfrm>
              <a:off x="5178128" y="3780033"/>
              <a:ext cx="236549" cy="133254"/>
            </a:xfrm>
            <a:custGeom>
              <a:avLst/>
              <a:gdLst/>
              <a:ahLst/>
              <a:cxnLst/>
              <a:rect l="l" t="t" r="r" b="b"/>
              <a:pathLst>
                <a:path w="236549" h="133254" extrusionOk="0">
                  <a:moveTo>
                    <a:pt x="125355" y="133255"/>
                  </a:moveTo>
                  <a:lnTo>
                    <a:pt x="0" y="64294"/>
                  </a:lnTo>
                  <a:lnTo>
                    <a:pt x="111290" y="0"/>
                  </a:lnTo>
                  <a:lnTo>
                    <a:pt x="236549" y="68866"/>
                  </a:lnTo>
                  <a:lnTo>
                    <a:pt x="125355" y="13325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1751;p30"/>
            <p:cNvSpPr/>
            <p:nvPr/>
          </p:nvSpPr>
          <p:spPr>
            <a:xfrm>
              <a:off x="4560192" y="2212790"/>
              <a:ext cx="494767" cy="1273873"/>
            </a:xfrm>
            <a:custGeom>
              <a:avLst/>
              <a:gdLst/>
              <a:ahLst/>
              <a:cxnLst/>
              <a:rect l="l" t="t" r="r" b="b"/>
              <a:pathLst>
                <a:path w="494767" h="1273873" extrusionOk="0">
                  <a:moveTo>
                    <a:pt x="118227" y="1273874"/>
                  </a:moveTo>
                  <a:lnTo>
                    <a:pt x="0" y="1205484"/>
                  </a:lnTo>
                  <a:lnTo>
                    <a:pt x="376540" y="0"/>
                  </a:lnTo>
                  <a:lnTo>
                    <a:pt x="494767" y="68389"/>
                  </a:lnTo>
                  <a:lnTo>
                    <a:pt x="118227" y="127387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1752;p30"/>
            <p:cNvSpPr/>
            <p:nvPr/>
          </p:nvSpPr>
          <p:spPr>
            <a:xfrm>
              <a:off x="4629475" y="2174500"/>
              <a:ext cx="494671" cy="1273873"/>
            </a:xfrm>
            <a:custGeom>
              <a:avLst/>
              <a:gdLst/>
              <a:ahLst/>
              <a:cxnLst/>
              <a:rect l="l" t="t" r="r" b="b"/>
              <a:pathLst>
                <a:path w="494671" h="1273873" extrusionOk="0">
                  <a:moveTo>
                    <a:pt x="118227" y="1273873"/>
                  </a:moveTo>
                  <a:lnTo>
                    <a:pt x="0" y="1205484"/>
                  </a:lnTo>
                  <a:lnTo>
                    <a:pt x="376540" y="0"/>
                  </a:lnTo>
                  <a:lnTo>
                    <a:pt x="494672" y="68389"/>
                  </a:lnTo>
                  <a:lnTo>
                    <a:pt x="118227" y="1273873"/>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1753;p30"/>
            <p:cNvSpPr/>
            <p:nvPr/>
          </p:nvSpPr>
          <p:spPr>
            <a:xfrm>
              <a:off x="4560192" y="2212790"/>
              <a:ext cx="494767" cy="1273873"/>
            </a:xfrm>
            <a:custGeom>
              <a:avLst/>
              <a:gdLst/>
              <a:ahLst/>
              <a:cxnLst/>
              <a:rect l="l" t="t" r="r" b="b"/>
              <a:pathLst>
                <a:path w="494767" h="1273873" extrusionOk="0">
                  <a:moveTo>
                    <a:pt x="118227" y="1273874"/>
                  </a:moveTo>
                  <a:lnTo>
                    <a:pt x="0" y="1205484"/>
                  </a:lnTo>
                  <a:lnTo>
                    <a:pt x="376540" y="0"/>
                  </a:lnTo>
                  <a:lnTo>
                    <a:pt x="494767" y="68389"/>
                  </a:lnTo>
                  <a:lnTo>
                    <a:pt x="118227" y="127387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1754;p30"/>
            <p:cNvSpPr/>
            <p:nvPr/>
          </p:nvSpPr>
          <p:spPr>
            <a:xfrm>
              <a:off x="5160832" y="2249175"/>
              <a:ext cx="281692" cy="1586388"/>
            </a:xfrm>
            <a:custGeom>
              <a:avLst/>
              <a:gdLst/>
              <a:ahLst/>
              <a:cxnLst/>
              <a:rect l="l" t="t" r="r" b="b"/>
              <a:pathLst>
                <a:path w="281692" h="1586388" extrusionOk="0">
                  <a:moveTo>
                    <a:pt x="281692" y="1586389"/>
                  </a:moveTo>
                  <a:lnTo>
                    <a:pt x="162610" y="1517428"/>
                  </a:lnTo>
                  <a:lnTo>
                    <a:pt x="0" y="0"/>
                  </a:lnTo>
                  <a:lnTo>
                    <a:pt x="118227" y="68485"/>
                  </a:lnTo>
                  <a:lnTo>
                    <a:pt x="281692" y="1586389"/>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1755;p30"/>
            <p:cNvSpPr/>
            <p:nvPr/>
          </p:nvSpPr>
          <p:spPr>
            <a:xfrm>
              <a:off x="5078053" y="2296515"/>
              <a:ext cx="281692" cy="1586388"/>
            </a:xfrm>
            <a:custGeom>
              <a:avLst/>
              <a:gdLst/>
              <a:ahLst/>
              <a:cxnLst/>
              <a:rect l="l" t="t" r="r" b="b"/>
              <a:pathLst>
                <a:path w="281692" h="1586388" extrusionOk="0">
                  <a:moveTo>
                    <a:pt x="281692" y="1586389"/>
                  </a:moveTo>
                  <a:lnTo>
                    <a:pt x="162610" y="1517428"/>
                  </a:lnTo>
                  <a:lnTo>
                    <a:pt x="0" y="0"/>
                  </a:lnTo>
                  <a:lnTo>
                    <a:pt x="118227" y="68390"/>
                  </a:lnTo>
                  <a:lnTo>
                    <a:pt x="281692" y="1586389"/>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1756;p30"/>
            <p:cNvSpPr/>
            <p:nvPr/>
          </p:nvSpPr>
          <p:spPr>
            <a:xfrm>
              <a:off x="4075404" y="1596713"/>
              <a:ext cx="2321774" cy="1343501"/>
            </a:xfrm>
            <a:custGeom>
              <a:avLst/>
              <a:gdLst/>
              <a:ahLst/>
              <a:cxnLst/>
              <a:rect l="l" t="t" r="r" b="b"/>
              <a:pathLst>
                <a:path w="2321774" h="1343501" extrusionOk="0">
                  <a:moveTo>
                    <a:pt x="2221415" y="1343501"/>
                  </a:moveTo>
                  <a:lnTo>
                    <a:pt x="0" y="58103"/>
                  </a:lnTo>
                  <a:lnTo>
                    <a:pt x="100360" y="0"/>
                  </a:lnTo>
                  <a:lnTo>
                    <a:pt x="2321775" y="1285399"/>
                  </a:lnTo>
                  <a:lnTo>
                    <a:pt x="2221415" y="1343501"/>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1757;p30"/>
            <p:cNvSpPr/>
            <p:nvPr/>
          </p:nvSpPr>
          <p:spPr>
            <a:xfrm>
              <a:off x="4075404" y="1654530"/>
              <a:ext cx="2221415" cy="1401603"/>
            </a:xfrm>
            <a:custGeom>
              <a:avLst/>
              <a:gdLst/>
              <a:ahLst/>
              <a:cxnLst/>
              <a:rect l="l" t="t" r="r" b="b"/>
              <a:pathLst>
                <a:path w="2221415" h="1401603" extrusionOk="0">
                  <a:moveTo>
                    <a:pt x="2221415" y="1401604"/>
                  </a:moveTo>
                  <a:lnTo>
                    <a:pt x="0" y="116205"/>
                  </a:lnTo>
                  <a:lnTo>
                    <a:pt x="0" y="0"/>
                  </a:lnTo>
                  <a:lnTo>
                    <a:pt x="2221415" y="1285399"/>
                  </a:lnTo>
                  <a:lnTo>
                    <a:pt x="2221415" y="140160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1758;p30"/>
            <p:cNvSpPr/>
            <p:nvPr/>
          </p:nvSpPr>
          <p:spPr>
            <a:xfrm>
              <a:off x="4206176" y="231400"/>
              <a:ext cx="2045689" cy="2621660"/>
            </a:xfrm>
            <a:custGeom>
              <a:avLst/>
              <a:gdLst/>
              <a:ahLst/>
              <a:cxnLst/>
              <a:rect l="l" t="t" r="r" b="b"/>
              <a:pathLst>
                <a:path w="2045689" h="2621660" extrusionOk="0">
                  <a:moveTo>
                    <a:pt x="2045690" y="2621661"/>
                  </a:moveTo>
                  <a:lnTo>
                    <a:pt x="0" y="1437894"/>
                  </a:lnTo>
                  <a:lnTo>
                    <a:pt x="0" y="0"/>
                  </a:lnTo>
                  <a:lnTo>
                    <a:pt x="2045690" y="1183767"/>
                  </a:lnTo>
                  <a:lnTo>
                    <a:pt x="2045690" y="262166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1759;p30"/>
            <p:cNvSpPr/>
            <p:nvPr/>
          </p:nvSpPr>
          <p:spPr>
            <a:xfrm>
              <a:off x="6296819" y="2879159"/>
              <a:ext cx="101975" cy="176974"/>
            </a:xfrm>
            <a:custGeom>
              <a:avLst/>
              <a:gdLst/>
              <a:ahLst/>
              <a:cxnLst/>
              <a:rect l="l" t="t" r="r" b="b"/>
              <a:pathLst>
                <a:path w="101975" h="176974" extrusionOk="0">
                  <a:moveTo>
                    <a:pt x="101975" y="118015"/>
                  </a:moveTo>
                  <a:lnTo>
                    <a:pt x="0" y="176974"/>
                  </a:lnTo>
                  <a:lnTo>
                    <a:pt x="0" y="58960"/>
                  </a:lnTo>
                  <a:lnTo>
                    <a:pt x="101975" y="0"/>
                  </a:lnTo>
                  <a:lnTo>
                    <a:pt x="101975" y="118015"/>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1760;p30"/>
            <p:cNvSpPr/>
            <p:nvPr/>
          </p:nvSpPr>
          <p:spPr>
            <a:xfrm>
              <a:off x="4356811" y="496480"/>
              <a:ext cx="169452" cy="163353"/>
            </a:xfrm>
            <a:custGeom>
              <a:avLst/>
              <a:gdLst/>
              <a:ahLst/>
              <a:cxnLst/>
              <a:rect l="l" t="t" r="r" b="b"/>
              <a:pathLst>
                <a:path w="169452" h="163353" extrusionOk="0">
                  <a:moveTo>
                    <a:pt x="169453" y="163354"/>
                  </a:moveTo>
                  <a:lnTo>
                    <a:pt x="0" y="65341"/>
                  </a:lnTo>
                  <a:lnTo>
                    <a:pt x="0" y="0"/>
                  </a:lnTo>
                  <a:lnTo>
                    <a:pt x="169453" y="98012"/>
                  </a:lnTo>
                  <a:lnTo>
                    <a:pt x="169453" y="16335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1761;p30"/>
            <p:cNvSpPr/>
            <p:nvPr/>
          </p:nvSpPr>
          <p:spPr>
            <a:xfrm>
              <a:off x="4598397" y="636212"/>
              <a:ext cx="298038" cy="237839"/>
            </a:xfrm>
            <a:custGeom>
              <a:avLst/>
              <a:gdLst/>
              <a:ahLst/>
              <a:cxnLst/>
              <a:rect l="l" t="t" r="r" b="b"/>
              <a:pathLst>
                <a:path w="298038" h="237839" extrusionOk="0">
                  <a:moveTo>
                    <a:pt x="298039" y="237839"/>
                  </a:moveTo>
                  <a:lnTo>
                    <a:pt x="0" y="65437"/>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1762;p30"/>
            <p:cNvSpPr/>
            <p:nvPr/>
          </p:nvSpPr>
          <p:spPr>
            <a:xfrm>
              <a:off x="4356811" y="619924"/>
              <a:ext cx="169452" cy="163353"/>
            </a:xfrm>
            <a:custGeom>
              <a:avLst/>
              <a:gdLst/>
              <a:ahLst/>
              <a:cxnLst/>
              <a:rect l="l" t="t" r="r" b="b"/>
              <a:pathLst>
                <a:path w="169452" h="163353" extrusionOk="0">
                  <a:moveTo>
                    <a:pt x="169453" y="163354"/>
                  </a:moveTo>
                  <a:lnTo>
                    <a:pt x="0" y="65342"/>
                  </a:lnTo>
                  <a:lnTo>
                    <a:pt x="0" y="0"/>
                  </a:lnTo>
                  <a:lnTo>
                    <a:pt x="169453" y="98012"/>
                  </a:lnTo>
                  <a:lnTo>
                    <a:pt x="169453" y="16335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1763;p30"/>
            <p:cNvSpPr/>
            <p:nvPr/>
          </p:nvSpPr>
          <p:spPr>
            <a:xfrm>
              <a:off x="4598397" y="759656"/>
              <a:ext cx="298038" cy="237839"/>
            </a:xfrm>
            <a:custGeom>
              <a:avLst/>
              <a:gdLst/>
              <a:ahLst/>
              <a:cxnLst/>
              <a:rect l="l" t="t" r="r" b="b"/>
              <a:pathLst>
                <a:path w="298038" h="237839" extrusionOk="0">
                  <a:moveTo>
                    <a:pt x="298039" y="237839"/>
                  </a:moveTo>
                  <a:lnTo>
                    <a:pt x="0" y="65437"/>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1764;p30"/>
            <p:cNvSpPr/>
            <p:nvPr/>
          </p:nvSpPr>
          <p:spPr>
            <a:xfrm>
              <a:off x="4356811" y="761466"/>
              <a:ext cx="169452" cy="163448"/>
            </a:xfrm>
            <a:custGeom>
              <a:avLst/>
              <a:gdLst/>
              <a:ahLst/>
              <a:cxnLst/>
              <a:rect l="l" t="t" r="r" b="b"/>
              <a:pathLst>
                <a:path w="169452" h="163448" extrusionOk="0">
                  <a:moveTo>
                    <a:pt x="169453" y="163449"/>
                  </a:moveTo>
                  <a:lnTo>
                    <a:pt x="0" y="65437"/>
                  </a:lnTo>
                  <a:lnTo>
                    <a:pt x="0" y="0"/>
                  </a:lnTo>
                  <a:lnTo>
                    <a:pt x="169453" y="98107"/>
                  </a:lnTo>
                  <a:lnTo>
                    <a:pt x="169453" y="16344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1765;p30"/>
            <p:cNvSpPr/>
            <p:nvPr/>
          </p:nvSpPr>
          <p:spPr>
            <a:xfrm>
              <a:off x="4598397" y="901293"/>
              <a:ext cx="298038" cy="237839"/>
            </a:xfrm>
            <a:custGeom>
              <a:avLst/>
              <a:gdLst/>
              <a:ahLst/>
              <a:cxnLst/>
              <a:rect l="l" t="t" r="r" b="b"/>
              <a:pathLst>
                <a:path w="298038" h="237839" extrusionOk="0">
                  <a:moveTo>
                    <a:pt x="298039" y="237839"/>
                  </a:moveTo>
                  <a:lnTo>
                    <a:pt x="0" y="65342"/>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1766;p30"/>
            <p:cNvSpPr/>
            <p:nvPr/>
          </p:nvSpPr>
          <p:spPr>
            <a:xfrm>
              <a:off x="4356811" y="903102"/>
              <a:ext cx="169452" cy="163449"/>
            </a:xfrm>
            <a:custGeom>
              <a:avLst/>
              <a:gdLst/>
              <a:ahLst/>
              <a:cxnLst/>
              <a:rect l="l" t="t" r="r" b="b"/>
              <a:pathLst>
                <a:path w="169452" h="163449" extrusionOk="0">
                  <a:moveTo>
                    <a:pt x="169453" y="163449"/>
                  </a:moveTo>
                  <a:lnTo>
                    <a:pt x="0" y="65342"/>
                  </a:lnTo>
                  <a:lnTo>
                    <a:pt x="0" y="0"/>
                  </a:lnTo>
                  <a:lnTo>
                    <a:pt x="169453" y="98012"/>
                  </a:lnTo>
                  <a:lnTo>
                    <a:pt x="169453" y="16344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1767;p30"/>
            <p:cNvSpPr/>
            <p:nvPr/>
          </p:nvSpPr>
          <p:spPr>
            <a:xfrm>
              <a:off x="4598397" y="1042929"/>
              <a:ext cx="298038" cy="237839"/>
            </a:xfrm>
            <a:custGeom>
              <a:avLst/>
              <a:gdLst/>
              <a:ahLst/>
              <a:cxnLst/>
              <a:rect l="l" t="t" r="r" b="b"/>
              <a:pathLst>
                <a:path w="298038" h="237839" extrusionOk="0">
                  <a:moveTo>
                    <a:pt x="298039" y="237839"/>
                  </a:moveTo>
                  <a:lnTo>
                    <a:pt x="0" y="65342"/>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1768;p30"/>
            <p:cNvSpPr/>
            <p:nvPr/>
          </p:nvSpPr>
          <p:spPr>
            <a:xfrm>
              <a:off x="5115879" y="982814"/>
              <a:ext cx="204046" cy="276142"/>
            </a:xfrm>
            <a:custGeom>
              <a:avLst/>
              <a:gdLst/>
              <a:ahLst/>
              <a:cxnLst/>
              <a:rect l="l" t="t" r="r" b="b"/>
              <a:pathLst>
                <a:path w="204046" h="276142" extrusionOk="0">
                  <a:moveTo>
                    <a:pt x="665" y="41256"/>
                  </a:moveTo>
                  <a:cubicBezTo>
                    <a:pt x="38205" y="-7321"/>
                    <a:pt x="105207" y="-15132"/>
                    <a:pt x="182188" y="29255"/>
                  </a:cubicBezTo>
                  <a:cubicBezTo>
                    <a:pt x="189601" y="33541"/>
                    <a:pt x="196918" y="38208"/>
                    <a:pt x="204046" y="43161"/>
                  </a:cubicBezTo>
                  <a:lnTo>
                    <a:pt x="182663" y="276143"/>
                  </a:lnTo>
                  <a:lnTo>
                    <a:pt x="0" y="42209"/>
                  </a:lnTo>
                  <a:close/>
                </a:path>
              </a:pathLst>
            </a:custGeom>
            <a:solidFill>
              <a:srgbClr val="439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1769;p30"/>
            <p:cNvSpPr/>
            <p:nvPr/>
          </p:nvSpPr>
          <p:spPr>
            <a:xfrm>
              <a:off x="5297876" y="1025975"/>
              <a:ext cx="199579" cy="260699"/>
            </a:xfrm>
            <a:custGeom>
              <a:avLst/>
              <a:gdLst/>
              <a:ahLst/>
              <a:cxnLst/>
              <a:rect l="l" t="t" r="r" b="b"/>
              <a:pathLst>
                <a:path w="199579" h="260699" extrusionOk="0">
                  <a:moveTo>
                    <a:pt x="199580" y="260699"/>
                  </a:moveTo>
                  <a:lnTo>
                    <a:pt x="0" y="232981"/>
                  </a:lnTo>
                  <a:lnTo>
                    <a:pt x="21859" y="0"/>
                  </a:lnTo>
                  <a:cubicBezTo>
                    <a:pt x="103591" y="56864"/>
                    <a:pt x="171733" y="158972"/>
                    <a:pt x="199580" y="260699"/>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1770;p30"/>
            <p:cNvSpPr/>
            <p:nvPr/>
          </p:nvSpPr>
          <p:spPr>
            <a:xfrm>
              <a:off x="5298541" y="1258956"/>
              <a:ext cx="212884" cy="276193"/>
            </a:xfrm>
            <a:custGeom>
              <a:avLst/>
              <a:gdLst/>
              <a:ahLst/>
              <a:cxnLst/>
              <a:rect l="l" t="t" r="r" b="b"/>
              <a:pathLst>
                <a:path w="212884" h="276193" extrusionOk="0">
                  <a:moveTo>
                    <a:pt x="212885" y="123444"/>
                  </a:moveTo>
                  <a:cubicBezTo>
                    <a:pt x="212885" y="228219"/>
                    <a:pt x="155862" y="285369"/>
                    <a:pt x="76315" y="274987"/>
                  </a:cubicBezTo>
                  <a:lnTo>
                    <a:pt x="0" y="0"/>
                  </a:lnTo>
                  <a:lnTo>
                    <a:pt x="199580" y="27718"/>
                  </a:lnTo>
                  <a:cubicBezTo>
                    <a:pt x="208332" y="58874"/>
                    <a:pt x="212809" y="91078"/>
                    <a:pt x="212885" y="123444"/>
                  </a:cubicBezTo>
                  <a:close/>
                </a:path>
              </a:pathLst>
            </a:custGeom>
            <a:solidFill>
              <a:srgbClr val="FF4D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1771;p30"/>
            <p:cNvSpPr/>
            <p:nvPr/>
          </p:nvSpPr>
          <p:spPr>
            <a:xfrm>
              <a:off x="5084706" y="1024070"/>
              <a:ext cx="290055" cy="509778"/>
            </a:xfrm>
            <a:custGeom>
              <a:avLst/>
              <a:gdLst/>
              <a:ahLst/>
              <a:cxnLst/>
              <a:rect l="l" t="t" r="r" b="b"/>
              <a:pathLst>
                <a:path w="290055" h="509778" extrusionOk="0">
                  <a:moveTo>
                    <a:pt x="31172" y="952"/>
                  </a:moveTo>
                  <a:cubicBezTo>
                    <a:pt x="11405" y="26956"/>
                    <a:pt x="0" y="64389"/>
                    <a:pt x="0" y="111442"/>
                  </a:cubicBezTo>
                  <a:cubicBezTo>
                    <a:pt x="0" y="247840"/>
                    <a:pt x="95513" y="413575"/>
                    <a:pt x="213360" y="481775"/>
                  </a:cubicBezTo>
                  <a:cubicBezTo>
                    <a:pt x="236863" y="496024"/>
                    <a:pt x="262913" y="505539"/>
                    <a:pt x="290055" y="509778"/>
                  </a:cubicBezTo>
                  <a:lnTo>
                    <a:pt x="213835" y="234886"/>
                  </a:lnTo>
                  <a:lnTo>
                    <a:pt x="3231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1772;p30"/>
            <p:cNvSpPr/>
            <p:nvPr/>
          </p:nvSpPr>
          <p:spPr>
            <a:xfrm>
              <a:off x="5705494" y="1324174"/>
              <a:ext cx="204331" cy="276159"/>
            </a:xfrm>
            <a:custGeom>
              <a:avLst/>
              <a:gdLst/>
              <a:ahLst/>
              <a:cxnLst/>
              <a:rect l="l" t="t" r="r" b="b"/>
              <a:pathLst>
                <a:path w="204331" h="276159" extrusionOk="0">
                  <a:moveTo>
                    <a:pt x="950" y="41272"/>
                  </a:moveTo>
                  <a:cubicBezTo>
                    <a:pt x="38490" y="-7305"/>
                    <a:pt x="105492" y="-15116"/>
                    <a:pt x="182473" y="29176"/>
                  </a:cubicBezTo>
                  <a:cubicBezTo>
                    <a:pt x="189885" y="33462"/>
                    <a:pt x="197108" y="38129"/>
                    <a:pt x="204331" y="43178"/>
                  </a:cubicBezTo>
                  <a:lnTo>
                    <a:pt x="182283" y="276159"/>
                  </a:lnTo>
                  <a:lnTo>
                    <a:pt x="0" y="42130"/>
                  </a:lnTo>
                  <a:close/>
                </a:path>
              </a:pathLst>
            </a:custGeom>
            <a:solidFill>
              <a:srgbClr val="5435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1773;p30"/>
            <p:cNvSpPr/>
            <p:nvPr/>
          </p:nvSpPr>
          <p:spPr>
            <a:xfrm>
              <a:off x="5887776" y="1367351"/>
              <a:ext cx="199579" cy="260603"/>
            </a:xfrm>
            <a:custGeom>
              <a:avLst/>
              <a:gdLst/>
              <a:ahLst/>
              <a:cxnLst/>
              <a:rect l="l" t="t" r="r" b="b"/>
              <a:pathLst>
                <a:path w="199579" h="260603" extrusionOk="0">
                  <a:moveTo>
                    <a:pt x="199580" y="260604"/>
                  </a:moveTo>
                  <a:lnTo>
                    <a:pt x="0" y="232981"/>
                  </a:lnTo>
                  <a:lnTo>
                    <a:pt x="21859" y="0"/>
                  </a:lnTo>
                  <a:cubicBezTo>
                    <a:pt x="103591" y="56769"/>
                    <a:pt x="171638" y="158877"/>
                    <a:pt x="199580" y="260604"/>
                  </a:cubicBezTo>
                  <a:close/>
                </a:path>
              </a:pathLst>
            </a:custGeom>
            <a:solidFill>
              <a:srgbClr val="1B96E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1774;p30"/>
            <p:cNvSpPr/>
            <p:nvPr/>
          </p:nvSpPr>
          <p:spPr>
            <a:xfrm>
              <a:off x="5887776" y="1600333"/>
              <a:ext cx="213550" cy="276118"/>
            </a:xfrm>
            <a:custGeom>
              <a:avLst/>
              <a:gdLst/>
              <a:ahLst/>
              <a:cxnLst/>
              <a:rect l="l" t="t" r="r" b="b"/>
              <a:pathLst>
                <a:path w="213550" h="276118" extrusionOk="0">
                  <a:moveTo>
                    <a:pt x="213550" y="123444"/>
                  </a:moveTo>
                  <a:cubicBezTo>
                    <a:pt x="213550" y="228219"/>
                    <a:pt x="156527" y="285369"/>
                    <a:pt x="76981" y="274892"/>
                  </a:cubicBezTo>
                  <a:lnTo>
                    <a:pt x="0" y="0"/>
                  </a:lnTo>
                  <a:lnTo>
                    <a:pt x="199580" y="27622"/>
                  </a:lnTo>
                  <a:cubicBezTo>
                    <a:pt x="208504" y="58788"/>
                    <a:pt x="213208" y="91021"/>
                    <a:pt x="213550" y="12344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1775;p30"/>
            <p:cNvSpPr/>
            <p:nvPr/>
          </p:nvSpPr>
          <p:spPr>
            <a:xfrm>
              <a:off x="5674606" y="1365446"/>
              <a:ext cx="290055" cy="509682"/>
            </a:xfrm>
            <a:custGeom>
              <a:avLst/>
              <a:gdLst/>
              <a:ahLst/>
              <a:cxnLst/>
              <a:rect l="l" t="t" r="r" b="b"/>
              <a:pathLst>
                <a:path w="290055" h="509682" extrusionOk="0">
                  <a:moveTo>
                    <a:pt x="31077" y="857"/>
                  </a:moveTo>
                  <a:cubicBezTo>
                    <a:pt x="11404" y="26956"/>
                    <a:pt x="0" y="64294"/>
                    <a:pt x="0" y="111347"/>
                  </a:cubicBezTo>
                  <a:cubicBezTo>
                    <a:pt x="0" y="247745"/>
                    <a:pt x="95513" y="413575"/>
                    <a:pt x="213360" y="481775"/>
                  </a:cubicBezTo>
                  <a:cubicBezTo>
                    <a:pt x="236844" y="496033"/>
                    <a:pt x="262913" y="505520"/>
                    <a:pt x="290055" y="509683"/>
                  </a:cubicBezTo>
                  <a:lnTo>
                    <a:pt x="213170" y="234887"/>
                  </a:lnTo>
                  <a:lnTo>
                    <a:pt x="31647" y="0"/>
                  </a:ln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1776;p30"/>
            <p:cNvSpPr/>
            <p:nvPr/>
          </p:nvSpPr>
          <p:spPr>
            <a:xfrm>
              <a:off x="5115879" y="1943808"/>
              <a:ext cx="971477" cy="359289"/>
            </a:xfrm>
            <a:custGeom>
              <a:avLst/>
              <a:gdLst/>
              <a:ahLst/>
              <a:cxnLst/>
              <a:rect l="l" t="t" r="r" b="b"/>
              <a:pathLst>
                <a:path w="971477" h="359289" extrusionOk="0">
                  <a:moveTo>
                    <a:pt x="0" y="102961"/>
                  </a:moveTo>
                  <a:cubicBezTo>
                    <a:pt x="0" y="102961"/>
                    <a:pt x="144553" y="-173264"/>
                    <a:pt x="511684" y="179161"/>
                  </a:cubicBezTo>
                  <a:cubicBezTo>
                    <a:pt x="878815" y="531586"/>
                    <a:pt x="971477" y="258218"/>
                    <a:pt x="971477" y="258218"/>
                  </a:cubicBezTo>
                </a:path>
              </a:pathLst>
            </a:custGeom>
            <a:noFill/>
            <a:ln w="13475" cap="flat" cmpd="sng">
              <a:solidFill>
                <a:srgbClr val="D6D8E5"/>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1777;p30"/>
            <p:cNvSpPr/>
            <p:nvPr/>
          </p:nvSpPr>
          <p:spPr>
            <a:xfrm rot="-1801764">
              <a:off x="5403245" y="1931037"/>
              <a:ext cx="49945" cy="86600"/>
            </a:xfrm>
            <a:custGeom>
              <a:avLst/>
              <a:gdLst/>
              <a:ahLst/>
              <a:cxnLst/>
              <a:rect l="l" t="t" r="r" b="b"/>
              <a:pathLst>
                <a:path w="49989" h="86677" extrusionOk="0">
                  <a:moveTo>
                    <a:pt x="49990" y="43339"/>
                  </a:moveTo>
                  <a:cubicBezTo>
                    <a:pt x="49990" y="67274"/>
                    <a:pt x="38799" y="86677"/>
                    <a:pt x="24995" y="86677"/>
                  </a:cubicBezTo>
                  <a:cubicBezTo>
                    <a:pt x="11191" y="86677"/>
                    <a:pt x="0" y="67274"/>
                    <a:pt x="0" y="43339"/>
                  </a:cubicBezTo>
                  <a:cubicBezTo>
                    <a:pt x="0" y="19403"/>
                    <a:pt x="11191"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1778;p30"/>
            <p:cNvSpPr/>
            <p:nvPr/>
          </p:nvSpPr>
          <p:spPr>
            <a:xfrm rot="-1801764">
              <a:off x="5143652" y="1930529"/>
              <a:ext cx="49945" cy="86600"/>
            </a:xfrm>
            <a:custGeom>
              <a:avLst/>
              <a:gdLst/>
              <a:ahLst/>
              <a:cxnLst/>
              <a:rect l="l" t="t" r="r" b="b"/>
              <a:pathLst>
                <a:path w="49989" h="86677" extrusionOk="0">
                  <a:moveTo>
                    <a:pt x="49990" y="43339"/>
                  </a:moveTo>
                  <a:cubicBezTo>
                    <a:pt x="49990" y="67274"/>
                    <a:pt x="38799" y="86677"/>
                    <a:pt x="24995" y="86677"/>
                  </a:cubicBezTo>
                  <a:cubicBezTo>
                    <a:pt x="11190" y="86677"/>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1779;p30"/>
            <p:cNvSpPr/>
            <p:nvPr/>
          </p:nvSpPr>
          <p:spPr>
            <a:xfrm rot="-1790023">
              <a:off x="5694653" y="2149239"/>
              <a:ext cx="50164" cy="86979"/>
            </a:xfrm>
            <a:custGeom>
              <a:avLst/>
              <a:gdLst/>
              <a:ahLst/>
              <a:cxnLst/>
              <a:rect l="l" t="t" r="r" b="b"/>
              <a:pathLst>
                <a:path w="50162" h="86976" extrusionOk="0">
                  <a:moveTo>
                    <a:pt x="50164" y="43489"/>
                  </a:moveTo>
                  <a:cubicBezTo>
                    <a:pt x="50164" y="67507"/>
                    <a:pt x="38934" y="86977"/>
                    <a:pt x="25082" y="86977"/>
                  </a:cubicBezTo>
                  <a:cubicBezTo>
                    <a:pt x="11231" y="86977"/>
                    <a:pt x="1" y="67507"/>
                    <a:pt x="1" y="43489"/>
                  </a:cubicBezTo>
                  <a:cubicBezTo>
                    <a:pt x="1" y="19471"/>
                    <a:pt x="11231" y="1"/>
                    <a:pt x="25082" y="1"/>
                  </a:cubicBezTo>
                  <a:cubicBezTo>
                    <a:pt x="38934" y="1"/>
                    <a:pt x="50164" y="19471"/>
                    <a:pt x="50164" y="4348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1780;p30"/>
            <p:cNvSpPr/>
            <p:nvPr/>
          </p:nvSpPr>
          <p:spPr>
            <a:xfrm rot="-1801764">
              <a:off x="5993267" y="2236949"/>
              <a:ext cx="49945" cy="86600"/>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1781;p30"/>
            <p:cNvSpPr/>
            <p:nvPr/>
          </p:nvSpPr>
          <p:spPr>
            <a:xfrm>
              <a:off x="4356811" y="1418691"/>
              <a:ext cx="57973" cy="235172"/>
            </a:xfrm>
            <a:custGeom>
              <a:avLst/>
              <a:gdLst/>
              <a:ahLst/>
              <a:cxnLst/>
              <a:rect l="l" t="t" r="r" b="b"/>
              <a:pathLst>
                <a:path w="57973" h="235172" extrusionOk="0">
                  <a:moveTo>
                    <a:pt x="57973" y="235172"/>
                  </a:moveTo>
                  <a:lnTo>
                    <a:pt x="0" y="201549"/>
                  </a:lnTo>
                  <a:lnTo>
                    <a:pt x="0" y="0"/>
                  </a:lnTo>
                  <a:lnTo>
                    <a:pt x="57973" y="33623"/>
                  </a:lnTo>
                  <a:lnTo>
                    <a:pt x="57973" y="23517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1782;p30"/>
            <p:cNvSpPr/>
            <p:nvPr/>
          </p:nvSpPr>
          <p:spPr>
            <a:xfrm>
              <a:off x="4517330" y="1440789"/>
              <a:ext cx="58068" cy="305942"/>
            </a:xfrm>
            <a:custGeom>
              <a:avLst/>
              <a:gdLst/>
              <a:ahLst/>
              <a:cxnLst/>
              <a:rect l="l" t="t" r="r" b="b"/>
              <a:pathLst>
                <a:path w="58068" h="305942" extrusionOk="0">
                  <a:moveTo>
                    <a:pt x="58068" y="305943"/>
                  </a:moveTo>
                  <a:lnTo>
                    <a:pt x="0" y="272320"/>
                  </a:lnTo>
                  <a:lnTo>
                    <a:pt x="0" y="0"/>
                  </a:lnTo>
                  <a:lnTo>
                    <a:pt x="58068" y="33623"/>
                  </a:lnTo>
                  <a:lnTo>
                    <a:pt x="58068" y="30594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1783;p30"/>
            <p:cNvSpPr/>
            <p:nvPr/>
          </p:nvSpPr>
          <p:spPr>
            <a:xfrm>
              <a:off x="4677849" y="1415738"/>
              <a:ext cx="58067" cy="423862"/>
            </a:xfrm>
            <a:custGeom>
              <a:avLst/>
              <a:gdLst/>
              <a:ahLst/>
              <a:cxnLst/>
              <a:rect l="l" t="t" r="r" b="b"/>
              <a:pathLst>
                <a:path w="58067" h="423862" extrusionOk="0">
                  <a:moveTo>
                    <a:pt x="58068" y="423863"/>
                  </a:moveTo>
                  <a:lnTo>
                    <a:pt x="0" y="390335"/>
                  </a:lnTo>
                  <a:lnTo>
                    <a:pt x="0" y="0"/>
                  </a:lnTo>
                  <a:lnTo>
                    <a:pt x="58068" y="33528"/>
                  </a:lnTo>
                  <a:lnTo>
                    <a:pt x="58068" y="423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1784;p30"/>
            <p:cNvSpPr/>
            <p:nvPr/>
          </p:nvSpPr>
          <p:spPr>
            <a:xfrm>
              <a:off x="4838368" y="1414214"/>
              <a:ext cx="58068" cy="518255"/>
            </a:xfrm>
            <a:custGeom>
              <a:avLst/>
              <a:gdLst/>
              <a:ahLst/>
              <a:cxnLst/>
              <a:rect l="l" t="t" r="r" b="b"/>
              <a:pathLst>
                <a:path w="58068" h="518255" extrusionOk="0">
                  <a:moveTo>
                    <a:pt x="58068" y="518255"/>
                  </a:moveTo>
                  <a:lnTo>
                    <a:pt x="0" y="484727"/>
                  </a:lnTo>
                  <a:lnTo>
                    <a:pt x="0" y="0"/>
                  </a:lnTo>
                  <a:lnTo>
                    <a:pt x="58068" y="33528"/>
                  </a:lnTo>
                  <a:lnTo>
                    <a:pt x="58068" y="518255"/>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1785;p30"/>
            <p:cNvSpPr/>
            <p:nvPr/>
          </p:nvSpPr>
          <p:spPr>
            <a:xfrm>
              <a:off x="5343399" y="3731361"/>
              <a:ext cx="99124" cy="151542"/>
            </a:xfrm>
            <a:custGeom>
              <a:avLst/>
              <a:gdLst/>
              <a:ahLst/>
              <a:cxnLst/>
              <a:rect l="l" t="t" r="r" b="b"/>
              <a:pathLst>
                <a:path w="99124" h="151542" extrusionOk="0">
                  <a:moveTo>
                    <a:pt x="16347" y="151543"/>
                  </a:moveTo>
                  <a:lnTo>
                    <a:pt x="99124" y="104204"/>
                  </a:lnTo>
                  <a:lnTo>
                    <a:pt x="0" y="0"/>
                  </a:lnTo>
                  <a:lnTo>
                    <a:pt x="16347" y="151543"/>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1786;p30"/>
            <p:cNvSpPr/>
            <p:nvPr/>
          </p:nvSpPr>
          <p:spPr>
            <a:xfrm>
              <a:off x="4678419" y="3350075"/>
              <a:ext cx="69282" cy="136588"/>
            </a:xfrm>
            <a:custGeom>
              <a:avLst/>
              <a:gdLst/>
              <a:ahLst/>
              <a:cxnLst/>
              <a:rect l="l" t="t" r="r" b="b"/>
              <a:pathLst>
                <a:path w="69282" h="136588" extrusionOk="0">
                  <a:moveTo>
                    <a:pt x="0" y="136588"/>
                  </a:moveTo>
                  <a:lnTo>
                    <a:pt x="69283" y="98298"/>
                  </a:lnTo>
                  <a:lnTo>
                    <a:pt x="42672" y="0"/>
                  </a:lnTo>
                  <a:lnTo>
                    <a:pt x="0" y="136588"/>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1" name="Google Shape;1787;p30"/>
            <p:cNvGrpSpPr/>
            <p:nvPr/>
          </p:nvGrpSpPr>
          <p:grpSpPr>
            <a:xfrm>
              <a:off x="3103642" y="4105408"/>
              <a:ext cx="746807" cy="516445"/>
              <a:chOff x="4884742" y="4921758"/>
              <a:chExt cx="746807" cy="516445"/>
            </a:xfrm>
          </p:grpSpPr>
          <p:sp>
            <p:nvSpPr>
              <p:cNvPr id="243" name="Google Shape;1788;p30"/>
              <p:cNvSpPr/>
              <p:nvPr/>
            </p:nvSpPr>
            <p:spPr>
              <a:xfrm>
                <a:off x="4884742" y="505358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1789;p30"/>
              <p:cNvSpPr/>
              <p:nvPr/>
            </p:nvSpPr>
            <p:spPr>
              <a:xfrm>
                <a:off x="4966950" y="5004149"/>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1790;p30"/>
              <p:cNvSpPr/>
              <p:nvPr/>
            </p:nvSpPr>
            <p:spPr>
              <a:xfrm>
                <a:off x="4967045" y="5111781"/>
                <a:ext cx="65671" cy="87534"/>
              </a:xfrm>
              <a:custGeom>
                <a:avLst/>
                <a:gdLst/>
                <a:ahLst/>
                <a:cxnLst/>
                <a:rect l="l" t="t" r="r" b="b"/>
                <a:pathLst>
                  <a:path w="65671" h="87534" extrusionOk="0">
                    <a:moveTo>
                      <a:pt x="0" y="87534"/>
                    </a:moveTo>
                    <a:lnTo>
                      <a:pt x="0" y="0"/>
                    </a:lnTo>
                    <a:lnTo>
                      <a:pt x="65671" y="58579"/>
                    </a:lnTo>
                    <a:lnTo>
                      <a:pt x="0" y="87534"/>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1791;p30"/>
              <p:cNvSpPr/>
              <p:nvPr/>
            </p:nvSpPr>
            <p:spPr>
              <a:xfrm>
                <a:off x="5581465" y="5114067"/>
                <a:ext cx="50084" cy="118109"/>
              </a:xfrm>
              <a:custGeom>
                <a:avLst/>
                <a:gdLst/>
                <a:ahLst/>
                <a:cxnLst/>
                <a:rect l="l" t="t" r="r" b="b"/>
                <a:pathLst>
                  <a:path w="50084" h="118109" extrusionOk="0">
                    <a:moveTo>
                      <a:pt x="50085" y="0"/>
                    </a:moveTo>
                    <a:lnTo>
                      <a:pt x="50085" y="82391"/>
                    </a:lnTo>
                    <a:lnTo>
                      <a:pt x="16442" y="118110"/>
                    </a:lnTo>
                    <a:lnTo>
                      <a:pt x="0" y="23717"/>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1792;p30"/>
              <p:cNvSpPr/>
              <p:nvPr/>
            </p:nvSpPr>
            <p:spPr>
              <a:xfrm>
                <a:off x="4966950" y="4921758"/>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1793;p30"/>
              <p:cNvSpPr/>
              <p:nvPr/>
            </p:nvSpPr>
            <p:spPr>
              <a:xfrm>
                <a:off x="5061432" y="4974074"/>
                <a:ext cx="475691" cy="275248"/>
              </a:xfrm>
              <a:custGeom>
                <a:avLst/>
                <a:gdLst/>
                <a:ahLst/>
                <a:cxnLst/>
                <a:rect l="l" t="t" r="r" b="b"/>
                <a:pathLst>
                  <a:path w="475691" h="275248" extrusionOk="0">
                    <a:moveTo>
                      <a:pt x="475270" y="145899"/>
                    </a:moveTo>
                    <a:cubicBezTo>
                      <a:pt x="471849" y="178284"/>
                      <a:pt x="448849" y="210193"/>
                      <a:pt x="405987" y="234958"/>
                    </a:cubicBezTo>
                    <a:cubicBezTo>
                      <a:pt x="313135" y="288679"/>
                      <a:pt x="162500" y="288679"/>
                      <a:pt x="69553" y="234958"/>
                    </a:cubicBezTo>
                    <a:cubicBezTo>
                      <a:pt x="26786" y="210193"/>
                      <a:pt x="3692" y="178284"/>
                      <a:pt x="461" y="145899"/>
                    </a:cubicBezTo>
                    <a:cubicBezTo>
                      <a:pt x="-3626" y="107799"/>
                      <a:pt x="19468" y="69699"/>
                      <a:pt x="69553" y="40362"/>
                    </a:cubicBezTo>
                    <a:cubicBezTo>
                      <a:pt x="162500" y="-13454"/>
                      <a:pt x="313135" y="-13454"/>
                      <a:pt x="405987" y="40362"/>
                    </a:cubicBezTo>
                    <a:cubicBezTo>
                      <a:pt x="456072" y="69318"/>
                      <a:pt x="479167" y="107990"/>
                      <a:pt x="475270"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1794;p30"/>
              <p:cNvSpPr/>
              <p:nvPr/>
            </p:nvSpPr>
            <p:spPr>
              <a:xfrm>
                <a:off x="5061893" y="4990552"/>
                <a:ext cx="474809" cy="258770"/>
              </a:xfrm>
              <a:custGeom>
                <a:avLst/>
                <a:gdLst/>
                <a:ahLst/>
                <a:cxnLst/>
                <a:rect l="l" t="t" r="r" b="b"/>
                <a:pathLst>
                  <a:path w="474809" h="258770" extrusionOk="0">
                    <a:moveTo>
                      <a:pt x="474809" y="129421"/>
                    </a:moveTo>
                    <a:cubicBezTo>
                      <a:pt x="471388" y="161806"/>
                      <a:pt x="448389" y="193715"/>
                      <a:pt x="405527" y="218480"/>
                    </a:cubicBezTo>
                    <a:cubicBezTo>
                      <a:pt x="312675" y="272201"/>
                      <a:pt x="162040" y="272201"/>
                      <a:pt x="69092" y="218480"/>
                    </a:cubicBezTo>
                    <a:cubicBezTo>
                      <a:pt x="26325" y="193715"/>
                      <a:pt x="3231" y="161806"/>
                      <a:pt x="0" y="129421"/>
                    </a:cubicBezTo>
                    <a:cubicBezTo>
                      <a:pt x="3231" y="97036"/>
                      <a:pt x="26325" y="65127"/>
                      <a:pt x="69092" y="40362"/>
                    </a:cubicBezTo>
                    <a:cubicBezTo>
                      <a:pt x="162040" y="-13454"/>
                      <a:pt x="312675" y="-13454"/>
                      <a:pt x="405527" y="40362"/>
                    </a:cubicBezTo>
                    <a:cubicBezTo>
                      <a:pt x="448389" y="65127"/>
                      <a:pt x="471388"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1795;p30"/>
              <p:cNvSpPr/>
              <p:nvPr/>
            </p:nvSpPr>
            <p:spPr>
              <a:xfrm>
                <a:off x="5183826" y="5052822"/>
                <a:ext cx="221040" cy="139064"/>
              </a:xfrm>
              <a:custGeom>
                <a:avLst/>
                <a:gdLst/>
                <a:ahLst/>
                <a:cxnLst/>
                <a:rect l="l" t="t" r="r" b="b"/>
                <a:pathLst>
                  <a:path w="221040" h="139064" extrusionOk="0">
                    <a:moveTo>
                      <a:pt x="111955" y="22098"/>
                    </a:moveTo>
                    <a:cubicBezTo>
                      <a:pt x="109027" y="22098"/>
                      <a:pt x="106100" y="22355"/>
                      <a:pt x="103211" y="22860"/>
                    </a:cubicBezTo>
                    <a:cubicBezTo>
                      <a:pt x="99315" y="23336"/>
                      <a:pt x="94943" y="24193"/>
                      <a:pt x="90096" y="25146"/>
                    </a:cubicBezTo>
                    <a:cubicBezTo>
                      <a:pt x="85249" y="26098"/>
                      <a:pt x="80117" y="27527"/>
                      <a:pt x="74890" y="29051"/>
                    </a:cubicBezTo>
                    <a:cubicBezTo>
                      <a:pt x="69796" y="30623"/>
                      <a:pt x="64816" y="32537"/>
                      <a:pt x="59969" y="34766"/>
                    </a:cubicBezTo>
                    <a:lnTo>
                      <a:pt x="97984" y="56864"/>
                    </a:lnTo>
                    <a:lnTo>
                      <a:pt x="104922" y="54483"/>
                    </a:lnTo>
                    <a:cubicBezTo>
                      <a:pt x="114426" y="51244"/>
                      <a:pt x="123929" y="48482"/>
                      <a:pt x="132388" y="46196"/>
                    </a:cubicBezTo>
                    <a:cubicBezTo>
                      <a:pt x="140466" y="44005"/>
                      <a:pt x="148744" y="42634"/>
                      <a:pt x="157098" y="42100"/>
                    </a:cubicBezTo>
                    <a:cubicBezTo>
                      <a:pt x="164739" y="41643"/>
                      <a:pt x="172399" y="42148"/>
                      <a:pt x="179907" y="43624"/>
                    </a:cubicBezTo>
                    <a:cubicBezTo>
                      <a:pt x="187548" y="45291"/>
                      <a:pt x="194856" y="48187"/>
                      <a:pt x="201575" y="52197"/>
                    </a:cubicBezTo>
                    <a:cubicBezTo>
                      <a:pt x="208237" y="55512"/>
                      <a:pt x="213940" y="60503"/>
                      <a:pt x="218112" y="66675"/>
                    </a:cubicBezTo>
                    <a:cubicBezTo>
                      <a:pt x="220868" y="71142"/>
                      <a:pt x="221723" y="76524"/>
                      <a:pt x="220488" y="81629"/>
                    </a:cubicBezTo>
                    <a:cubicBezTo>
                      <a:pt x="218872" y="87258"/>
                      <a:pt x="215793" y="92354"/>
                      <a:pt x="211554" y="96393"/>
                    </a:cubicBezTo>
                    <a:cubicBezTo>
                      <a:pt x="206280" y="101660"/>
                      <a:pt x="200416" y="106299"/>
                      <a:pt x="194067" y="110204"/>
                    </a:cubicBezTo>
                    <a:lnTo>
                      <a:pt x="218397" y="124206"/>
                    </a:lnTo>
                    <a:lnTo>
                      <a:pt x="205187" y="131921"/>
                    </a:lnTo>
                    <a:lnTo>
                      <a:pt x="180667" y="117729"/>
                    </a:lnTo>
                    <a:cubicBezTo>
                      <a:pt x="168968" y="123472"/>
                      <a:pt x="156746" y="128101"/>
                      <a:pt x="144172" y="131540"/>
                    </a:cubicBezTo>
                    <a:cubicBezTo>
                      <a:pt x="131010" y="135179"/>
                      <a:pt x="117562" y="137703"/>
                      <a:pt x="103971" y="139065"/>
                    </a:cubicBezTo>
                    <a:lnTo>
                      <a:pt x="91141" y="116014"/>
                    </a:lnTo>
                    <a:cubicBezTo>
                      <a:pt x="93517" y="116014"/>
                      <a:pt x="97129" y="116014"/>
                      <a:pt x="101881" y="115252"/>
                    </a:cubicBezTo>
                    <a:cubicBezTo>
                      <a:pt x="106632" y="114490"/>
                      <a:pt x="112050" y="113729"/>
                      <a:pt x="117942" y="112490"/>
                    </a:cubicBezTo>
                    <a:cubicBezTo>
                      <a:pt x="123834" y="111252"/>
                      <a:pt x="130012" y="109633"/>
                      <a:pt x="136949" y="107728"/>
                    </a:cubicBezTo>
                    <a:cubicBezTo>
                      <a:pt x="143450" y="105842"/>
                      <a:pt x="149799" y="103489"/>
                      <a:pt x="155957" y="100679"/>
                    </a:cubicBezTo>
                    <a:lnTo>
                      <a:pt x="117942" y="78772"/>
                    </a:lnTo>
                    <a:lnTo>
                      <a:pt x="112905" y="80486"/>
                    </a:lnTo>
                    <a:lnTo>
                      <a:pt x="107773" y="82010"/>
                    </a:lnTo>
                    <a:cubicBezTo>
                      <a:pt x="99143" y="84982"/>
                      <a:pt x="90352" y="87458"/>
                      <a:pt x="81447" y="89440"/>
                    </a:cubicBezTo>
                    <a:cubicBezTo>
                      <a:pt x="74091" y="91192"/>
                      <a:pt x="66574" y="92212"/>
                      <a:pt x="59018" y="92488"/>
                    </a:cubicBezTo>
                    <a:cubicBezTo>
                      <a:pt x="52375" y="92745"/>
                      <a:pt x="45723" y="92097"/>
                      <a:pt x="39251" y="90583"/>
                    </a:cubicBezTo>
                    <a:cubicBezTo>
                      <a:pt x="32845" y="89049"/>
                      <a:pt x="26696" y="86573"/>
                      <a:pt x="21003" y="83248"/>
                    </a:cubicBezTo>
                    <a:cubicBezTo>
                      <a:pt x="14712" y="79953"/>
                      <a:pt x="9257" y="75257"/>
                      <a:pt x="5037" y="69532"/>
                    </a:cubicBezTo>
                    <a:cubicBezTo>
                      <a:pt x="1977" y="65246"/>
                      <a:pt x="466" y="60036"/>
                      <a:pt x="760" y="54769"/>
                    </a:cubicBezTo>
                    <a:cubicBezTo>
                      <a:pt x="1350" y="49311"/>
                      <a:pt x="3535" y="44139"/>
                      <a:pt x="7033" y="39910"/>
                    </a:cubicBezTo>
                    <a:cubicBezTo>
                      <a:pt x="11443" y="34442"/>
                      <a:pt x="16670" y="29689"/>
                      <a:pt x="22524" y="25813"/>
                    </a:cubicBezTo>
                    <a:lnTo>
                      <a:pt x="0" y="12763"/>
                    </a:lnTo>
                    <a:lnTo>
                      <a:pt x="13210" y="5143"/>
                    </a:lnTo>
                    <a:lnTo>
                      <a:pt x="35544" y="18002"/>
                    </a:lnTo>
                    <a:cubicBezTo>
                      <a:pt x="45998" y="12811"/>
                      <a:pt x="56994" y="8782"/>
                      <a:pt x="68332" y="6001"/>
                    </a:cubicBezTo>
                    <a:cubicBezTo>
                      <a:pt x="79109" y="3257"/>
                      <a:pt x="90067" y="1248"/>
                      <a:pt x="101120" y="0"/>
                    </a:cubicBezTo>
                    <a:close/>
                    <a:moveTo>
                      <a:pt x="46949" y="62103"/>
                    </a:moveTo>
                    <a:cubicBezTo>
                      <a:pt x="52005" y="64941"/>
                      <a:pt x="57811" y="66170"/>
                      <a:pt x="63580" y="65627"/>
                    </a:cubicBezTo>
                    <a:cubicBezTo>
                      <a:pt x="71316" y="64770"/>
                      <a:pt x="78938" y="63036"/>
                      <a:pt x="86294" y="60484"/>
                    </a:cubicBezTo>
                    <a:lnTo>
                      <a:pt x="50560" y="39814"/>
                    </a:lnTo>
                    <a:cubicBezTo>
                      <a:pt x="37445" y="48320"/>
                      <a:pt x="36238" y="55750"/>
                      <a:pt x="46949" y="62103"/>
                    </a:cubicBezTo>
                    <a:close/>
                    <a:moveTo>
                      <a:pt x="172399" y="72580"/>
                    </a:moveTo>
                    <a:cubicBezTo>
                      <a:pt x="166953" y="69580"/>
                      <a:pt x="160680" y="68437"/>
                      <a:pt x="154532" y="69342"/>
                    </a:cubicBezTo>
                    <a:cubicBezTo>
                      <a:pt x="146083" y="70418"/>
                      <a:pt x="137748" y="72266"/>
                      <a:pt x="129632" y="74866"/>
                    </a:cubicBezTo>
                    <a:lnTo>
                      <a:pt x="165176" y="95440"/>
                    </a:lnTo>
                    <a:cubicBezTo>
                      <a:pt x="180287" y="86296"/>
                      <a:pt x="182758" y="78676"/>
                      <a:pt x="172399"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1796;p30"/>
              <p:cNvSpPr/>
              <p:nvPr/>
            </p:nvSpPr>
            <p:spPr>
              <a:xfrm>
                <a:off x="5275158" y="5155977"/>
                <a:ext cx="14635" cy="19050"/>
              </a:xfrm>
              <a:custGeom>
                <a:avLst/>
                <a:gdLst/>
                <a:ahLst/>
                <a:cxnLst/>
                <a:rect l="l" t="t" r="r" b="b"/>
                <a:pathLst>
                  <a:path w="14635" h="19050" extrusionOk="0">
                    <a:moveTo>
                      <a:pt x="0" y="12859"/>
                    </a:moveTo>
                    <a:cubicBezTo>
                      <a:pt x="0" y="12002"/>
                      <a:pt x="0" y="0"/>
                      <a:pt x="0" y="0"/>
                    </a:cubicBezTo>
                    <a:lnTo>
                      <a:pt x="14636"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1797;p30"/>
              <p:cNvSpPr/>
              <p:nvPr/>
            </p:nvSpPr>
            <p:spPr>
              <a:xfrm>
                <a:off x="5370766" y="5164169"/>
                <a:ext cx="31647" cy="14763"/>
              </a:xfrm>
              <a:custGeom>
                <a:avLst/>
                <a:gdLst/>
                <a:ahLst/>
                <a:cxnLst/>
                <a:rect l="l" t="t" r="r" b="b"/>
                <a:pathLst>
                  <a:path w="31647" h="14763" extrusionOk="0">
                    <a:moveTo>
                      <a:pt x="31648" y="12859"/>
                    </a:moveTo>
                    <a:lnTo>
                      <a:pt x="31648" y="0"/>
                    </a:lnTo>
                    <a:lnTo>
                      <a:pt x="0" y="2381"/>
                    </a:lnTo>
                    <a:lnTo>
                      <a:pt x="18152" y="14764"/>
                    </a:lnTo>
                    <a:lnTo>
                      <a:pt x="31648"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1798;p30"/>
              <p:cNvSpPr/>
              <p:nvPr/>
            </p:nvSpPr>
            <p:spPr>
              <a:xfrm>
                <a:off x="5381410" y="5116639"/>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1799;p30"/>
              <p:cNvSpPr/>
              <p:nvPr/>
            </p:nvSpPr>
            <p:spPr>
              <a:xfrm>
                <a:off x="5307090" y="5121401"/>
                <a:ext cx="35639" cy="24669"/>
              </a:xfrm>
              <a:custGeom>
                <a:avLst/>
                <a:gdLst/>
                <a:ahLst/>
                <a:cxnLst/>
                <a:rect l="l" t="t" r="r" b="b"/>
                <a:pathLst>
                  <a:path w="35639" h="24669" extrusionOk="0">
                    <a:moveTo>
                      <a:pt x="0" y="7525"/>
                    </a:moveTo>
                    <a:lnTo>
                      <a:pt x="7888" y="0"/>
                    </a:lnTo>
                    <a:lnTo>
                      <a:pt x="35639" y="19050"/>
                    </a:lnTo>
                    <a:lnTo>
                      <a:pt x="33928" y="24670"/>
                    </a:lnTo>
                    <a:cubicBezTo>
                      <a:pt x="33928" y="24670"/>
                      <a:pt x="13210" y="15907"/>
                      <a:pt x="12545" y="15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1800;p30"/>
              <p:cNvSpPr/>
              <p:nvPr/>
            </p:nvSpPr>
            <p:spPr>
              <a:xfrm>
                <a:off x="5234481" y="5079968"/>
                <a:ext cx="44382" cy="29241"/>
              </a:xfrm>
              <a:custGeom>
                <a:avLst/>
                <a:gdLst/>
                <a:ahLst/>
                <a:cxnLst/>
                <a:rect l="l" t="t" r="r" b="b"/>
                <a:pathLst>
                  <a:path w="44382" h="29241" extrusionOk="0">
                    <a:moveTo>
                      <a:pt x="0" y="8287"/>
                    </a:moveTo>
                    <a:lnTo>
                      <a:pt x="36780" y="29242"/>
                    </a:lnTo>
                    <a:lnTo>
                      <a:pt x="44383" y="23717"/>
                    </a:lnTo>
                    <a:cubicBezTo>
                      <a:pt x="44383" y="23717"/>
                      <a:pt x="39726" y="18479"/>
                      <a:pt x="39346" y="17907"/>
                    </a:cubicBezTo>
                    <a:cubicBezTo>
                      <a:pt x="36029" y="14192"/>
                      <a:pt x="32189" y="10982"/>
                      <a:pt x="27941" y="8382"/>
                    </a:cubicBezTo>
                    <a:cubicBezTo>
                      <a:pt x="25185" y="7906"/>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1801;p30"/>
              <p:cNvSpPr/>
              <p:nvPr/>
            </p:nvSpPr>
            <p:spPr>
              <a:xfrm>
                <a:off x="5275158" y="5056536"/>
                <a:ext cx="20623" cy="18383"/>
              </a:xfrm>
              <a:custGeom>
                <a:avLst/>
                <a:gdLst/>
                <a:ahLst/>
                <a:cxnLst/>
                <a:rect l="l" t="t" r="r" b="b"/>
                <a:pathLst>
                  <a:path w="20623" h="18383" extrusionOk="0">
                    <a:moveTo>
                      <a:pt x="20623" y="18383"/>
                    </a:moveTo>
                    <a:lnTo>
                      <a:pt x="20623" y="5525"/>
                    </a:lnTo>
                    <a:lnTo>
                      <a:pt x="3706" y="0"/>
                    </a:lnTo>
                    <a:lnTo>
                      <a:pt x="0" y="10096"/>
                    </a:lnTo>
                    <a:lnTo>
                      <a:pt x="950" y="14764"/>
                    </a:lnTo>
                    <a:lnTo>
                      <a:pt x="20623" y="18383"/>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1802;p30"/>
              <p:cNvSpPr/>
              <p:nvPr/>
            </p:nvSpPr>
            <p:spPr>
              <a:xfrm>
                <a:off x="5183351" y="5052726"/>
                <a:ext cx="19577" cy="14573"/>
              </a:xfrm>
              <a:custGeom>
                <a:avLst/>
                <a:gdLst/>
                <a:ahLst/>
                <a:cxnLst/>
                <a:rect l="l" t="t" r="r" b="b"/>
                <a:pathLst>
                  <a:path w="19577" h="14573" extrusionOk="0">
                    <a:moveTo>
                      <a:pt x="0" y="12859"/>
                    </a:moveTo>
                    <a:lnTo>
                      <a:pt x="0" y="0"/>
                    </a:lnTo>
                    <a:lnTo>
                      <a:pt x="19578" y="2096"/>
                    </a:lnTo>
                    <a:lnTo>
                      <a:pt x="13305" y="14573"/>
                    </a:lnTo>
                    <a:lnTo>
                      <a:pt x="0"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1803;p30"/>
              <p:cNvSpPr/>
              <p:nvPr/>
            </p:nvSpPr>
            <p:spPr>
              <a:xfrm>
                <a:off x="5184016" y="5095875"/>
                <a:ext cx="22524" cy="22764"/>
              </a:xfrm>
              <a:custGeom>
                <a:avLst/>
                <a:gdLst/>
                <a:ahLst/>
                <a:cxnLst/>
                <a:rect l="l" t="t" r="r" b="b"/>
                <a:pathLst>
                  <a:path w="22524" h="22764" extrusionOk="0">
                    <a:moveTo>
                      <a:pt x="0" y="13526"/>
                    </a:moveTo>
                    <a:lnTo>
                      <a:pt x="0" y="0"/>
                    </a:lnTo>
                    <a:lnTo>
                      <a:pt x="22524" y="0"/>
                    </a:lnTo>
                    <a:lnTo>
                      <a:pt x="17012" y="12097"/>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1804;p30"/>
              <p:cNvSpPr/>
              <p:nvPr/>
            </p:nvSpPr>
            <p:spPr>
              <a:xfrm>
                <a:off x="5183826" y="5039963"/>
                <a:ext cx="221034" cy="138969"/>
              </a:xfrm>
              <a:custGeom>
                <a:avLst/>
                <a:gdLst/>
                <a:ahLst/>
                <a:cxnLst/>
                <a:rect l="l" t="t" r="r" b="b"/>
                <a:pathLst>
                  <a:path w="221034" h="138969" extrusionOk="0">
                    <a:moveTo>
                      <a:pt x="111955" y="22098"/>
                    </a:moveTo>
                    <a:cubicBezTo>
                      <a:pt x="109027" y="22050"/>
                      <a:pt x="106100" y="22279"/>
                      <a:pt x="103211" y="22765"/>
                    </a:cubicBezTo>
                    <a:cubicBezTo>
                      <a:pt x="99315" y="23336"/>
                      <a:pt x="94943" y="24098"/>
                      <a:pt x="90096" y="25146"/>
                    </a:cubicBezTo>
                    <a:cubicBezTo>
                      <a:pt x="85249" y="26194"/>
                      <a:pt x="80117" y="27432"/>
                      <a:pt x="74890" y="29051"/>
                    </a:cubicBezTo>
                    <a:cubicBezTo>
                      <a:pt x="69786" y="30547"/>
                      <a:pt x="64797" y="32433"/>
                      <a:pt x="59969" y="34671"/>
                    </a:cubicBezTo>
                    <a:lnTo>
                      <a:pt x="97984" y="56864"/>
                    </a:lnTo>
                    <a:lnTo>
                      <a:pt x="104922" y="54388"/>
                    </a:lnTo>
                    <a:cubicBezTo>
                      <a:pt x="114426" y="51149"/>
                      <a:pt x="123929" y="48387"/>
                      <a:pt x="132388" y="46196"/>
                    </a:cubicBezTo>
                    <a:cubicBezTo>
                      <a:pt x="140466" y="44005"/>
                      <a:pt x="148744" y="42634"/>
                      <a:pt x="157098" y="42100"/>
                    </a:cubicBezTo>
                    <a:cubicBezTo>
                      <a:pt x="164739" y="41596"/>
                      <a:pt x="172408" y="42100"/>
                      <a:pt x="179907" y="43624"/>
                    </a:cubicBezTo>
                    <a:cubicBezTo>
                      <a:pt x="187548" y="45215"/>
                      <a:pt x="194875" y="48082"/>
                      <a:pt x="201575" y="52102"/>
                    </a:cubicBezTo>
                    <a:cubicBezTo>
                      <a:pt x="208218" y="55454"/>
                      <a:pt x="213911" y="60427"/>
                      <a:pt x="218112" y="66580"/>
                    </a:cubicBezTo>
                    <a:cubicBezTo>
                      <a:pt x="220858" y="71047"/>
                      <a:pt x="221714" y="76428"/>
                      <a:pt x="220488" y="81534"/>
                    </a:cubicBezTo>
                    <a:cubicBezTo>
                      <a:pt x="218901" y="87173"/>
                      <a:pt x="215812" y="92278"/>
                      <a:pt x="211554" y="96298"/>
                    </a:cubicBezTo>
                    <a:cubicBezTo>
                      <a:pt x="206280" y="101565"/>
                      <a:pt x="200416" y="106204"/>
                      <a:pt x="194067" y="110109"/>
                    </a:cubicBezTo>
                    <a:lnTo>
                      <a:pt x="218397" y="124206"/>
                    </a:lnTo>
                    <a:lnTo>
                      <a:pt x="205187" y="131826"/>
                    </a:lnTo>
                    <a:lnTo>
                      <a:pt x="180667" y="117634"/>
                    </a:lnTo>
                    <a:cubicBezTo>
                      <a:pt x="168977" y="123425"/>
                      <a:pt x="156755" y="128045"/>
                      <a:pt x="144172" y="131445"/>
                    </a:cubicBezTo>
                    <a:cubicBezTo>
                      <a:pt x="131019" y="135131"/>
                      <a:pt x="117562" y="137655"/>
                      <a:pt x="103971" y="138970"/>
                    </a:cubicBezTo>
                    <a:lnTo>
                      <a:pt x="91141" y="116014"/>
                    </a:lnTo>
                    <a:cubicBezTo>
                      <a:pt x="94734" y="115929"/>
                      <a:pt x="98317" y="115633"/>
                      <a:pt x="101881" y="115157"/>
                    </a:cubicBezTo>
                    <a:cubicBezTo>
                      <a:pt x="107279" y="114519"/>
                      <a:pt x="112639" y="113595"/>
                      <a:pt x="117942" y="112395"/>
                    </a:cubicBezTo>
                    <a:cubicBezTo>
                      <a:pt x="123834" y="111157"/>
                      <a:pt x="130012" y="109538"/>
                      <a:pt x="136949" y="107632"/>
                    </a:cubicBezTo>
                    <a:cubicBezTo>
                      <a:pt x="143441" y="105775"/>
                      <a:pt x="149799" y="103451"/>
                      <a:pt x="155957" y="100679"/>
                    </a:cubicBezTo>
                    <a:lnTo>
                      <a:pt x="117942" y="78677"/>
                    </a:lnTo>
                    <a:lnTo>
                      <a:pt x="112905" y="80391"/>
                    </a:lnTo>
                    <a:lnTo>
                      <a:pt x="107773" y="82010"/>
                    </a:lnTo>
                    <a:cubicBezTo>
                      <a:pt x="98269" y="85154"/>
                      <a:pt x="89431" y="87630"/>
                      <a:pt x="81447" y="89440"/>
                    </a:cubicBezTo>
                    <a:cubicBezTo>
                      <a:pt x="74082" y="91164"/>
                      <a:pt x="66574" y="92154"/>
                      <a:pt x="59018" y="92392"/>
                    </a:cubicBezTo>
                    <a:cubicBezTo>
                      <a:pt x="52375" y="92631"/>
                      <a:pt x="45732" y="92021"/>
                      <a:pt x="39251" y="90583"/>
                    </a:cubicBezTo>
                    <a:cubicBezTo>
                      <a:pt x="32826" y="89049"/>
                      <a:pt x="26668" y="86544"/>
                      <a:pt x="21003" y="83153"/>
                    </a:cubicBezTo>
                    <a:cubicBezTo>
                      <a:pt x="14712" y="79848"/>
                      <a:pt x="9257" y="75162"/>
                      <a:pt x="5037" y="69437"/>
                    </a:cubicBezTo>
                    <a:cubicBezTo>
                      <a:pt x="1958" y="65151"/>
                      <a:pt x="447" y="59941"/>
                      <a:pt x="760" y="54673"/>
                    </a:cubicBezTo>
                    <a:cubicBezTo>
                      <a:pt x="1350" y="49216"/>
                      <a:pt x="3535" y="44044"/>
                      <a:pt x="7033" y="39814"/>
                    </a:cubicBezTo>
                    <a:cubicBezTo>
                      <a:pt x="11424" y="34357"/>
                      <a:pt x="16651" y="29623"/>
                      <a:pt x="22524" y="25813"/>
                    </a:cubicBezTo>
                    <a:lnTo>
                      <a:pt x="0" y="12763"/>
                    </a:lnTo>
                    <a:lnTo>
                      <a:pt x="13210" y="5048"/>
                    </a:lnTo>
                    <a:lnTo>
                      <a:pt x="35544" y="18002"/>
                    </a:lnTo>
                    <a:cubicBezTo>
                      <a:pt x="45998" y="12782"/>
                      <a:pt x="56994" y="8725"/>
                      <a:pt x="68332" y="5905"/>
                    </a:cubicBezTo>
                    <a:cubicBezTo>
                      <a:pt x="79100" y="3143"/>
                      <a:pt x="90067" y="1171"/>
                      <a:pt x="101120" y="0"/>
                    </a:cubicBezTo>
                    <a:close/>
                    <a:moveTo>
                      <a:pt x="46949" y="62198"/>
                    </a:moveTo>
                    <a:cubicBezTo>
                      <a:pt x="51995" y="65075"/>
                      <a:pt x="57802" y="66332"/>
                      <a:pt x="63580" y="65818"/>
                    </a:cubicBezTo>
                    <a:cubicBezTo>
                      <a:pt x="71307" y="64865"/>
                      <a:pt x="78910" y="63141"/>
                      <a:pt x="86294" y="60674"/>
                    </a:cubicBezTo>
                    <a:lnTo>
                      <a:pt x="50560" y="39910"/>
                    </a:lnTo>
                    <a:cubicBezTo>
                      <a:pt x="37445" y="48606"/>
                      <a:pt x="36238" y="56036"/>
                      <a:pt x="46949" y="62198"/>
                    </a:cubicBezTo>
                    <a:close/>
                    <a:moveTo>
                      <a:pt x="172399" y="72676"/>
                    </a:moveTo>
                    <a:cubicBezTo>
                      <a:pt x="166953" y="69675"/>
                      <a:pt x="160680" y="68532"/>
                      <a:pt x="154532" y="69437"/>
                    </a:cubicBezTo>
                    <a:cubicBezTo>
                      <a:pt x="146092" y="70561"/>
                      <a:pt x="137757" y="72409"/>
                      <a:pt x="129632" y="74962"/>
                    </a:cubicBezTo>
                    <a:lnTo>
                      <a:pt x="165176" y="95536"/>
                    </a:lnTo>
                    <a:cubicBezTo>
                      <a:pt x="180287" y="86296"/>
                      <a:pt x="182758" y="78677"/>
                      <a:pt x="172399" y="7267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2" name="Google Shape;1805;p30"/>
            <p:cNvGrpSpPr/>
            <p:nvPr/>
          </p:nvGrpSpPr>
          <p:grpSpPr>
            <a:xfrm>
              <a:off x="3213031" y="4002823"/>
              <a:ext cx="664504" cy="467011"/>
              <a:chOff x="4994131" y="4819173"/>
              <a:chExt cx="664504" cy="467011"/>
            </a:xfrm>
          </p:grpSpPr>
          <p:sp>
            <p:nvSpPr>
              <p:cNvPr id="227" name="Google Shape;1806;p30"/>
              <p:cNvSpPr/>
              <p:nvPr/>
            </p:nvSpPr>
            <p:spPr>
              <a:xfrm>
                <a:off x="4994131" y="4901565"/>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1807;p30"/>
              <p:cNvSpPr/>
              <p:nvPr/>
            </p:nvSpPr>
            <p:spPr>
              <a:xfrm>
                <a:off x="4994226" y="5009197"/>
                <a:ext cx="65576" cy="87630"/>
              </a:xfrm>
              <a:custGeom>
                <a:avLst/>
                <a:gdLst/>
                <a:ahLst/>
                <a:cxnLst/>
                <a:rect l="l" t="t" r="r" b="b"/>
                <a:pathLst>
                  <a:path w="65576" h="87630" extrusionOk="0">
                    <a:moveTo>
                      <a:pt x="0" y="87630"/>
                    </a:moveTo>
                    <a:lnTo>
                      <a:pt x="0" y="0"/>
                    </a:lnTo>
                    <a:lnTo>
                      <a:pt x="65576"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1808;p30"/>
              <p:cNvSpPr/>
              <p:nvPr/>
            </p:nvSpPr>
            <p:spPr>
              <a:xfrm>
                <a:off x="5608645" y="5011483"/>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1809;p30"/>
              <p:cNvSpPr/>
              <p:nvPr/>
            </p:nvSpPr>
            <p:spPr>
              <a:xfrm>
                <a:off x="4994131" y="4819173"/>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1810;p30"/>
              <p:cNvSpPr/>
              <p:nvPr/>
            </p:nvSpPr>
            <p:spPr>
              <a:xfrm>
                <a:off x="5088612" y="4871585"/>
                <a:ext cx="475616" cy="275248"/>
              </a:xfrm>
              <a:custGeom>
                <a:avLst/>
                <a:gdLst/>
                <a:ahLst/>
                <a:cxnLst/>
                <a:rect l="l" t="t" r="r" b="b"/>
                <a:pathLst>
                  <a:path w="475616" h="275248" extrusionOk="0">
                    <a:moveTo>
                      <a:pt x="475175" y="145899"/>
                    </a:moveTo>
                    <a:cubicBezTo>
                      <a:pt x="471849" y="178284"/>
                      <a:pt x="448849" y="210193"/>
                      <a:pt x="405987" y="234958"/>
                    </a:cubicBezTo>
                    <a:cubicBezTo>
                      <a:pt x="313040" y="288679"/>
                      <a:pt x="162500" y="288679"/>
                      <a:pt x="69553" y="234958"/>
                    </a:cubicBezTo>
                    <a:cubicBezTo>
                      <a:pt x="26691" y="210193"/>
                      <a:pt x="3692" y="178284"/>
                      <a:pt x="461" y="145899"/>
                    </a:cubicBezTo>
                    <a:cubicBezTo>
                      <a:pt x="-3626" y="107799"/>
                      <a:pt x="19468" y="69699"/>
                      <a:pt x="69553" y="40362"/>
                    </a:cubicBezTo>
                    <a:cubicBezTo>
                      <a:pt x="162500" y="-13454"/>
                      <a:pt x="313040" y="-13454"/>
                      <a:pt x="405987" y="40362"/>
                    </a:cubicBezTo>
                    <a:cubicBezTo>
                      <a:pt x="456072" y="69223"/>
                      <a:pt x="479167" y="107990"/>
                      <a:pt x="475175"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1811;p30"/>
              <p:cNvSpPr/>
              <p:nvPr/>
            </p:nvSpPr>
            <p:spPr>
              <a:xfrm>
                <a:off x="5089073" y="4888063"/>
                <a:ext cx="474714" cy="258770"/>
              </a:xfrm>
              <a:custGeom>
                <a:avLst/>
                <a:gdLst/>
                <a:ahLst/>
                <a:cxnLst/>
                <a:rect l="l" t="t" r="r" b="b"/>
                <a:pathLst>
                  <a:path w="474714" h="258770" extrusionOk="0">
                    <a:moveTo>
                      <a:pt x="474714" y="129421"/>
                    </a:moveTo>
                    <a:cubicBezTo>
                      <a:pt x="471388" y="161806"/>
                      <a:pt x="448389" y="193715"/>
                      <a:pt x="405527" y="218480"/>
                    </a:cubicBezTo>
                    <a:cubicBezTo>
                      <a:pt x="312580" y="272201"/>
                      <a:pt x="162040" y="272201"/>
                      <a:pt x="69092" y="218480"/>
                    </a:cubicBezTo>
                    <a:cubicBezTo>
                      <a:pt x="26230" y="193715"/>
                      <a:pt x="3231" y="161806"/>
                      <a:pt x="0" y="129421"/>
                    </a:cubicBezTo>
                    <a:cubicBezTo>
                      <a:pt x="3231" y="97036"/>
                      <a:pt x="26230" y="65127"/>
                      <a:pt x="69092" y="40362"/>
                    </a:cubicBezTo>
                    <a:cubicBezTo>
                      <a:pt x="162040" y="-13454"/>
                      <a:pt x="312580" y="-13454"/>
                      <a:pt x="405527" y="40362"/>
                    </a:cubicBezTo>
                    <a:cubicBezTo>
                      <a:pt x="448389" y="64937"/>
                      <a:pt x="471388" y="97036"/>
                      <a:pt x="474714"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1812;p30"/>
              <p:cNvSpPr/>
              <p:nvPr/>
            </p:nvSpPr>
            <p:spPr>
              <a:xfrm>
                <a:off x="5211197" y="4950333"/>
                <a:ext cx="220817" cy="138588"/>
              </a:xfrm>
              <a:custGeom>
                <a:avLst/>
                <a:gdLst/>
                <a:ahLst/>
                <a:cxnLst/>
                <a:rect l="l" t="t" r="r" b="b"/>
                <a:pathLst>
                  <a:path w="220817" h="138588" extrusionOk="0">
                    <a:moveTo>
                      <a:pt x="111669" y="21717"/>
                    </a:moveTo>
                    <a:cubicBezTo>
                      <a:pt x="108742" y="21679"/>
                      <a:pt x="105815" y="21898"/>
                      <a:pt x="102926" y="22384"/>
                    </a:cubicBezTo>
                    <a:cubicBezTo>
                      <a:pt x="99030" y="22955"/>
                      <a:pt x="94658" y="23717"/>
                      <a:pt x="89811" y="24765"/>
                    </a:cubicBezTo>
                    <a:cubicBezTo>
                      <a:pt x="84964" y="25813"/>
                      <a:pt x="80307" y="27051"/>
                      <a:pt x="74700" y="28670"/>
                    </a:cubicBezTo>
                    <a:cubicBezTo>
                      <a:pt x="69596" y="30204"/>
                      <a:pt x="64607" y="32109"/>
                      <a:pt x="59779" y="34385"/>
                    </a:cubicBezTo>
                    <a:lnTo>
                      <a:pt x="97794" y="56483"/>
                    </a:lnTo>
                    <a:lnTo>
                      <a:pt x="104637" y="54007"/>
                    </a:lnTo>
                    <a:cubicBezTo>
                      <a:pt x="114141" y="50768"/>
                      <a:pt x="123644" y="48006"/>
                      <a:pt x="132198" y="45815"/>
                    </a:cubicBezTo>
                    <a:cubicBezTo>
                      <a:pt x="140276" y="43624"/>
                      <a:pt x="148554" y="42253"/>
                      <a:pt x="156908" y="41720"/>
                    </a:cubicBezTo>
                    <a:cubicBezTo>
                      <a:pt x="164511" y="41215"/>
                      <a:pt x="172152" y="41720"/>
                      <a:pt x="179622" y="43244"/>
                    </a:cubicBezTo>
                    <a:cubicBezTo>
                      <a:pt x="187282" y="44872"/>
                      <a:pt x="194638" y="47739"/>
                      <a:pt x="201385" y="51721"/>
                    </a:cubicBezTo>
                    <a:cubicBezTo>
                      <a:pt x="208009" y="55064"/>
                      <a:pt x="213664" y="60045"/>
                      <a:pt x="217827" y="66199"/>
                    </a:cubicBezTo>
                    <a:cubicBezTo>
                      <a:pt x="220602" y="70656"/>
                      <a:pt x="221495" y="76038"/>
                      <a:pt x="220298" y="81153"/>
                    </a:cubicBezTo>
                    <a:cubicBezTo>
                      <a:pt x="218673" y="86773"/>
                      <a:pt x="215584" y="91869"/>
                      <a:pt x="211364" y="95917"/>
                    </a:cubicBezTo>
                    <a:cubicBezTo>
                      <a:pt x="206118" y="101213"/>
                      <a:pt x="200245" y="105851"/>
                      <a:pt x="193877" y="109728"/>
                    </a:cubicBezTo>
                    <a:lnTo>
                      <a:pt x="218207" y="123825"/>
                    </a:lnTo>
                    <a:lnTo>
                      <a:pt x="204902" y="131445"/>
                    </a:lnTo>
                    <a:lnTo>
                      <a:pt x="180382" y="117253"/>
                    </a:lnTo>
                    <a:cubicBezTo>
                      <a:pt x="168730" y="123044"/>
                      <a:pt x="156537" y="127663"/>
                      <a:pt x="143982" y="131064"/>
                    </a:cubicBezTo>
                    <a:cubicBezTo>
                      <a:pt x="130829" y="134731"/>
                      <a:pt x="117372" y="137255"/>
                      <a:pt x="103781" y="138589"/>
                    </a:cubicBezTo>
                    <a:lnTo>
                      <a:pt x="91236" y="116014"/>
                    </a:lnTo>
                    <a:cubicBezTo>
                      <a:pt x="94829" y="115919"/>
                      <a:pt x="98412" y="115633"/>
                      <a:pt x="101976" y="115157"/>
                    </a:cubicBezTo>
                    <a:cubicBezTo>
                      <a:pt x="107345" y="114510"/>
                      <a:pt x="112667" y="113586"/>
                      <a:pt x="117942" y="112395"/>
                    </a:cubicBezTo>
                    <a:cubicBezTo>
                      <a:pt x="123834" y="111157"/>
                      <a:pt x="130107" y="109538"/>
                      <a:pt x="136950" y="107632"/>
                    </a:cubicBezTo>
                    <a:cubicBezTo>
                      <a:pt x="143460" y="105823"/>
                      <a:pt x="149818" y="103499"/>
                      <a:pt x="155957" y="100679"/>
                    </a:cubicBezTo>
                    <a:lnTo>
                      <a:pt x="117942" y="78677"/>
                    </a:lnTo>
                    <a:lnTo>
                      <a:pt x="113000" y="80391"/>
                    </a:lnTo>
                    <a:lnTo>
                      <a:pt x="107773" y="82010"/>
                    </a:lnTo>
                    <a:cubicBezTo>
                      <a:pt x="98269" y="85182"/>
                      <a:pt x="89526" y="87659"/>
                      <a:pt x="81543" y="89440"/>
                    </a:cubicBezTo>
                    <a:cubicBezTo>
                      <a:pt x="74177" y="91154"/>
                      <a:pt x="66669" y="92145"/>
                      <a:pt x="59114" y="92393"/>
                    </a:cubicBezTo>
                    <a:cubicBezTo>
                      <a:pt x="52471" y="92678"/>
                      <a:pt x="45827" y="92069"/>
                      <a:pt x="39346" y="90583"/>
                    </a:cubicBezTo>
                    <a:cubicBezTo>
                      <a:pt x="32893" y="89040"/>
                      <a:pt x="26715" y="86535"/>
                      <a:pt x="21003" y="83153"/>
                    </a:cubicBezTo>
                    <a:cubicBezTo>
                      <a:pt x="14769" y="79848"/>
                      <a:pt x="9352" y="75200"/>
                      <a:pt x="5132" y="69532"/>
                    </a:cubicBezTo>
                    <a:cubicBezTo>
                      <a:pt x="2072" y="65246"/>
                      <a:pt x="561" y="60036"/>
                      <a:pt x="855" y="54769"/>
                    </a:cubicBezTo>
                    <a:cubicBezTo>
                      <a:pt x="1378" y="49263"/>
                      <a:pt x="3573" y="44044"/>
                      <a:pt x="7128" y="39814"/>
                    </a:cubicBezTo>
                    <a:cubicBezTo>
                      <a:pt x="11481" y="34357"/>
                      <a:pt x="16679" y="29623"/>
                      <a:pt x="22524" y="25813"/>
                    </a:cubicBezTo>
                    <a:lnTo>
                      <a:pt x="0" y="12763"/>
                    </a:lnTo>
                    <a:lnTo>
                      <a:pt x="13305" y="5048"/>
                    </a:lnTo>
                    <a:lnTo>
                      <a:pt x="35639" y="18002"/>
                    </a:lnTo>
                    <a:cubicBezTo>
                      <a:pt x="46093" y="12783"/>
                      <a:pt x="57089" y="8725"/>
                      <a:pt x="68427" y="5905"/>
                    </a:cubicBezTo>
                    <a:cubicBezTo>
                      <a:pt x="79195" y="3143"/>
                      <a:pt x="90162" y="1171"/>
                      <a:pt x="101215" y="0"/>
                    </a:cubicBezTo>
                    <a:close/>
                    <a:moveTo>
                      <a:pt x="46759" y="61817"/>
                    </a:moveTo>
                    <a:cubicBezTo>
                      <a:pt x="51758" y="64732"/>
                      <a:pt x="57546" y="65999"/>
                      <a:pt x="63295" y="65437"/>
                    </a:cubicBezTo>
                    <a:cubicBezTo>
                      <a:pt x="71050" y="64494"/>
                      <a:pt x="78691" y="62770"/>
                      <a:pt x="86104" y="60293"/>
                    </a:cubicBezTo>
                    <a:lnTo>
                      <a:pt x="50275" y="39624"/>
                    </a:lnTo>
                    <a:cubicBezTo>
                      <a:pt x="37160" y="48454"/>
                      <a:pt x="35991" y="55978"/>
                      <a:pt x="46759" y="62198"/>
                    </a:cubicBezTo>
                    <a:close/>
                    <a:moveTo>
                      <a:pt x="172209" y="72295"/>
                    </a:moveTo>
                    <a:cubicBezTo>
                      <a:pt x="166753" y="69323"/>
                      <a:pt x="160481" y="68218"/>
                      <a:pt x="154342" y="69152"/>
                    </a:cubicBezTo>
                    <a:cubicBezTo>
                      <a:pt x="145874" y="70237"/>
                      <a:pt x="137510" y="72057"/>
                      <a:pt x="129347" y="74581"/>
                    </a:cubicBezTo>
                    <a:lnTo>
                      <a:pt x="164891" y="95155"/>
                    </a:lnTo>
                    <a:cubicBezTo>
                      <a:pt x="180097" y="86296"/>
                      <a:pt x="182473" y="78867"/>
                      <a:pt x="172209" y="7267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1813;p30"/>
              <p:cNvSpPr/>
              <p:nvPr/>
            </p:nvSpPr>
            <p:spPr>
              <a:xfrm>
                <a:off x="5302433" y="5053393"/>
                <a:ext cx="14635" cy="19050"/>
              </a:xfrm>
              <a:custGeom>
                <a:avLst/>
                <a:gdLst/>
                <a:ahLst/>
                <a:cxnLst/>
                <a:rect l="l" t="t" r="r" b="b"/>
                <a:pathLst>
                  <a:path w="14635" h="19050" extrusionOk="0">
                    <a:moveTo>
                      <a:pt x="0" y="12954"/>
                    </a:moveTo>
                    <a:cubicBezTo>
                      <a:pt x="0" y="12001"/>
                      <a:pt x="0" y="0"/>
                      <a:pt x="0" y="0"/>
                    </a:cubicBezTo>
                    <a:lnTo>
                      <a:pt x="14636"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1814;p30"/>
              <p:cNvSpPr/>
              <p:nvPr/>
            </p:nvSpPr>
            <p:spPr>
              <a:xfrm>
                <a:off x="5397946" y="5061584"/>
                <a:ext cx="31647" cy="14858"/>
              </a:xfrm>
              <a:custGeom>
                <a:avLst/>
                <a:gdLst/>
                <a:ahLst/>
                <a:cxnLst/>
                <a:rect l="l" t="t" r="r" b="b"/>
                <a:pathLst>
                  <a:path w="31647" h="14858" extrusionOk="0">
                    <a:moveTo>
                      <a:pt x="31648" y="12954"/>
                    </a:moveTo>
                    <a:lnTo>
                      <a:pt x="31648" y="0"/>
                    </a:lnTo>
                    <a:lnTo>
                      <a:pt x="0" y="2477"/>
                    </a:lnTo>
                    <a:lnTo>
                      <a:pt x="18152" y="14859"/>
                    </a:lnTo>
                    <a:lnTo>
                      <a:pt x="31648"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1815;p30"/>
              <p:cNvSpPr/>
              <p:nvPr/>
            </p:nvSpPr>
            <p:spPr>
              <a:xfrm>
                <a:off x="5408591" y="5014055"/>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1816;p30"/>
              <p:cNvSpPr/>
              <p:nvPr/>
            </p:nvSpPr>
            <p:spPr>
              <a:xfrm>
                <a:off x="5334271" y="5018913"/>
                <a:ext cx="35639" cy="24669"/>
              </a:xfrm>
              <a:custGeom>
                <a:avLst/>
                <a:gdLst/>
                <a:ahLst/>
                <a:cxnLst/>
                <a:rect l="l" t="t" r="r" b="b"/>
                <a:pathLst>
                  <a:path w="35639" h="24669" extrusionOk="0">
                    <a:moveTo>
                      <a:pt x="0" y="7525"/>
                    </a:moveTo>
                    <a:lnTo>
                      <a:pt x="7888" y="0"/>
                    </a:lnTo>
                    <a:lnTo>
                      <a:pt x="35639" y="19050"/>
                    </a:lnTo>
                    <a:lnTo>
                      <a:pt x="33928" y="24670"/>
                    </a:lnTo>
                    <a:cubicBezTo>
                      <a:pt x="33928" y="24670"/>
                      <a:pt x="13115" y="15907"/>
                      <a:pt x="12450" y="15145"/>
                    </a:cubicBezTo>
                    <a:cubicBezTo>
                      <a:pt x="11785"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1817;p30"/>
              <p:cNvSpPr/>
              <p:nvPr/>
            </p:nvSpPr>
            <p:spPr>
              <a:xfrm>
                <a:off x="5261567" y="4977479"/>
                <a:ext cx="44382" cy="29146"/>
              </a:xfrm>
              <a:custGeom>
                <a:avLst/>
                <a:gdLst/>
                <a:ahLst/>
                <a:cxnLst/>
                <a:rect l="l" t="t" r="r" b="b"/>
                <a:pathLst>
                  <a:path w="44382" h="29146" extrusionOk="0">
                    <a:moveTo>
                      <a:pt x="0" y="8287"/>
                    </a:moveTo>
                    <a:lnTo>
                      <a:pt x="36875" y="29146"/>
                    </a:lnTo>
                    <a:lnTo>
                      <a:pt x="44383" y="23717"/>
                    </a:lnTo>
                    <a:lnTo>
                      <a:pt x="39441" y="17907"/>
                    </a:lnTo>
                    <a:cubicBezTo>
                      <a:pt x="36143" y="14135"/>
                      <a:pt x="32256" y="10925"/>
                      <a:pt x="27941" y="8382"/>
                    </a:cubicBezTo>
                    <a:cubicBezTo>
                      <a:pt x="25185" y="7811"/>
                      <a:pt x="7793" y="0"/>
                      <a:pt x="7793"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1818;p30"/>
              <p:cNvSpPr/>
              <p:nvPr/>
            </p:nvSpPr>
            <p:spPr>
              <a:xfrm>
                <a:off x="5302338" y="4953952"/>
                <a:ext cx="20528" cy="18478"/>
              </a:xfrm>
              <a:custGeom>
                <a:avLst/>
                <a:gdLst/>
                <a:ahLst/>
                <a:cxnLst/>
                <a:rect l="l" t="t" r="r" b="b"/>
                <a:pathLst>
                  <a:path w="20528" h="18478" extrusionOk="0">
                    <a:moveTo>
                      <a:pt x="20528" y="18479"/>
                    </a:moveTo>
                    <a:lnTo>
                      <a:pt x="20528" y="5524"/>
                    </a:lnTo>
                    <a:lnTo>
                      <a:pt x="3611" y="0"/>
                    </a:lnTo>
                    <a:lnTo>
                      <a:pt x="0" y="10192"/>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1819;p30"/>
              <p:cNvSpPr/>
              <p:nvPr/>
            </p:nvSpPr>
            <p:spPr>
              <a:xfrm>
                <a:off x="5210437" y="4950142"/>
                <a:ext cx="19672" cy="14668"/>
              </a:xfrm>
              <a:custGeom>
                <a:avLst/>
                <a:gdLst/>
                <a:ahLst/>
                <a:cxnLst/>
                <a:rect l="l" t="t" r="r" b="b"/>
                <a:pathLst>
                  <a:path w="19672" h="14668" extrusionOk="0">
                    <a:moveTo>
                      <a:pt x="0" y="12954"/>
                    </a:moveTo>
                    <a:lnTo>
                      <a:pt x="0" y="0"/>
                    </a:lnTo>
                    <a:lnTo>
                      <a:pt x="19673" y="2096"/>
                    </a:lnTo>
                    <a:lnTo>
                      <a:pt x="13305" y="14668"/>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1820;p30"/>
              <p:cNvSpPr/>
              <p:nvPr/>
            </p:nvSpPr>
            <p:spPr>
              <a:xfrm>
                <a:off x="5211197" y="4993481"/>
                <a:ext cx="22524" cy="22764"/>
              </a:xfrm>
              <a:custGeom>
                <a:avLst/>
                <a:gdLst/>
                <a:ahLst/>
                <a:cxnLst/>
                <a:rect l="l" t="t" r="r" b="b"/>
                <a:pathLst>
                  <a:path w="22524" h="22764" extrusionOk="0">
                    <a:moveTo>
                      <a:pt x="0" y="13430"/>
                    </a:moveTo>
                    <a:lnTo>
                      <a:pt x="0" y="0"/>
                    </a:lnTo>
                    <a:lnTo>
                      <a:pt x="22524" y="0"/>
                    </a:lnTo>
                    <a:lnTo>
                      <a:pt x="17012" y="12002"/>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1821;p30"/>
              <p:cNvSpPr/>
              <p:nvPr/>
            </p:nvSpPr>
            <p:spPr>
              <a:xfrm>
                <a:off x="5211197" y="4937378"/>
                <a:ext cx="220817" cy="139065"/>
              </a:xfrm>
              <a:custGeom>
                <a:avLst/>
                <a:gdLst/>
                <a:ahLst/>
                <a:cxnLst/>
                <a:rect l="l" t="t" r="r" b="b"/>
                <a:pathLst>
                  <a:path w="220817" h="139065" extrusionOk="0">
                    <a:moveTo>
                      <a:pt x="111669" y="22098"/>
                    </a:moveTo>
                    <a:cubicBezTo>
                      <a:pt x="108742" y="22098"/>
                      <a:pt x="105815" y="22355"/>
                      <a:pt x="102926" y="22860"/>
                    </a:cubicBezTo>
                    <a:cubicBezTo>
                      <a:pt x="99030" y="23336"/>
                      <a:pt x="94658" y="24194"/>
                      <a:pt x="89811" y="25146"/>
                    </a:cubicBezTo>
                    <a:cubicBezTo>
                      <a:pt x="84964" y="26099"/>
                      <a:pt x="80307" y="27527"/>
                      <a:pt x="74700" y="29051"/>
                    </a:cubicBezTo>
                    <a:cubicBezTo>
                      <a:pt x="69606" y="30623"/>
                      <a:pt x="64626" y="32538"/>
                      <a:pt x="59779" y="34766"/>
                    </a:cubicBezTo>
                    <a:lnTo>
                      <a:pt x="97794" y="56864"/>
                    </a:lnTo>
                    <a:lnTo>
                      <a:pt x="104637" y="54483"/>
                    </a:lnTo>
                    <a:cubicBezTo>
                      <a:pt x="114141" y="51245"/>
                      <a:pt x="123644" y="48483"/>
                      <a:pt x="132198" y="46196"/>
                    </a:cubicBezTo>
                    <a:cubicBezTo>
                      <a:pt x="140276" y="44006"/>
                      <a:pt x="148554" y="42634"/>
                      <a:pt x="156908" y="42101"/>
                    </a:cubicBezTo>
                    <a:cubicBezTo>
                      <a:pt x="164511" y="41643"/>
                      <a:pt x="172142" y="42148"/>
                      <a:pt x="179622" y="43625"/>
                    </a:cubicBezTo>
                    <a:cubicBezTo>
                      <a:pt x="187291" y="45291"/>
                      <a:pt x="194638" y="48187"/>
                      <a:pt x="201385" y="52197"/>
                    </a:cubicBezTo>
                    <a:cubicBezTo>
                      <a:pt x="208028" y="55512"/>
                      <a:pt x="213693" y="60503"/>
                      <a:pt x="217827" y="66675"/>
                    </a:cubicBezTo>
                    <a:cubicBezTo>
                      <a:pt x="220602" y="71133"/>
                      <a:pt x="221495" y="76515"/>
                      <a:pt x="220298" y="81629"/>
                    </a:cubicBezTo>
                    <a:cubicBezTo>
                      <a:pt x="218644" y="87249"/>
                      <a:pt x="215574" y="92335"/>
                      <a:pt x="211364" y="96393"/>
                    </a:cubicBezTo>
                    <a:cubicBezTo>
                      <a:pt x="206090" y="101660"/>
                      <a:pt x="200226" y="106299"/>
                      <a:pt x="193877" y="110204"/>
                    </a:cubicBezTo>
                    <a:lnTo>
                      <a:pt x="218207" y="124206"/>
                    </a:lnTo>
                    <a:lnTo>
                      <a:pt x="204902" y="131921"/>
                    </a:lnTo>
                    <a:lnTo>
                      <a:pt x="180382" y="117729"/>
                    </a:lnTo>
                    <a:cubicBezTo>
                      <a:pt x="168711" y="123473"/>
                      <a:pt x="156527" y="128102"/>
                      <a:pt x="143982" y="131541"/>
                    </a:cubicBezTo>
                    <a:cubicBezTo>
                      <a:pt x="130810" y="135169"/>
                      <a:pt x="117372" y="137684"/>
                      <a:pt x="103781" y="139065"/>
                    </a:cubicBezTo>
                    <a:lnTo>
                      <a:pt x="91236" y="116015"/>
                    </a:lnTo>
                    <a:cubicBezTo>
                      <a:pt x="93612" y="116015"/>
                      <a:pt x="97129" y="116015"/>
                      <a:pt x="101976" y="115253"/>
                    </a:cubicBezTo>
                    <a:cubicBezTo>
                      <a:pt x="106823" y="114491"/>
                      <a:pt x="112050" y="113729"/>
                      <a:pt x="117942" y="112491"/>
                    </a:cubicBezTo>
                    <a:cubicBezTo>
                      <a:pt x="123834" y="111252"/>
                      <a:pt x="130107" y="109633"/>
                      <a:pt x="136950" y="107728"/>
                    </a:cubicBezTo>
                    <a:cubicBezTo>
                      <a:pt x="143450" y="105842"/>
                      <a:pt x="149799" y="103489"/>
                      <a:pt x="155957" y="100679"/>
                    </a:cubicBezTo>
                    <a:lnTo>
                      <a:pt x="117942" y="78772"/>
                    </a:lnTo>
                    <a:lnTo>
                      <a:pt x="113000" y="80486"/>
                    </a:lnTo>
                    <a:lnTo>
                      <a:pt x="107773" y="82106"/>
                    </a:lnTo>
                    <a:cubicBezTo>
                      <a:pt x="99163" y="85011"/>
                      <a:pt x="90410" y="87468"/>
                      <a:pt x="81543" y="89440"/>
                    </a:cubicBezTo>
                    <a:cubicBezTo>
                      <a:pt x="74187" y="91183"/>
                      <a:pt x="66669" y="92202"/>
                      <a:pt x="59114" y="92488"/>
                    </a:cubicBezTo>
                    <a:cubicBezTo>
                      <a:pt x="52471" y="92745"/>
                      <a:pt x="45818" y="92107"/>
                      <a:pt x="39346" y="90583"/>
                    </a:cubicBezTo>
                    <a:cubicBezTo>
                      <a:pt x="32912" y="89030"/>
                      <a:pt x="26734" y="86563"/>
                      <a:pt x="21003" y="83249"/>
                    </a:cubicBezTo>
                    <a:cubicBezTo>
                      <a:pt x="14759" y="79915"/>
                      <a:pt x="9342" y="75229"/>
                      <a:pt x="5132" y="69533"/>
                    </a:cubicBezTo>
                    <a:cubicBezTo>
                      <a:pt x="2072" y="65246"/>
                      <a:pt x="561" y="60036"/>
                      <a:pt x="855" y="54769"/>
                    </a:cubicBezTo>
                    <a:cubicBezTo>
                      <a:pt x="1397" y="49292"/>
                      <a:pt x="3592" y="44110"/>
                      <a:pt x="7128" y="39910"/>
                    </a:cubicBezTo>
                    <a:cubicBezTo>
                      <a:pt x="11500" y="34443"/>
                      <a:pt x="16698" y="29689"/>
                      <a:pt x="22524" y="25813"/>
                    </a:cubicBezTo>
                    <a:lnTo>
                      <a:pt x="0" y="12764"/>
                    </a:lnTo>
                    <a:lnTo>
                      <a:pt x="13305" y="5144"/>
                    </a:lnTo>
                    <a:lnTo>
                      <a:pt x="35639" y="18002"/>
                    </a:lnTo>
                    <a:cubicBezTo>
                      <a:pt x="46093" y="12811"/>
                      <a:pt x="57089" y="8782"/>
                      <a:pt x="68427" y="6001"/>
                    </a:cubicBezTo>
                    <a:cubicBezTo>
                      <a:pt x="79205" y="3258"/>
                      <a:pt x="90162" y="1248"/>
                      <a:pt x="101215" y="0"/>
                    </a:cubicBezTo>
                    <a:close/>
                    <a:moveTo>
                      <a:pt x="46759" y="62294"/>
                    </a:moveTo>
                    <a:cubicBezTo>
                      <a:pt x="51786" y="65113"/>
                      <a:pt x="57555" y="66342"/>
                      <a:pt x="63295" y="65818"/>
                    </a:cubicBezTo>
                    <a:cubicBezTo>
                      <a:pt x="71069" y="64970"/>
                      <a:pt x="78720" y="63246"/>
                      <a:pt x="86104" y="60674"/>
                    </a:cubicBezTo>
                    <a:lnTo>
                      <a:pt x="50275" y="40005"/>
                    </a:lnTo>
                    <a:cubicBezTo>
                      <a:pt x="37160" y="48578"/>
                      <a:pt x="35991" y="56007"/>
                      <a:pt x="46759" y="62294"/>
                    </a:cubicBezTo>
                    <a:close/>
                    <a:moveTo>
                      <a:pt x="172209" y="72771"/>
                    </a:moveTo>
                    <a:cubicBezTo>
                      <a:pt x="166763" y="69771"/>
                      <a:pt x="160491" y="68628"/>
                      <a:pt x="154342" y="69533"/>
                    </a:cubicBezTo>
                    <a:cubicBezTo>
                      <a:pt x="145864" y="70609"/>
                      <a:pt x="137491" y="72457"/>
                      <a:pt x="129347" y="75057"/>
                    </a:cubicBezTo>
                    <a:lnTo>
                      <a:pt x="164891" y="95631"/>
                    </a:lnTo>
                    <a:cubicBezTo>
                      <a:pt x="180097" y="86297"/>
                      <a:pt x="182473" y="78677"/>
                      <a:pt x="172209"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3" name="Google Shape;1822;p30"/>
            <p:cNvGrpSpPr/>
            <p:nvPr/>
          </p:nvGrpSpPr>
          <p:grpSpPr>
            <a:xfrm>
              <a:off x="3192597" y="3904144"/>
              <a:ext cx="664599" cy="467011"/>
              <a:chOff x="4973697" y="4720494"/>
              <a:chExt cx="664599" cy="467011"/>
            </a:xfrm>
          </p:grpSpPr>
          <p:sp>
            <p:nvSpPr>
              <p:cNvPr id="211" name="Google Shape;1823;p30"/>
              <p:cNvSpPr/>
              <p:nvPr/>
            </p:nvSpPr>
            <p:spPr>
              <a:xfrm>
                <a:off x="4973697" y="4802886"/>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1824;p30"/>
              <p:cNvSpPr/>
              <p:nvPr/>
            </p:nvSpPr>
            <p:spPr>
              <a:xfrm>
                <a:off x="4973792" y="491051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1825;p30"/>
              <p:cNvSpPr/>
              <p:nvPr/>
            </p:nvSpPr>
            <p:spPr>
              <a:xfrm>
                <a:off x="5588212" y="4912804"/>
                <a:ext cx="50084" cy="118109"/>
              </a:xfrm>
              <a:custGeom>
                <a:avLst/>
                <a:gdLst/>
                <a:ahLst/>
                <a:cxnLst/>
                <a:rect l="l" t="t" r="r" b="b"/>
                <a:pathLst>
                  <a:path w="50084" h="118109" extrusionOk="0">
                    <a:moveTo>
                      <a:pt x="50085" y="0"/>
                    </a:moveTo>
                    <a:lnTo>
                      <a:pt x="50085" y="82391"/>
                    </a:lnTo>
                    <a:lnTo>
                      <a:pt x="16536" y="118110"/>
                    </a:lnTo>
                    <a:lnTo>
                      <a:pt x="0" y="23717"/>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1826;p30"/>
              <p:cNvSpPr/>
              <p:nvPr/>
            </p:nvSpPr>
            <p:spPr>
              <a:xfrm>
                <a:off x="4973697" y="472049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1827;p30"/>
              <p:cNvSpPr/>
              <p:nvPr/>
            </p:nvSpPr>
            <p:spPr>
              <a:xfrm>
                <a:off x="5068198" y="4772810"/>
                <a:ext cx="475691" cy="275343"/>
              </a:xfrm>
              <a:custGeom>
                <a:avLst/>
                <a:gdLst/>
                <a:ahLst/>
                <a:cxnLst/>
                <a:rect l="l" t="t" r="r" b="b"/>
                <a:pathLst>
                  <a:path w="475691" h="275343" extrusionOk="0">
                    <a:moveTo>
                      <a:pt x="475252" y="145899"/>
                    </a:moveTo>
                    <a:cubicBezTo>
                      <a:pt x="471925" y="178284"/>
                      <a:pt x="448831" y="210193"/>
                      <a:pt x="406064" y="235053"/>
                    </a:cubicBezTo>
                    <a:cubicBezTo>
                      <a:pt x="313117" y="288774"/>
                      <a:pt x="162482" y="288774"/>
                      <a:pt x="69630" y="235053"/>
                    </a:cubicBezTo>
                    <a:cubicBezTo>
                      <a:pt x="26768" y="210193"/>
                      <a:pt x="3769" y="177903"/>
                      <a:pt x="443" y="145899"/>
                    </a:cubicBezTo>
                    <a:cubicBezTo>
                      <a:pt x="-3549" y="107799"/>
                      <a:pt x="19450" y="69699"/>
                      <a:pt x="69630" y="40362"/>
                    </a:cubicBezTo>
                    <a:cubicBezTo>
                      <a:pt x="162482" y="-13454"/>
                      <a:pt x="313117" y="-13454"/>
                      <a:pt x="406064" y="40362"/>
                    </a:cubicBezTo>
                    <a:cubicBezTo>
                      <a:pt x="456054" y="69318"/>
                      <a:pt x="47924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1828;p30"/>
              <p:cNvSpPr/>
              <p:nvPr/>
            </p:nvSpPr>
            <p:spPr>
              <a:xfrm>
                <a:off x="5068640" y="4789288"/>
                <a:ext cx="474809" cy="258865"/>
              </a:xfrm>
              <a:custGeom>
                <a:avLst/>
                <a:gdLst/>
                <a:ahLst/>
                <a:cxnLst/>
                <a:rect l="l" t="t" r="r" b="b"/>
                <a:pathLst>
                  <a:path w="474809" h="258865" extrusionOk="0">
                    <a:moveTo>
                      <a:pt x="474809" y="129421"/>
                    </a:moveTo>
                    <a:cubicBezTo>
                      <a:pt x="471483" y="161806"/>
                      <a:pt x="448389" y="193715"/>
                      <a:pt x="405622" y="218575"/>
                    </a:cubicBezTo>
                    <a:cubicBezTo>
                      <a:pt x="312675" y="272296"/>
                      <a:pt x="162040" y="272296"/>
                      <a:pt x="69188" y="218575"/>
                    </a:cubicBezTo>
                    <a:cubicBezTo>
                      <a:pt x="26325" y="193715"/>
                      <a:pt x="3326" y="161425"/>
                      <a:pt x="0" y="129421"/>
                    </a:cubicBezTo>
                    <a:cubicBezTo>
                      <a:pt x="3326" y="97036"/>
                      <a:pt x="26325" y="65223"/>
                      <a:pt x="69188" y="40362"/>
                    </a:cubicBezTo>
                    <a:cubicBezTo>
                      <a:pt x="162040" y="-13454"/>
                      <a:pt x="312675" y="-13454"/>
                      <a:pt x="405622" y="40362"/>
                    </a:cubicBezTo>
                    <a:cubicBezTo>
                      <a:pt x="448389" y="65223"/>
                      <a:pt x="471388"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1829;p30"/>
              <p:cNvSpPr/>
              <p:nvPr/>
            </p:nvSpPr>
            <p:spPr>
              <a:xfrm>
                <a:off x="5190479" y="4851558"/>
                <a:ext cx="221040" cy="139065"/>
              </a:xfrm>
              <a:custGeom>
                <a:avLst/>
                <a:gdLst/>
                <a:ahLst/>
                <a:cxnLst/>
                <a:rect l="l" t="t" r="r" b="b"/>
                <a:pathLst>
                  <a:path w="221040" h="139065" extrusionOk="0">
                    <a:moveTo>
                      <a:pt x="111955" y="22193"/>
                    </a:moveTo>
                    <a:cubicBezTo>
                      <a:pt x="109027" y="22155"/>
                      <a:pt x="106100" y="22374"/>
                      <a:pt x="103211" y="22860"/>
                    </a:cubicBezTo>
                    <a:cubicBezTo>
                      <a:pt x="99315" y="23431"/>
                      <a:pt x="94943" y="24194"/>
                      <a:pt x="90096" y="25241"/>
                    </a:cubicBezTo>
                    <a:cubicBezTo>
                      <a:pt x="84992" y="26280"/>
                      <a:pt x="79946" y="27575"/>
                      <a:pt x="74985" y="29146"/>
                    </a:cubicBezTo>
                    <a:cubicBezTo>
                      <a:pt x="69872" y="30632"/>
                      <a:pt x="64882" y="32509"/>
                      <a:pt x="60064" y="34766"/>
                    </a:cubicBezTo>
                    <a:lnTo>
                      <a:pt x="98079" y="56864"/>
                    </a:lnTo>
                    <a:lnTo>
                      <a:pt x="104922" y="54483"/>
                    </a:lnTo>
                    <a:cubicBezTo>
                      <a:pt x="114426" y="51245"/>
                      <a:pt x="123929" y="48482"/>
                      <a:pt x="132388" y="46196"/>
                    </a:cubicBezTo>
                    <a:cubicBezTo>
                      <a:pt x="140476" y="44063"/>
                      <a:pt x="148753" y="42691"/>
                      <a:pt x="157098" y="42100"/>
                    </a:cubicBezTo>
                    <a:cubicBezTo>
                      <a:pt x="164739" y="41672"/>
                      <a:pt x="172399" y="42215"/>
                      <a:pt x="179907" y="43720"/>
                    </a:cubicBezTo>
                    <a:cubicBezTo>
                      <a:pt x="187576" y="45330"/>
                      <a:pt x="194932" y="48187"/>
                      <a:pt x="201670" y="52197"/>
                    </a:cubicBezTo>
                    <a:cubicBezTo>
                      <a:pt x="208294" y="55540"/>
                      <a:pt x="213949" y="60522"/>
                      <a:pt x="218112" y="66675"/>
                    </a:cubicBezTo>
                    <a:cubicBezTo>
                      <a:pt x="220868" y="71142"/>
                      <a:pt x="221723" y="76524"/>
                      <a:pt x="220488" y="81629"/>
                    </a:cubicBezTo>
                    <a:cubicBezTo>
                      <a:pt x="218872" y="87258"/>
                      <a:pt x="215793" y="92354"/>
                      <a:pt x="211554" y="96393"/>
                    </a:cubicBezTo>
                    <a:cubicBezTo>
                      <a:pt x="206318" y="101660"/>
                      <a:pt x="200473" y="106299"/>
                      <a:pt x="194162" y="110204"/>
                    </a:cubicBezTo>
                    <a:lnTo>
                      <a:pt x="218397" y="124206"/>
                    </a:lnTo>
                    <a:lnTo>
                      <a:pt x="205187" y="131921"/>
                    </a:lnTo>
                    <a:lnTo>
                      <a:pt x="180667" y="117729"/>
                    </a:lnTo>
                    <a:cubicBezTo>
                      <a:pt x="168987" y="123530"/>
                      <a:pt x="156765" y="128159"/>
                      <a:pt x="144172" y="131540"/>
                    </a:cubicBezTo>
                    <a:cubicBezTo>
                      <a:pt x="131010" y="135179"/>
                      <a:pt x="117562" y="137703"/>
                      <a:pt x="103971" y="139065"/>
                    </a:cubicBezTo>
                    <a:lnTo>
                      <a:pt x="91236" y="116110"/>
                    </a:lnTo>
                    <a:cubicBezTo>
                      <a:pt x="94800" y="116014"/>
                      <a:pt x="98355" y="115729"/>
                      <a:pt x="101881" y="115253"/>
                    </a:cubicBezTo>
                    <a:cubicBezTo>
                      <a:pt x="107279" y="114614"/>
                      <a:pt x="112639" y="113690"/>
                      <a:pt x="117942" y="112490"/>
                    </a:cubicBezTo>
                    <a:cubicBezTo>
                      <a:pt x="123834" y="111252"/>
                      <a:pt x="130012" y="109633"/>
                      <a:pt x="136950" y="107728"/>
                    </a:cubicBezTo>
                    <a:cubicBezTo>
                      <a:pt x="143441" y="105870"/>
                      <a:pt x="149799" y="103546"/>
                      <a:pt x="155957" y="100774"/>
                    </a:cubicBezTo>
                    <a:lnTo>
                      <a:pt x="117942" y="78772"/>
                    </a:lnTo>
                    <a:lnTo>
                      <a:pt x="113000" y="80486"/>
                    </a:lnTo>
                    <a:lnTo>
                      <a:pt x="107773" y="82105"/>
                    </a:lnTo>
                    <a:cubicBezTo>
                      <a:pt x="98269" y="85249"/>
                      <a:pt x="89431" y="87725"/>
                      <a:pt x="81447" y="89535"/>
                    </a:cubicBezTo>
                    <a:cubicBezTo>
                      <a:pt x="74111" y="91202"/>
                      <a:pt x="66631" y="92192"/>
                      <a:pt x="59114" y="92488"/>
                    </a:cubicBezTo>
                    <a:cubicBezTo>
                      <a:pt x="52470" y="92726"/>
                      <a:pt x="45827" y="92126"/>
                      <a:pt x="39346" y="90678"/>
                    </a:cubicBezTo>
                    <a:cubicBezTo>
                      <a:pt x="32902" y="89125"/>
                      <a:pt x="26715" y="86620"/>
                      <a:pt x="21003" y="83248"/>
                    </a:cubicBezTo>
                    <a:cubicBezTo>
                      <a:pt x="14712" y="79943"/>
                      <a:pt x="9257" y="75257"/>
                      <a:pt x="5037" y="69532"/>
                    </a:cubicBezTo>
                    <a:cubicBezTo>
                      <a:pt x="1958" y="65246"/>
                      <a:pt x="447" y="60036"/>
                      <a:pt x="760" y="54769"/>
                    </a:cubicBezTo>
                    <a:cubicBezTo>
                      <a:pt x="1350" y="49311"/>
                      <a:pt x="3535" y="44139"/>
                      <a:pt x="7033" y="39910"/>
                    </a:cubicBezTo>
                    <a:cubicBezTo>
                      <a:pt x="11471" y="34461"/>
                      <a:pt x="16689" y="29708"/>
                      <a:pt x="22524" y="25813"/>
                    </a:cubicBezTo>
                    <a:lnTo>
                      <a:pt x="0" y="12859"/>
                    </a:lnTo>
                    <a:lnTo>
                      <a:pt x="13210" y="5144"/>
                    </a:lnTo>
                    <a:lnTo>
                      <a:pt x="35544" y="18097"/>
                    </a:lnTo>
                    <a:cubicBezTo>
                      <a:pt x="45998" y="12878"/>
                      <a:pt x="56994" y="8820"/>
                      <a:pt x="68332" y="6001"/>
                    </a:cubicBezTo>
                    <a:cubicBezTo>
                      <a:pt x="79110" y="3257"/>
                      <a:pt x="90067" y="1248"/>
                      <a:pt x="101120" y="0"/>
                    </a:cubicBezTo>
                    <a:close/>
                    <a:moveTo>
                      <a:pt x="47044" y="62294"/>
                    </a:moveTo>
                    <a:cubicBezTo>
                      <a:pt x="52043" y="65199"/>
                      <a:pt x="57830" y="66427"/>
                      <a:pt x="63580" y="65818"/>
                    </a:cubicBezTo>
                    <a:cubicBezTo>
                      <a:pt x="71307" y="64951"/>
                      <a:pt x="78929" y="63265"/>
                      <a:pt x="86294" y="60770"/>
                    </a:cubicBezTo>
                    <a:lnTo>
                      <a:pt x="50560" y="40005"/>
                    </a:lnTo>
                    <a:cubicBezTo>
                      <a:pt x="37540" y="48673"/>
                      <a:pt x="35924" y="56102"/>
                      <a:pt x="47139" y="62294"/>
                    </a:cubicBezTo>
                    <a:close/>
                    <a:moveTo>
                      <a:pt x="172494" y="72771"/>
                    </a:moveTo>
                    <a:cubicBezTo>
                      <a:pt x="167020" y="69752"/>
                      <a:pt x="160709" y="68609"/>
                      <a:pt x="154532" y="69532"/>
                    </a:cubicBezTo>
                    <a:cubicBezTo>
                      <a:pt x="146092" y="70656"/>
                      <a:pt x="137757" y="72504"/>
                      <a:pt x="129632" y="75057"/>
                    </a:cubicBezTo>
                    <a:lnTo>
                      <a:pt x="165176" y="95631"/>
                    </a:lnTo>
                    <a:cubicBezTo>
                      <a:pt x="180382" y="86296"/>
                      <a:pt x="182853" y="78705"/>
                      <a:pt x="172589" y="7286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1830;p30"/>
              <p:cNvSpPr/>
              <p:nvPr/>
            </p:nvSpPr>
            <p:spPr>
              <a:xfrm>
                <a:off x="5282000" y="4954714"/>
                <a:ext cx="14540" cy="19050"/>
              </a:xfrm>
              <a:custGeom>
                <a:avLst/>
                <a:gdLst/>
                <a:ahLst/>
                <a:cxnLst/>
                <a:rect l="l" t="t" r="r" b="b"/>
                <a:pathLst>
                  <a:path w="14540" h="19050" extrusionOk="0">
                    <a:moveTo>
                      <a:pt x="0" y="12954"/>
                    </a:moveTo>
                    <a:cubicBezTo>
                      <a:pt x="0" y="12002"/>
                      <a:pt x="0" y="0"/>
                      <a:pt x="0" y="0"/>
                    </a:cubicBezTo>
                    <a:lnTo>
                      <a:pt x="14541" y="9525"/>
                    </a:lnTo>
                    <a:lnTo>
                      <a:pt x="8173"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1831;p30"/>
              <p:cNvSpPr/>
              <p:nvPr/>
            </p:nvSpPr>
            <p:spPr>
              <a:xfrm>
                <a:off x="5377608" y="4962906"/>
                <a:ext cx="31552" cy="14858"/>
              </a:xfrm>
              <a:custGeom>
                <a:avLst/>
                <a:gdLst/>
                <a:ahLst/>
                <a:cxnLst/>
                <a:rect l="l" t="t" r="r" b="b"/>
                <a:pathLst>
                  <a:path w="31552" h="14858" extrusionOk="0">
                    <a:moveTo>
                      <a:pt x="31552" y="12859"/>
                    </a:moveTo>
                    <a:lnTo>
                      <a:pt x="31552" y="0"/>
                    </a:lnTo>
                    <a:lnTo>
                      <a:pt x="0" y="2381"/>
                    </a:lnTo>
                    <a:lnTo>
                      <a:pt x="18152" y="14859"/>
                    </a:lnTo>
                    <a:lnTo>
                      <a:pt x="31552"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1832;p30"/>
              <p:cNvSpPr/>
              <p:nvPr/>
            </p:nvSpPr>
            <p:spPr>
              <a:xfrm>
                <a:off x="5388158" y="4915376"/>
                <a:ext cx="23664" cy="13049"/>
              </a:xfrm>
              <a:custGeom>
                <a:avLst/>
                <a:gdLst/>
                <a:ahLst/>
                <a:cxnLst/>
                <a:rect l="l" t="t" r="r" b="b"/>
                <a:pathLst>
                  <a:path w="23664" h="13049" extrusionOk="0">
                    <a:moveTo>
                      <a:pt x="23664" y="13049"/>
                    </a:moveTo>
                    <a:lnTo>
                      <a:pt x="23664" y="0"/>
                    </a:lnTo>
                    <a:lnTo>
                      <a:pt x="0" y="8573"/>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1833;p30"/>
              <p:cNvSpPr/>
              <p:nvPr/>
            </p:nvSpPr>
            <p:spPr>
              <a:xfrm>
                <a:off x="5313838" y="4920138"/>
                <a:ext cx="35639" cy="24765"/>
              </a:xfrm>
              <a:custGeom>
                <a:avLst/>
                <a:gdLst/>
                <a:ahLst/>
                <a:cxnLst/>
                <a:rect l="l" t="t" r="r" b="b"/>
                <a:pathLst>
                  <a:path w="35639" h="24765" extrusionOk="0">
                    <a:moveTo>
                      <a:pt x="0" y="7620"/>
                    </a:moveTo>
                    <a:lnTo>
                      <a:pt x="7888" y="0"/>
                    </a:lnTo>
                    <a:lnTo>
                      <a:pt x="35639" y="19050"/>
                    </a:lnTo>
                    <a:lnTo>
                      <a:pt x="33929" y="24765"/>
                    </a:lnTo>
                    <a:cubicBezTo>
                      <a:pt x="33929" y="24765"/>
                      <a:pt x="13210" y="16002"/>
                      <a:pt x="12545" y="1524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1834;p30"/>
              <p:cNvSpPr/>
              <p:nvPr/>
            </p:nvSpPr>
            <p:spPr>
              <a:xfrm>
                <a:off x="5241229" y="4878705"/>
                <a:ext cx="44382" cy="29241"/>
              </a:xfrm>
              <a:custGeom>
                <a:avLst/>
                <a:gdLst/>
                <a:ahLst/>
                <a:cxnLst/>
                <a:rect l="l" t="t" r="r" b="b"/>
                <a:pathLst>
                  <a:path w="44382" h="29241" extrusionOk="0">
                    <a:moveTo>
                      <a:pt x="0" y="8382"/>
                    </a:moveTo>
                    <a:lnTo>
                      <a:pt x="36875" y="29242"/>
                    </a:lnTo>
                    <a:lnTo>
                      <a:pt x="44383" y="23813"/>
                    </a:lnTo>
                    <a:cubicBezTo>
                      <a:pt x="44383" y="23813"/>
                      <a:pt x="39726" y="18479"/>
                      <a:pt x="39441" y="17907"/>
                    </a:cubicBezTo>
                    <a:cubicBezTo>
                      <a:pt x="39156" y="17335"/>
                      <a:pt x="30697" y="8858"/>
                      <a:pt x="27941" y="8382"/>
                    </a:cubicBezTo>
                    <a:cubicBezTo>
                      <a:pt x="25185" y="7906"/>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1835;p30"/>
              <p:cNvSpPr/>
              <p:nvPr/>
            </p:nvSpPr>
            <p:spPr>
              <a:xfrm>
                <a:off x="5282000" y="4855273"/>
                <a:ext cx="20528" cy="18478"/>
              </a:xfrm>
              <a:custGeom>
                <a:avLst/>
                <a:gdLst/>
                <a:ahLst/>
                <a:cxnLst/>
                <a:rect l="l" t="t" r="r" b="b"/>
                <a:pathLst>
                  <a:path w="20528" h="18478" extrusionOk="0">
                    <a:moveTo>
                      <a:pt x="20528" y="18479"/>
                    </a:moveTo>
                    <a:lnTo>
                      <a:pt x="20528" y="5525"/>
                    </a:lnTo>
                    <a:lnTo>
                      <a:pt x="3611" y="0"/>
                    </a:lnTo>
                    <a:lnTo>
                      <a:pt x="0" y="10096"/>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1836;p30"/>
              <p:cNvSpPr/>
              <p:nvPr/>
            </p:nvSpPr>
            <p:spPr>
              <a:xfrm>
                <a:off x="5190099" y="4851463"/>
                <a:ext cx="19577" cy="14668"/>
              </a:xfrm>
              <a:custGeom>
                <a:avLst/>
                <a:gdLst/>
                <a:ahLst/>
                <a:cxnLst/>
                <a:rect l="l" t="t" r="r" b="b"/>
                <a:pathLst>
                  <a:path w="19577" h="14668" extrusionOk="0">
                    <a:moveTo>
                      <a:pt x="0" y="12954"/>
                    </a:moveTo>
                    <a:lnTo>
                      <a:pt x="0" y="0"/>
                    </a:lnTo>
                    <a:lnTo>
                      <a:pt x="19578"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1837;p30"/>
              <p:cNvSpPr/>
              <p:nvPr/>
            </p:nvSpPr>
            <p:spPr>
              <a:xfrm>
                <a:off x="5190859" y="4894802"/>
                <a:ext cx="22428" cy="22764"/>
              </a:xfrm>
              <a:custGeom>
                <a:avLst/>
                <a:gdLst/>
                <a:ahLst/>
                <a:cxnLst/>
                <a:rect l="l" t="t" r="r" b="b"/>
                <a:pathLst>
                  <a:path w="22428" h="22764" extrusionOk="0">
                    <a:moveTo>
                      <a:pt x="0" y="13430"/>
                    </a:moveTo>
                    <a:lnTo>
                      <a:pt x="0" y="0"/>
                    </a:lnTo>
                    <a:lnTo>
                      <a:pt x="22429" y="0"/>
                    </a:lnTo>
                    <a:lnTo>
                      <a:pt x="17012" y="12001"/>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1838;p30"/>
              <p:cNvSpPr/>
              <p:nvPr/>
            </p:nvSpPr>
            <p:spPr>
              <a:xfrm>
                <a:off x="5190764" y="4838795"/>
                <a:ext cx="221036" cy="139064"/>
              </a:xfrm>
              <a:custGeom>
                <a:avLst/>
                <a:gdLst/>
                <a:ahLst/>
                <a:cxnLst/>
                <a:rect l="l" t="t" r="r" b="b"/>
                <a:pathLst>
                  <a:path w="221036" h="139064" extrusionOk="0">
                    <a:moveTo>
                      <a:pt x="111669" y="22003"/>
                    </a:moveTo>
                    <a:cubicBezTo>
                      <a:pt x="108742" y="22012"/>
                      <a:pt x="105825" y="22231"/>
                      <a:pt x="102926" y="22670"/>
                    </a:cubicBezTo>
                    <a:cubicBezTo>
                      <a:pt x="99029" y="23241"/>
                      <a:pt x="94658" y="24003"/>
                      <a:pt x="89811" y="25051"/>
                    </a:cubicBezTo>
                    <a:cubicBezTo>
                      <a:pt x="84964" y="26098"/>
                      <a:pt x="80307" y="27432"/>
                      <a:pt x="74700" y="28956"/>
                    </a:cubicBezTo>
                    <a:cubicBezTo>
                      <a:pt x="69596" y="30518"/>
                      <a:pt x="64616" y="32423"/>
                      <a:pt x="59779" y="34671"/>
                    </a:cubicBezTo>
                    <a:lnTo>
                      <a:pt x="97794" y="56769"/>
                    </a:lnTo>
                    <a:lnTo>
                      <a:pt x="104637" y="54292"/>
                    </a:lnTo>
                    <a:cubicBezTo>
                      <a:pt x="114140" y="51054"/>
                      <a:pt x="123644" y="48387"/>
                      <a:pt x="132103" y="46101"/>
                    </a:cubicBezTo>
                    <a:cubicBezTo>
                      <a:pt x="140181" y="43920"/>
                      <a:pt x="148459" y="42548"/>
                      <a:pt x="156812" y="42005"/>
                    </a:cubicBezTo>
                    <a:cubicBezTo>
                      <a:pt x="164454" y="41500"/>
                      <a:pt x="172123" y="42005"/>
                      <a:pt x="179622" y="43529"/>
                    </a:cubicBezTo>
                    <a:cubicBezTo>
                      <a:pt x="187282" y="45177"/>
                      <a:pt x="194628" y="48035"/>
                      <a:pt x="201385" y="52006"/>
                    </a:cubicBezTo>
                    <a:cubicBezTo>
                      <a:pt x="208123" y="55340"/>
                      <a:pt x="213883" y="60360"/>
                      <a:pt x="218112" y="66580"/>
                    </a:cubicBezTo>
                    <a:cubicBezTo>
                      <a:pt x="220868" y="71085"/>
                      <a:pt x="221714" y="76495"/>
                      <a:pt x="220488" y="81629"/>
                    </a:cubicBezTo>
                    <a:cubicBezTo>
                      <a:pt x="218872" y="87230"/>
                      <a:pt x="215793" y="92297"/>
                      <a:pt x="211554" y="96298"/>
                    </a:cubicBezTo>
                    <a:cubicBezTo>
                      <a:pt x="206337" y="101594"/>
                      <a:pt x="200501" y="106232"/>
                      <a:pt x="194162" y="110109"/>
                    </a:cubicBezTo>
                    <a:lnTo>
                      <a:pt x="218397" y="124206"/>
                    </a:lnTo>
                    <a:lnTo>
                      <a:pt x="205187" y="131826"/>
                    </a:lnTo>
                    <a:lnTo>
                      <a:pt x="180667" y="117729"/>
                    </a:lnTo>
                    <a:cubicBezTo>
                      <a:pt x="168987" y="123501"/>
                      <a:pt x="156765" y="128092"/>
                      <a:pt x="144172" y="131445"/>
                    </a:cubicBezTo>
                    <a:cubicBezTo>
                      <a:pt x="131010" y="135122"/>
                      <a:pt x="117562" y="137665"/>
                      <a:pt x="103971" y="139065"/>
                    </a:cubicBezTo>
                    <a:lnTo>
                      <a:pt x="91236" y="116014"/>
                    </a:lnTo>
                    <a:cubicBezTo>
                      <a:pt x="94800" y="115919"/>
                      <a:pt x="98355" y="115633"/>
                      <a:pt x="101881" y="115157"/>
                    </a:cubicBezTo>
                    <a:cubicBezTo>
                      <a:pt x="107288" y="114567"/>
                      <a:pt x="112648" y="113643"/>
                      <a:pt x="117942" y="112395"/>
                    </a:cubicBezTo>
                    <a:cubicBezTo>
                      <a:pt x="123834" y="111157"/>
                      <a:pt x="130012" y="109538"/>
                      <a:pt x="136950" y="107632"/>
                    </a:cubicBezTo>
                    <a:cubicBezTo>
                      <a:pt x="143460" y="105823"/>
                      <a:pt x="149818" y="103489"/>
                      <a:pt x="155957" y="100679"/>
                    </a:cubicBezTo>
                    <a:lnTo>
                      <a:pt x="117942" y="78676"/>
                    </a:lnTo>
                    <a:cubicBezTo>
                      <a:pt x="116326" y="79334"/>
                      <a:pt x="114673" y="79905"/>
                      <a:pt x="113000" y="80391"/>
                    </a:cubicBezTo>
                    <a:lnTo>
                      <a:pt x="107773" y="82010"/>
                    </a:lnTo>
                    <a:cubicBezTo>
                      <a:pt x="98269" y="85154"/>
                      <a:pt x="89431" y="87630"/>
                      <a:pt x="81448" y="89440"/>
                    </a:cubicBezTo>
                    <a:cubicBezTo>
                      <a:pt x="74111" y="91135"/>
                      <a:pt x="66631" y="92154"/>
                      <a:pt x="59114" y="92488"/>
                    </a:cubicBezTo>
                    <a:cubicBezTo>
                      <a:pt x="52470" y="92697"/>
                      <a:pt x="45827" y="92059"/>
                      <a:pt x="39346" y="90583"/>
                    </a:cubicBezTo>
                    <a:cubicBezTo>
                      <a:pt x="32883" y="89068"/>
                      <a:pt x="26696" y="86563"/>
                      <a:pt x="21003" y="83153"/>
                    </a:cubicBezTo>
                    <a:cubicBezTo>
                      <a:pt x="14702" y="79915"/>
                      <a:pt x="9238" y="75247"/>
                      <a:pt x="5037" y="69532"/>
                    </a:cubicBezTo>
                    <a:cubicBezTo>
                      <a:pt x="1977" y="65246"/>
                      <a:pt x="466" y="60036"/>
                      <a:pt x="760" y="54769"/>
                    </a:cubicBezTo>
                    <a:cubicBezTo>
                      <a:pt x="1331" y="49273"/>
                      <a:pt x="3507" y="44062"/>
                      <a:pt x="7033" y="39814"/>
                    </a:cubicBezTo>
                    <a:cubicBezTo>
                      <a:pt x="11471" y="34404"/>
                      <a:pt x="16698" y="29680"/>
                      <a:pt x="22524" y="25813"/>
                    </a:cubicBezTo>
                    <a:lnTo>
                      <a:pt x="0" y="12763"/>
                    </a:lnTo>
                    <a:lnTo>
                      <a:pt x="13210" y="5048"/>
                    </a:lnTo>
                    <a:lnTo>
                      <a:pt x="35544" y="18002"/>
                    </a:lnTo>
                    <a:cubicBezTo>
                      <a:pt x="45998" y="12782"/>
                      <a:pt x="56994" y="8725"/>
                      <a:pt x="68332" y="5905"/>
                    </a:cubicBezTo>
                    <a:cubicBezTo>
                      <a:pt x="79110" y="3143"/>
                      <a:pt x="90067" y="1171"/>
                      <a:pt x="101120" y="0"/>
                    </a:cubicBezTo>
                    <a:close/>
                    <a:moveTo>
                      <a:pt x="46759" y="62103"/>
                    </a:moveTo>
                    <a:cubicBezTo>
                      <a:pt x="51748" y="65037"/>
                      <a:pt x="57536" y="66304"/>
                      <a:pt x="63295" y="65722"/>
                    </a:cubicBezTo>
                    <a:cubicBezTo>
                      <a:pt x="71031" y="64818"/>
                      <a:pt x="78644" y="63094"/>
                      <a:pt x="86009" y="60579"/>
                    </a:cubicBezTo>
                    <a:lnTo>
                      <a:pt x="50275" y="39910"/>
                    </a:lnTo>
                    <a:cubicBezTo>
                      <a:pt x="37255" y="48482"/>
                      <a:pt x="35639" y="55912"/>
                      <a:pt x="46854" y="62103"/>
                    </a:cubicBezTo>
                    <a:close/>
                    <a:moveTo>
                      <a:pt x="172209" y="72580"/>
                    </a:moveTo>
                    <a:cubicBezTo>
                      <a:pt x="166706" y="69637"/>
                      <a:pt x="160414" y="68532"/>
                      <a:pt x="154246" y="69437"/>
                    </a:cubicBezTo>
                    <a:cubicBezTo>
                      <a:pt x="145807" y="70523"/>
                      <a:pt x="137472" y="72342"/>
                      <a:pt x="129347" y="74866"/>
                    </a:cubicBezTo>
                    <a:lnTo>
                      <a:pt x="164891" y="95440"/>
                    </a:lnTo>
                    <a:cubicBezTo>
                      <a:pt x="180097" y="86230"/>
                      <a:pt x="182568" y="78610"/>
                      <a:pt x="172304" y="72580"/>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4" name="Google Shape;1839;p30"/>
            <p:cNvGrpSpPr/>
            <p:nvPr/>
          </p:nvGrpSpPr>
          <p:grpSpPr>
            <a:xfrm>
              <a:off x="3220919" y="3808894"/>
              <a:ext cx="664504" cy="467011"/>
              <a:chOff x="5002019" y="4625244"/>
              <a:chExt cx="664504" cy="467011"/>
            </a:xfrm>
          </p:grpSpPr>
          <p:sp>
            <p:nvSpPr>
              <p:cNvPr id="195" name="Google Shape;1840;p30"/>
              <p:cNvSpPr/>
              <p:nvPr/>
            </p:nvSpPr>
            <p:spPr>
              <a:xfrm>
                <a:off x="5002019" y="4707636"/>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841;p30"/>
              <p:cNvSpPr/>
              <p:nvPr/>
            </p:nvSpPr>
            <p:spPr>
              <a:xfrm>
                <a:off x="5002019" y="481526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842;p30"/>
              <p:cNvSpPr/>
              <p:nvPr/>
            </p:nvSpPr>
            <p:spPr>
              <a:xfrm>
                <a:off x="5616534" y="4817554"/>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843;p30"/>
              <p:cNvSpPr/>
              <p:nvPr/>
            </p:nvSpPr>
            <p:spPr>
              <a:xfrm>
                <a:off x="5002019" y="462524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844;p30"/>
              <p:cNvSpPr/>
              <p:nvPr/>
            </p:nvSpPr>
            <p:spPr>
              <a:xfrm>
                <a:off x="5096424" y="4677655"/>
                <a:ext cx="475693" cy="275248"/>
              </a:xfrm>
              <a:custGeom>
                <a:avLst/>
                <a:gdLst/>
                <a:ahLst/>
                <a:cxnLst/>
                <a:rect l="l" t="t" r="r" b="b"/>
                <a:pathLst>
                  <a:path w="475693" h="275248" extrusionOk="0">
                    <a:moveTo>
                      <a:pt x="475252" y="145899"/>
                    </a:moveTo>
                    <a:cubicBezTo>
                      <a:pt x="471925" y="178284"/>
                      <a:pt x="448926" y="210193"/>
                      <a:pt x="406064" y="234958"/>
                    </a:cubicBezTo>
                    <a:cubicBezTo>
                      <a:pt x="313117" y="288679"/>
                      <a:pt x="162577" y="288679"/>
                      <a:pt x="69630" y="234958"/>
                    </a:cubicBezTo>
                    <a:cubicBezTo>
                      <a:pt x="26768" y="210193"/>
                      <a:pt x="3769" y="178284"/>
                      <a:pt x="443" y="145899"/>
                    </a:cubicBezTo>
                    <a:cubicBezTo>
                      <a:pt x="-3549" y="107799"/>
                      <a:pt x="19450" y="69223"/>
                      <a:pt x="69630" y="40362"/>
                    </a:cubicBezTo>
                    <a:cubicBezTo>
                      <a:pt x="162577" y="-13454"/>
                      <a:pt x="313117" y="-13454"/>
                      <a:pt x="406064" y="40362"/>
                    </a:cubicBezTo>
                    <a:cubicBezTo>
                      <a:pt x="456149" y="69223"/>
                      <a:pt x="47924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1845;p30"/>
              <p:cNvSpPr/>
              <p:nvPr/>
            </p:nvSpPr>
            <p:spPr>
              <a:xfrm>
                <a:off x="5096866" y="4694134"/>
                <a:ext cx="474809" cy="258770"/>
              </a:xfrm>
              <a:custGeom>
                <a:avLst/>
                <a:gdLst/>
                <a:ahLst/>
                <a:cxnLst/>
                <a:rect l="l" t="t" r="r" b="b"/>
                <a:pathLst>
                  <a:path w="474809" h="258770" extrusionOk="0">
                    <a:moveTo>
                      <a:pt x="474809" y="129421"/>
                    </a:moveTo>
                    <a:cubicBezTo>
                      <a:pt x="471483" y="161806"/>
                      <a:pt x="448484" y="193715"/>
                      <a:pt x="405622" y="218480"/>
                    </a:cubicBezTo>
                    <a:cubicBezTo>
                      <a:pt x="312675" y="272201"/>
                      <a:pt x="162135" y="272201"/>
                      <a:pt x="69188" y="218480"/>
                    </a:cubicBezTo>
                    <a:cubicBezTo>
                      <a:pt x="26325" y="193715"/>
                      <a:pt x="3326" y="161806"/>
                      <a:pt x="0" y="129421"/>
                    </a:cubicBezTo>
                    <a:cubicBezTo>
                      <a:pt x="3326" y="97036"/>
                      <a:pt x="26325" y="65127"/>
                      <a:pt x="69188" y="40362"/>
                    </a:cubicBezTo>
                    <a:cubicBezTo>
                      <a:pt x="162135" y="-13454"/>
                      <a:pt x="312675" y="-13454"/>
                      <a:pt x="405622" y="40362"/>
                    </a:cubicBezTo>
                    <a:cubicBezTo>
                      <a:pt x="448484" y="65127"/>
                      <a:pt x="471673" y="96941"/>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1846;p30"/>
              <p:cNvSpPr/>
              <p:nvPr/>
            </p:nvSpPr>
            <p:spPr>
              <a:xfrm>
                <a:off x="5218990" y="4756403"/>
                <a:ext cx="221102" cy="139065"/>
              </a:xfrm>
              <a:custGeom>
                <a:avLst/>
                <a:gdLst/>
                <a:ahLst/>
                <a:cxnLst/>
                <a:rect l="l" t="t" r="r" b="b"/>
                <a:pathLst>
                  <a:path w="221102" h="139065" extrusionOk="0">
                    <a:moveTo>
                      <a:pt x="111955" y="22098"/>
                    </a:moveTo>
                    <a:cubicBezTo>
                      <a:pt x="109027" y="22060"/>
                      <a:pt x="106100" y="22279"/>
                      <a:pt x="103211" y="22765"/>
                    </a:cubicBezTo>
                    <a:cubicBezTo>
                      <a:pt x="99315" y="23336"/>
                      <a:pt x="94943" y="24099"/>
                      <a:pt x="90096" y="25146"/>
                    </a:cubicBezTo>
                    <a:cubicBezTo>
                      <a:pt x="85249" y="26194"/>
                      <a:pt x="80592" y="27527"/>
                      <a:pt x="74985" y="29051"/>
                    </a:cubicBezTo>
                    <a:cubicBezTo>
                      <a:pt x="69881" y="30585"/>
                      <a:pt x="64892" y="32490"/>
                      <a:pt x="60064" y="34766"/>
                    </a:cubicBezTo>
                    <a:lnTo>
                      <a:pt x="98079" y="56864"/>
                    </a:lnTo>
                    <a:lnTo>
                      <a:pt x="104922" y="54388"/>
                    </a:lnTo>
                    <a:cubicBezTo>
                      <a:pt x="114426" y="51149"/>
                      <a:pt x="123929" y="48483"/>
                      <a:pt x="132388" y="46196"/>
                    </a:cubicBezTo>
                    <a:cubicBezTo>
                      <a:pt x="140504" y="44015"/>
                      <a:pt x="148810" y="42644"/>
                      <a:pt x="157193" y="42101"/>
                    </a:cubicBezTo>
                    <a:cubicBezTo>
                      <a:pt x="164796" y="41596"/>
                      <a:pt x="172437" y="42101"/>
                      <a:pt x="179907" y="43625"/>
                    </a:cubicBezTo>
                    <a:cubicBezTo>
                      <a:pt x="187567" y="45253"/>
                      <a:pt x="194923" y="48120"/>
                      <a:pt x="201670" y="52102"/>
                    </a:cubicBezTo>
                    <a:cubicBezTo>
                      <a:pt x="208294" y="55445"/>
                      <a:pt x="213949" y="60427"/>
                      <a:pt x="218112" y="66580"/>
                    </a:cubicBezTo>
                    <a:cubicBezTo>
                      <a:pt x="220887" y="71038"/>
                      <a:pt x="221780" y="76419"/>
                      <a:pt x="220583" y="81534"/>
                    </a:cubicBezTo>
                    <a:cubicBezTo>
                      <a:pt x="218958" y="87154"/>
                      <a:pt x="215869" y="92250"/>
                      <a:pt x="211649" y="96298"/>
                    </a:cubicBezTo>
                    <a:cubicBezTo>
                      <a:pt x="206403" y="101594"/>
                      <a:pt x="200530" y="106232"/>
                      <a:pt x="194162" y="110109"/>
                    </a:cubicBezTo>
                    <a:lnTo>
                      <a:pt x="218492" y="124206"/>
                    </a:lnTo>
                    <a:lnTo>
                      <a:pt x="205187" y="131826"/>
                    </a:lnTo>
                    <a:lnTo>
                      <a:pt x="180667" y="117729"/>
                    </a:lnTo>
                    <a:cubicBezTo>
                      <a:pt x="169015" y="123482"/>
                      <a:pt x="156822" y="128083"/>
                      <a:pt x="144267" y="131445"/>
                    </a:cubicBezTo>
                    <a:cubicBezTo>
                      <a:pt x="131105" y="135103"/>
                      <a:pt x="117657" y="137646"/>
                      <a:pt x="104066" y="139065"/>
                    </a:cubicBezTo>
                    <a:lnTo>
                      <a:pt x="91236" y="116015"/>
                    </a:lnTo>
                    <a:cubicBezTo>
                      <a:pt x="94829" y="115919"/>
                      <a:pt x="98412" y="115634"/>
                      <a:pt x="101976" y="115158"/>
                    </a:cubicBezTo>
                    <a:cubicBezTo>
                      <a:pt x="107345" y="114557"/>
                      <a:pt x="112677" y="113633"/>
                      <a:pt x="117942" y="112395"/>
                    </a:cubicBezTo>
                    <a:cubicBezTo>
                      <a:pt x="123834" y="111157"/>
                      <a:pt x="130107" y="109538"/>
                      <a:pt x="136950" y="107633"/>
                    </a:cubicBezTo>
                    <a:cubicBezTo>
                      <a:pt x="143460" y="105823"/>
                      <a:pt x="149818" y="103499"/>
                      <a:pt x="155957" y="100679"/>
                    </a:cubicBezTo>
                    <a:lnTo>
                      <a:pt x="117942" y="78677"/>
                    </a:lnTo>
                    <a:cubicBezTo>
                      <a:pt x="116326" y="79343"/>
                      <a:pt x="114682" y="79924"/>
                      <a:pt x="113000" y="80391"/>
                    </a:cubicBezTo>
                    <a:lnTo>
                      <a:pt x="107773" y="82010"/>
                    </a:lnTo>
                    <a:cubicBezTo>
                      <a:pt x="98269" y="85182"/>
                      <a:pt x="89526" y="87659"/>
                      <a:pt x="81543" y="89440"/>
                    </a:cubicBezTo>
                    <a:cubicBezTo>
                      <a:pt x="74177" y="91135"/>
                      <a:pt x="66669" y="92155"/>
                      <a:pt x="59114" y="92488"/>
                    </a:cubicBezTo>
                    <a:cubicBezTo>
                      <a:pt x="52470" y="92698"/>
                      <a:pt x="45827" y="92059"/>
                      <a:pt x="39346" y="90583"/>
                    </a:cubicBezTo>
                    <a:cubicBezTo>
                      <a:pt x="32893" y="89040"/>
                      <a:pt x="26715" y="86535"/>
                      <a:pt x="21003" y="83153"/>
                    </a:cubicBezTo>
                    <a:cubicBezTo>
                      <a:pt x="14740" y="79886"/>
                      <a:pt x="9314" y="75229"/>
                      <a:pt x="5132" y="69533"/>
                    </a:cubicBezTo>
                    <a:cubicBezTo>
                      <a:pt x="2072" y="65246"/>
                      <a:pt x="561" y="60036"/>
                      <a:pt x="855" y="54769"/>
                    </a:cubicBezTo>
                    <a:cubicBezTo>
                      <a:pt x="1340" y="49254"/>
                      <a:pt x="3535" y="44025"/>
                      <a:pt x="7128" y="39815"/>
                    </a:cubicBezTo>
                    <a:cubicBezTo>
                      <a:pt x="11509" y="34376"/>
                      <a:pt x="16698" y="29651"/>
                      <a:pt x="22524" y="25813"/>
                    </a:cubicBezTo>
                    <a:lnTo>
                      <a:pt x="0" y="12764"/>
                    </a:lnTo>
                    <a:lnTo>
                      <a:pt x="13305" y="5049"/>
                    </a:lnTo>
                    <a:lnTo>
                      <a:pt x="35544" y="18002"/>
                    </a:lnTo>
                    <a:cubicBezTo>
                      <a:pt x="46027" y="12783"/>
                      <a:pt x="57061" y="8725"/>
                      <a:pt x="68427" y="5906"/>
                    </a:cubicBezTo>
                    <a:cubicBezTo>
                      <a:pt x="79205" y="3143"/>
                      <a:pt x="90162" y="1172"/>
                      <a:pt x="101215" y="0"/>
                    </a:cubicBezTo>
                    <a:close/>
                    <a:moveTo>
                      <a:pt x="47044" y="62199"/>
                    </a:moveTo>
                    <a:cubicBezTo>
                      <a:pt x="52043" y="65113"/>
                      <a:pt x="57830" y="66380"/>
                      <a:pt x="63580" y="65818"/>
                    </a:cubicBezTo>
                    <a:cubicBezTo>
                      <a:pt x="71345" y="64922"/>
                      <a:pt x="78995" y="63198"/>
                      <a:pt x="86389" y="60674"/>
                    </a:cubicBezTo>
                    <a:lnTo>
                      <a:pt x="50560" y="40005"/>
                    </a:lnTo>
                    <a:cubicBezTo>
                      <a:pt x="37321" y="48578"/>
                      <a:pt x="36086" y="55979"/>
                      <a:pt x="46854" y="62199"/>
                    </a:cubicBezTo>
                    <a:close/>
                    <a:moveTo>
                      <a:pt x="172494" y="72676"/>
                    </a:moveTo>
                    <a:cubicBezTo>
                      <a:pt x="167029" y="69742"/>
                      <a:pt x="160766" y="68637"/>
                      <a:pt x="154627" y="69533"/>
                    </a:cubicBezTo>
                    <a:cubicBezTo>
                      <a:pt x="146159" y="70618"/>
                      <a:pt x="137795" y="72438"/>
                      <a:pt x="129632" y="74962"/>
                    </a:cubicBezTo>
                    <a:lnTo>
                      <a:pt x="165176" y="95536"/>
                    </a:lnTo>
                    <a:cubicBezTo>
                      <a:pt x="180192" y="86297"/>
                      <a:pt x="182568" y="78677"/>
                      <a:pt x="172304"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1847;p30"/>
              <p:cNvSpPr/>
              <p:nvPr/>
            </p:nvSpPr>
            <p:spPr>
              <a:xfrm>
                <a:off x="5310227" y="4859464"/>
                <a:ext cx="14635" cy="19050"/>
              </a:xfrm>
              <a:custGeom>
                <a:avLst/>
                <a:gdLst/>
                <a:ahLst/>
                <a:cxnLst/>
                <a:rect l="l" t="t" r="r" b="b"/>
                <a:pathLst>
                  <a:path w="14635" h="19050" extrusionOk="0">
                    <a:moveTo>
                      <a:pt x="0" y="12954"/>
                    </a:moveTo>
                    <a:cubicBezTo>
                      <a:pt x="0" y="12002"/>
                      <a:pt x="0" y="0"/>
                      <a:pt x="0" y="0"/>
                    </a:cubicBezTo>
                    <a:lnTo>
                      <a:pt x="14636"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1848;p30"/>
              <p:cNvSpPr/>
              <p:nvPr/>
            </p:nvSpPr>
            <p:spPr>
              <a:xfrm>
                <a:off x="5405835" y="4867656"/>
                <a:ext cx="31647" cy="14858"/>
              </a:xfrm>
              <a:custGeom>
                <a:avLst/>
                <a:gdLst/>
                <a:ahLst/>
                <a:cxnLst/>
                <a:rect l="l" t="t" r="r" b="b"/>
                <a:pathLst>
                  <a:path w="31647" h="14858" extrusionOk="0">
                    <a:moveTo>
                      <a:pt x="31648" y="12954"/>
                    </a:moveTo>
                    <a:lnTo>
                      <a:pt x="31648" y="0"/>
                    </a:lnTo>
                    <a:lnTo>
                      <a:pt x="0" y="2476"/>
                    </a:lnTo>
                    <a:lnTo>
                      <a:pt x="18152" y="14859"/>
                    </a:lnTo>
                    <a:lnTo>
                      <a:pt x="31648"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1849;p30"/>
              <p:cNvSpPr/>
              <p:nvPr/>
            </p:nvSpPr>
            <p:spPr>
              <a:xfrm>
                <a:off x="5416479" y="4820126"/>
                <a:ext cx="23664" cy="13049"/>
              </a:xfrm>
              <a:custGeom>
                <a:avLst/>
                <a:gdLst/>
                <a:ahLst/>
                <a:cxnLst/>
                <a:rect l="l" t="t" r="r" b="b"/>
                <a:pathLst>
                  <a:path w="23664" h="13049" extrusionOk="0">
                    <a:moveTo>
                      <a:pt x="23664" y="13049"/>
                    </a:moveTo>
                    <a:lnTo>
                      <a:pt x="23664" y="0"/>
                    </a:lnTo>
                    <a:lnTo>
                      <a:pt x="0" y="8573"/>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1850;p30"/>
              <p:cNvSpPr/>
              <p:nvPr/>
            </p:nvSpPr>
            <p:spPr>
              <a:xfrm>
                <a:off x="5342159" y="4824983"/>
                <a:ext cx="35544" cy="24669"/>
              </a:xfrm>
              <a:custGeom>
                <a:avLst/>
                <a:gdLst/>
                <a:ahLst/>
                <a:cxnLst/>
                <a:rect l="l" t="t" r="r" b="b"/>
                <a:pathLst>
                  <a:path w="35544" h="24669" extrusionOk="0">
                    <a:moveTo>
                      <a:pt x="0" y="7525"/>
                    </a:moveTo>
                    <a:lnTo>
                      <a:pt x="7793" y="0"/>
                    </a:lnTo>
                    <a:lnTo>
                      <a:pt x="35544" y="19050"/>
                    </a:lnTo>
                    <a:lnTo>
                      <a:pt x="33834" y="24670"/>
                    </a:lnTo>
                    <a:cubicBezTo>
                      <a:pt x="33834" y="24670"/>
                      <a:pt x="13115" y="15907"/>
                      <a:pt x="12450" y="15145"/>
                    </a:cubicBezTo>
                    <a:cubicBezTo>
                      <a:pt x="11785"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1851;p30"/>
              <p:cNvSpPr/>
              <p:nvPr/>
            </p:nvSpPr>
            <p:spPr>
              <a:xfrm>
                <a:off x="5269455" y="4783550"/>
                <a:ext cx="44382" cy="29241"/>
              </a:xfrm>
              <a:custGeom>
                <a:avLst/>
                <a:gdLst/>
                <a:ahLst/>
                <a:cxnLst/>
                <a:rect l="l" t="t" r="r" b="b"/>
                <a:pathLst>
                  <a:path w="44382" h="29241" extrusionOk="0">
                    <a:moveTo>
                      <a:pt x="0" y="8287"/>
                    </a:moveTo>
                    <a:lnTo>
                      <a:pt x="36875" y="29242"/>
                    </a:lnTo>
                    <a:lnTo>
                      <a:pt x="44383" y="23717"/>
                    </a:lnTo>
                    <a:lnTo>
                      <a:pt x="39441" y="17907"/>
                    </a:lnTo>
                    <a:cubicBezTo>
                      <a:pt x="36143" y="14135"/>
                      <a:pt x="32256" y="10925"/>
                      <a:pt x="27941" y="8382"/>
                    </a:cubicBezTo>
                    <a:cubicBezTo>
                      <a:pt x="25185" y="7906"/>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1852;p30"/>
              <p:cNvSpPr/>
              <p:nvPr/>
            </p:nvSpPr>
            <p:spPr>
              <a:xfrm>
                <a:off x="5310227" y="4760118"/>
                <a:ext cx="20528" cy="18383"/>
              </a:xfrm>
              <a:custGeom>
                <a:avLst/>
                <a:gdLst/>
                <a:ahLst/>
                <a:cxnLst/>
                <a:rect l="l" t="t" r="r" b="b"/>
                <a:pathLst>
                  <a:path w="20528" h="18383" extrusionOk="0">
                    <a:moveTo>
                      <a:pt x="20528" y="18383"/>
                    </a:moveTo>
                    <a:lnTo>
                      <a:pt x="20528" y="5429"/>
                    </a:lnTo>
                    <a:lnTo>
                      <a:pt x="3611" y="0"/>
                    </a:lnTo>
                    <a:lnTo>
                      <a:pt x="0" y="10096"/>
                    </a:lnTo>
                    <a:lnTo>
                      <a:pt x="855" y="14764"/>
                    </a:lnTo>
                    <a:lnTo>
                      <a:pt x="20528" y="18383"/>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1853;p30"/>
              <p:cNvSpPr/>
              <p:nvPr/>
            </p:nvSpPr>
            <p:spPr>
              <a:xfrm>
                <a:off x="5218325" y="4756213"/>
                <a:ext cx="19672" cy="14668"/>
              </a:xfrm>
              <a:custGeom>
                <a:avLst/>
                <a:gdLst/>
                <a:ahLst/>
                <a:cxnLst/>
                <a:rect l="l" t="t" r="r" b="b"/>
                <a:pathLst>
                  <a:path w="19672" h="14668" extrusionOk="0">
                    <a:moveTo>
                      <a:pt x="0" y="12954"/>
                    </a:moveTo>
                    <a:lnTo>
                      <a:pt x="0" y="0"/>
                    </a:lnTo>
                    <a:lnTo>
                      <a:pt x="19673"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1854;p30"/>
              <p:cNvSpPr/>
              <p:nvPr/>
            </p:nvSpPr>
            <p:spPr>
              <a:xfrm>
                <a:off x="5219085" y="4799552"/>
                <a:ext cx="22524" cy="22764"/>
              </a:xfrm>
              <a:custGeom>
                <a:avLst/>
                <a:gdLst/>
                <a:ahLst/>
                <a:cxnLst/>
                <a:rect l="l" t="t" r="r" b="b"/>
                <a:pathLst>
                  <a:path w="22524" h="22764" extrusionOk="0">
                    <a:moveTo>
                      <a:pt x="0" y="13430"/>
                    </a:moveTo>
                    <a:lnTo>
                      <a:pt x="0" y="0"/>
                    </a:lnTo>
                    <a:lnTo>
                      <a:pt x="22524" y="0"/>
                    </a:lnTo>
                    <a:lnTo>
                      <a:pt x="17012" y="12001"/>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1855;p30"/>
              <p:cNvSpPr/>
              <p:nvPr/>
            </p:nvSpPr>
            <p:spPr>
              <a:xfrm>
                <a:off x="5218990" y="4743450"/>
                <a:ext cx="221102" cy="139065"/>
              </a:xfrm>
              <a:custGeom>
                <a:avLst/>
                <a:gdLst/>
                <a:ahLst/>
                <a:cxnLst/>
                <a:rect l="l" t="t" r="r" b="b"/>
                <a:pathLst>
                  <a:path w="221102" h="139065" extrusionOk="0">
                    <a:moveTo>
                      <a:pt x="111955" y="22098"/>
                    </a:moveTo>
                    <a:cubicBezTo>
                      <a:pt x="109027" y="22098"/>
                      <a:pt x="106100" y="22355"/>
                      <a:pt x="103211" y="22860"/>
                    </a:cubicBezTo>
                    <a:cubicBezTo>
                      <a:pt x="99315" y="23431"/>
                      <a:pt x="94943" y="24194"/>
                      <a:pt x="90096" y="25241"/>
                    </a:cubicBezTo>
                    <a:cubicBezTo>
                      <a:pt x="85249" y="26289"/>
                      <a:pt x="80592" y="27527"/>
                      <a:pt x="74985" y="29051"/>
                    </a:cubicBezTo>
                    <a:cubicBezTo>
                      <a:pt x="69891" y="30623"/>
                      <a:pt x="64911" y="32537"/>
                      <a:pt x="60064" y="34766"/>
                    </a:cubicBezTo>
                    <a:lnTo>
                      <a:pt x="98079" y="56864"/>
                    </a:lnTo>
                    <a:lnTo>
                      <a:pt x="104922" y="54483"/>
                    </a:lnTo>
                    <a:cubicBezTo>
                      <a:pt x="114426" y="51245"/>
                      <a:pt x="123929" y="48482"/>
                      <a:pt x="132388" y="46196"/>
                    </a:cubicBezTo>
                    <a:cubicBezTo>
                      <a:pt x="140514" y="44063"/>
                      <a:pt x="148820" y="42691"/>
                      <a:pt x="157193" y="42101"/>
                    </a:cubicBezTo>
                    <a:cubicBezTo>
                      <a:pt x="164796" y="41643"/>
                      <a:pt x="172427" y="42148"/>
                      <a:pt x="179907" y="43624"/>
                    </a:cubicBezTo>
                    <a:cubicBezTo>
                      <a:pt x="187576" y="45291"/>
                      <a:pt x="194923" y="48187"/>
                      <a:pt x="201670" y="52197"/>
                    </a:cubicBezTo>
                    <a:cubicBezTo>
                      <a:pt x="208294" y="55540"/>
                      <a:pt x="213949" y="60522"/>
                      <a:pt x="218112" y="66675"/>
                    </a:cubicBezTo>
                    <a:cubicBezTo>
                      <a:pt x="220887" y="71133"/>
                      <a:pt x="221780" y="76514"/>
                      <a:pt x="220583" y="81629"/>
                    </a:cubicBezTo>
                    <a:cubicBezTo>
                      <a:pt x="218929" y="87249"/>
                      <a:pt x="215859" y="92335"/>
                      <a:pt x="211649" y="96393"/>
                    </a:cubicBezTo>
                    <a:cubicBezTo>
                      <a:pt x="206375" y="101660"/>
                      <a:pt x="200511" y="106299"/>
                      <a:pt x="194162" y="110204"/>
                    </a:cubicBezTo>
                    <a:lnTo>
                      <a:pt x="218492" y="124206"/>
                    </a:lnTo>
                    <a:lnTo>
                      <a:pt x="205187" y="131921"/>
                    </a:lnTo>
                    <a:lnTo>
                      <a:pt x="180667" y="117729"/>
                    </a:lnTo>
                    <a:cubicBezTo>
                      <a:pt x="168996" y="123473"/>
                      <a:pt x="156812" y="128102"/>
                      <a:pt x="144267" y="131540"/>
                    </a:cubicBezTo>
                    <a:cubicBezTo>
                      <a:pt x="131095" y="135169"/>
                      <a:pt x="117657" y="137684"/>
                      <a:pt x="104066" y="139065"/>
                    </a:cubicBezTo>
                    <a:lnTo>
                      <a:pt x="91236" y="116014"/>
                    </a:lnTo>
                    <a:cubicBezTo>
                      <a:pt x="94829" y="116014"/>
                      <a:pt x="98421" y="115757"/>
                      <a:pt x="101976" y="115253"/>
                    </a:cubicBezTo>
                    <a:cubicBezTo>
                      <a:pt x="106727" y="114681"/>
                      <a:pt x="112050" y="113729"/>
                      <a:pt x="117942" y="112490"/>
                    </a:cubicBezTo>
                    <a:cubicBezTo>
                      <a:pt x="123834" y="111252"/>
                      <a:pt x="130107" y="109633"/>
                      <a:pt x="136950" y="107728"/>
                    </a:cubicBezTo>
                    <a:cubicBezTo>
                      <a:pt x="143450" y="105842"/>
                      <a:pt x="149799" y="103489"/>
                      <a:pt x="155957" y="100679"/>
                    </a:cubicBezTo>
                    <a:lnTo>
                      <a:pt x="117942" y="78772"/>
                    </a:lnTo>
                    <a:lnTo>
                      <a:pt x="113000" y="80486"/>
                    </a:lnTo>
                    <a:lnTo>
                      <a:pt x="107773" y="82105"/>
                    </a:lnTo>
                    <a:cubicBezTo>
                      <a:pt x="99163" y="85011"/>
                      <a:pt x="90410" y="87459"/>
                      <a:pt x="81543" y="89440"/>
                    </a:cubicBezTo>
                    <a:cubicBezTo>
                      <a:pt x="74187" y="91183"/>
                      <a:pt x="66669" y="92202"/>
                      <a:pt x="59114" y="92488"/>
                    </a:cubicBezTo>
                    <a:cubicBezTo>
                      <a:pt x="52470" y="92726"/>
                      <a:pt x="45827" y="92126"/>
                      <a:pt x="39346" y="90678"/>
                    </a:cubicBezTo>
                    <a:cubicBezTo>
                      <a:pt x="32921" y="89049"/>
                      <a:pt x="26753" y="86544"/>
                      <a:pt x="21003" y="83248"/>
                    </a:cubicBezTo>
                    <a:cubicBezTo>
                      <a:pt x="14759" y="79915"/>
                      <a:pt x="9342" y="75229"/>
                      <a:pt x="5132" y="69532"/>
                    </a:cubicBezTo>
                    <a:cubicBezTo>
                      <a:pt x="2053" y="65246"/>
                      <a:pt x="542" y="60036"/>
                      <a:pt x="855" y="54769"/>
                    </a:cubicBezTo>
                    <a:cubicBezTo>
                      <a:pt x="1359" y="49282"/>
                      <a:pt x="3554" y="44091"/>
                      <a:pt x="7128" y="39910"/>
                    </a:cubicBezTo>
                    <a:cubicBezTo>
                      <a:pt x="11500" y="34442"/>
                      <a:pt x="16698" y="29689"/>
                      <a:pt x="22524" y="25813"/>
                    </a:cubicBezTo>
                    <a:lnTo>
                      <a:pt x="0" y="12763"/>
                    </a:lnTo>
                    <a:lnTo>
                      <a:pt x="13305" y="5144"/>
                    </a:lnTo>
                    <a:lnTo>
                      <a:pt x="35544" y="18002"/>
                    </a:lnTo>
                    <a:cubicBezTo>
                      <a:pt x="46055" y="12849"/>
                      <a:pt x="57070" y="8830"/>
                      <a:pt x="68427" y="6001"/>
                    </a:cubicBezTo>
                    <a:cubicBezTo>
                      <a:pt x="79205" y="3258"/>
                      <a:pt x="90162" y="1248"/>
                      <a:pt x="101215" y="0"/>
                    </a:cubicBezTo>
                    <a:close/>
                    <a:moveTo>
                      <a:pt x="47044" y="62294"/>
                    </a:moveTo>
                    <a:cubicBezTo>
                      <a:pt x="52052" y="65179"/>
                      <a:pt x="57840" y="66408"/>
                      <a:pt x="63580" y="65818"/>
                    </a:cubicBezTo>
                    <a:cubicBezTo>
                      <a:pt x="71345" y="64961"/>
                      <a:pt x="78986" y="63275"/>
                      <a:pt x="86389" y="60770"/>
                    </a:cubicBezTo>
                    <a:lnTo>
                      <a:pt x="50560" y="40005"/>
                    </a:lnTo>
                    <a:cubicBezTo>
                      <a:pt x="37255" y="48673"/>
                      <a:pt x="35924" y="56007"/>
                      <a:pt x="46854" y="62294"/>
                    </a:cubicBezTo>
                    <a:close/>
                    <a:moveTo>
                      <a:pt x="172494" y="72771"/>
                    </a:moveTo>
                    <a:cubicBezTo>
                      <a:pt x="167048" y="69771"/>
                      <a:pt x="160775" y="68628"/>
                      <a:pt x="154627" y="69532"/>
                    </a:cubicBezTo>
                    <a:cubicBezTo>
                      <a:pt x="146149" y="70609"/>
                      <a:pt x="137776" y="72457"/>
                      <a:pt x="129632" y="75057"/>
                    </a:cubicBezTo>
                    <a:lnTo>
                      <a:pt x="165176" y="95631"/>
                    </a:lnTo>
                    <a:cubicBezTo>
                      <a:pt x="180192" y="86296"/>
                      <a:pt x="182568" y="78677"/>
                      <a:pt x="172304"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5" name="Google Shape;1856;p30"/>
            <p:cNvGrpSpPr/>
            <p:nvPr/>
          </p:nvGrpSpPr>
          <p:grpSpPr>
            <a:xfrm>
              <a:off x="3200486" y="3710215"/>
              <a:ext cx="664598" cy="467011"/>
              <a:chOff x="4981586" y="4526565"/>
              <a:chExt cx="664598" cy="467011"/>
            </a:xfrm>
          </p:grpSpPr>
          <p:sp>
            <p:nvSpPr>
              <p:cNvPr id="179" name="Google Shape;1857;p30"/>
              <p:cNvSpPr/>
              <p:nvPr/>
            </p:nvSpPr>
            <p:spPr>
              <a:xfrm>
                <a:off x="4981586" y="4608957"/>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58;p30"/>
              <p:cNvSpPr/>
              <p:nvPr/>
            </p:nvSpPr>
            <p:spPr>
              <a:xfrm>
                <a:off x="4981681" y="4716589"/>
                <a:ext cx="65671" cy="87630"/>
              </a:xfrm>
              <a:custGeom>
                <a:avLst/>
                <a:gdLst/>
                <a:ahLst/>
                <a:cxnLst/>
                <a:rect l="l" t="t" r="r" b="b"/>
                <a:pathLst>
                  <a:path w="65671" h="87630"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59;p30"/>
              <p:cNvSpPr/>
              <p:nvPr/>
            </p:nvSpPr>
            <p:spPr>
              <a:xfrm>
                <a:off x="5596100" y="4718875"/>
                <a:ext cx="50084" cy="118109"/>
              </a:xfrm>
              <a:custGeom>
                <a:avLst/>
                <a:gdLst/>
                <a:ahLst/>
                <a:cxnLst/>
                <a:rect l="l" t="t" r="r" b="b"/>
                <a:pathLst>
                  <a:path w="50084" h="118109" extrusionOk="0">
                    <a:moveTo>
                      <a:pt x="50085" y="0"/>
                    </a:moveTo>
                    <a:lnTo>
                      <a:pt x="50085" y="82391"/>
                    </a:lnTo>
                    <a:lnTo>
                      <a:pt x="16442" y="118110"/>
                    </a:lnTo>
                    <a:lnTo>
                      <a:pt x="0" y="23813"/>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60;p30"/>
              <p:cNvSpPr/>
              <p:nvPr/>
            </p:nvSpPr>
            <p:spPr>
              <a:xfrm>
                <a:off x="4981586" y="4526565"/>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61;p30"/>
              <p:cNvSpPr/>
              <p:nvPr/>
            </p:nvSpPr>
            <p:spPr>
              <a:xfrm>
                <a:off x="5076086" y="4578881"/>
                <a:ext cx="475673" cy="275344"/>
              </a:xfrm>
              <a:custGeom>
                <a:avLst/>
                <a:gdLst/>
                <a:ahLst/>
                <a:cxnLst/>
                <a:rect l="l" t="t" r="r" b="b"/>
                <a:pathLst>
                  <a:path w="475673" h="275344" extrusionOk="0">
                    <a:moveTo>
                      <a:pt x="475252" y="145994"/>
                    </a:moveTo>
                    <a:cubicBezTo>
                      <a:pt x="471830" y="178380"/>
                      <a:pt x="448831" y="210193"/>
                      <a:pt x="405969" y="235053"/>
                    </a:cubicBezTo>
                    <a:cubicBezTo>
                      <a:pt x="313117" y="288774"/>
                      <a:pt x="162482" y="288774"/>
                      <a:pt x="69535" y="235053"/>
                    </a:cubicBezTo>
                    <a:cubicBezTo>
                      <a:pt x="26768" y="210193"/>
                      <a:pt x="3769" y="178380"/>
                      <a:pt x="443" y="145994"/>
                    </a:cubicBezTo>
                    <a:cubicBezTo>
                      <a:pt x="-3549" y="107894"/>
                      <a:pt x="19450" y="69318"/>
                      <a:pt x="69535" y="40362"/>
                    </a:cubicBezTo>
                    <a:cubicBezTo>
                      <a:pt x="162482" y="-13454"/>
                      <a:pt x="313117" y="-13454"/>
                      <a:pt x="405969" y="40362"/>
                    </a:cubicBezTo>
                    <a:cubicBezTo>
                      <a:pt x="456054" y="69318"/>
                      <a:pt x="479148" y="108085"/>
                      <a:pt x="475252" y="14599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62;p30"/>
              <p:cNvSpPr/>
              <p:nvPr/>
            </p:nvSpPr>
            <p:spPr>
              <a:xfrm>
                <a:off x="5076528" y="4595360"/>
                <a:ext cx="474809" cy="258865"/>
              </a:xfrm>
              <a:custGeom>
                <a:avLst/>
                <a:gdLst/>
                <a:ahLst/>
                <a:cxnLst/>
                <a:rect l="l" t="t" r="r" b="b"/>
                <a:pathLst>
                  <a:path w="474809" h="258865" extrusionOk="0">
                    <a:moveTo>
                      <a:pt x="474809" y="129516"/>
                    </a:moveTo>
                    <a:cubicBezTo>
                      <a:pt x="471388" y="161901"/>
                      <a:pt x="448389" y="193715"/>
                      <a:pt x="405526" y="218575"/>
                    </a:cubicBezTo>
                    <a:cubicBezTo>
                      <a:pt x="312675" y="272296"/>
                      <a:pt x="162040" y="272296"/>
                      <a:pt x="69092" y="218575"/>
                    </a:cubicBezTo>
                    <a:cubicBezTo>
                      <a:pt x="26325" y="193715"/>
                      <a:pt x="3326" y="161901"/>
                      <a:pt x="0" y="129516"/>
                    </a:cubicBezTo>
                    <a:cubicBezTo>
                      <a:pt x="3326" y="97131"/>
                      <a:pt x="26325" y="65222"/>
                      <a:pt x="69092" y="40362"/>
                    </a:cubicBezTo>
                    <a:cubicBezTo>
                      <a:pt x="162040" y="-13454"/>
                      <a:pt x="312675" y="-13454"/>
                      <a:pt x="405526" y="40362"/>
                    </a:cubicBezTo>
                    <a:cubicBezTo>
                      <a:pt x="448389" y="65222"/>
                      <a:pt x="471388" y="97131"/>
                      <a:pt x="474809" y="129516"/>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63;p30"/>
              <p:cNvSpPr/>
              <p:nvPr/>
            </p:nvSpPr>
            <p:spPr>
              <a:xfrm>
                <a:off x="5197892" y="4657629"/>
                <a:ext cx="221515" cy="139160"/>
              </a:xfrm>
              <a:custGeom>
                <a:avLst/>
                <a:gdLst/>
                <a:ahLst/>
                <a:cxnLst/>
                <a:rect l="l" t="t" r="r" b="b"/>
                <a:pathLst>
                  <a:path w="221515" h="139160" extrusionOk="0">
                    <a:moveTo>
                      <a:pt x="112525" y="22193"/>
                    </a:moveTo>
                    <a:cubicBezTo>
                      <a:pt x="109598" y="22155"/>
                      <a:pt x="106670" y="22374"/>
                      <a:pt x="103781" y="22860"/>
                    </a:cubicBezTo>
                    <a:cubicBezTo>
                      <a:pt x="99885" y="23432"/>
                      <a:pt x="95513" y="24194"/>
                      <a:pt x="90666" y="25241"/>
                    </a:cubicBezTo>
                    <a:cubicBezTo>
                      <a:pt x="85819" y="26289"/>
                      <a:pt x="81162" y="27527"/>
                      <a:pt x="75460" y="29146"/>
                    </a:cubicBezTo>
                    <a:cubicBezTo>
                      <a:pt x="70376" y="30632"/>
                      <a:pt x="65424" y="32509"/>
                      <a:pt x="60634" y="34766"/>
                    </a:cubicBezTo>
                    <a:lnTo>
                      <a:pt x="98649" y="56960"/>
                    </a:lnTo>
                    <a:lnTo>
                      <a:pt x="105492" y="54483"/>
                    </a:lnTo>
                    <a:cubicBezTo>
                      <a:pt x="114996" y="51245"/>
                      <a:pt x="124500" y="48482"/>
                      <a:pt x="132958" y="46196"/>
                    </a:cubicBezTo>
                    <a:cubicBezTo>
                      <a:pt x="141046" y="44044"/>
                      <a:pt x="149324" y="42701"/>
                      <a:pt x="157668" y="42196"/>
                    </a:cubicBezTo>
                    <a:cubicBezTo>
                      <a:pt x="165309" y="41691"/>
                      <a:pt x="172978" y="42196"/>
                      <a:pt x="180477" y="43720"/>
                    </a:cubicBezTo>
                    <a:cubicBezTo>
                      <a:pt x="188146" y="45330"/>
                      <a:pt x="195502" y="48187"/>
                      <a:pt x="202241" y="52197"/>
                    </a:cubicBezTo>
                    <a:cubicBezTo>
                      <a:pt x="208817" y="55607"/>
                      <a:pt x="214443" y="60617"/>
                      <a:pt x="218587" y="66770"/>
                    </a:cubicBezTo>
                    <a:cubicBezTo>
                      <a:pt x="221343" y="71238"/>
                      <a:pt x="222199" y="76619"/>
                      <a:pt x="220963" y="81725"/>
                    </a:cubicBezTo>
                    <a:cubicBezTo>
                      <a:pt x="219347" y="87354"/>
                      <a:pt x="216268" y="92450"/>
                      <a:pt x="212029" y="96488"/>
                    </a:cubicBezTo>
                    <a:cubicBezTo>
                      <a:pt x="206755" y="101756"/>
                      <a:pt x="200891" y="106394"/>
                      <a:pt x="194543" y="110300"/>
                    </a:cubicBezTo>
                    <a:lnTo>
                      <a:pt x="218872" y="124396"/>
                    </a:lnTo>
                    <a:lnTo>
                      <a:pt x="205662" y="132017"/>
                    </a:lnTo>
                    <a:lnTo>
                      <a:pt x="181142" y="117824"/>
                    </a:lnTo>
                    <a:cubicBezTo>
                      <a:pt x="169462" y="123625"/>
                      <a:pt x="157240" y="128254"/>
                      <a:pt x="144648" y="131636"/>
                    </a:cubicBezTo>
                    <a:cubicBezTo>
                      <a:pt x="131494" y="135322"/>
                      <a:pt x="118037" y="137846"/>
                      <a:pt x="104447" y="139160"/>
                    </a:cubicBezTo>
                    <a:lnTo>
                      <a:pt x="91711" y="116205"/>
                    </a:lnTo>
                    <a:cubicBezTo>
                      <a:pt x="95275" y="116110"/>
                      <a:pt x="98830" y="115824"/>
                      <a:pt x="102356" y="115348"/>
                    </a:cubicBezTo>
                    <a:cubicBezTo>
                      <a:pt x="107754" y="114710"/>
                      <a:pt x="113114" y="113786"/>
                      <a:pt x="118417" y="112586"/>
                    </a:cubicBezTo>
                    <a:cubicBezTo>
                      <a:pt x="124310" y="111347"/>
                      <a:pt x="130487" y="109728"/>
                      <a:pt x="137425" y="107823"/>
                    </a:cubicBezTo>
                    <a:cubicBezTo>
                      <a:pt x="143925" y="105985"/>
                      <a:pt x="150283" y="103661"/>
                      <a:pt x="156432" y="100870"/>
                    </a:cubicBezTo>
                    <a:lnTo>
                      <a:pt x="118417" y="78867"/>
                    </a:lnTo>
                    <a:lnTo>
                      <a:pt x="113475" y="80582"/>
                    </a:lnTo>
                    <a:lnTo>
                      <a:pt x="108248" y="82201"/>
                    </a:lnTo>
                    <a:cubicBezTo>
                      <a:pt x="98744" y="85344"/>
                      <a:pt x="89906" y="87821"/>
                      <a:pt x="81923" y="89630"/>
                    </a:cubicBezTo>
                    <a:cubicBezTo>
                      <a:pt x="74557" y="91307"/>
                      <a:pt x="67049" y="92297"/>
                      <a:pt x="59494" y="92583"/>
                    </a:cubicBezTo>
                    <a:cubicBezTo>
                      <a:pt x="52851" y="92812"/>
                      <a:pt x="46217" y="92212"/>
                      <a:pt x="39726" y="90773"/>
                    </a:cubicBezTo>
                    <a:cubicBezTo>
                      <a:pt x="33301" y="89240"/>
                      <a:pt x="27143" y="86735"/>
                      <a:pt x="21479" y="83344"/>
                    </a:cubicBezTo>
                    <a:cubicBezTo>
                      <a:pt x="15187" y="80039"/>
                      <a:pt x="9732" y="75352"/>
                      <a:pt x="5512" y="69628"/>
                    </a:cubicBezTo>
                    <a:cubicBezTo>
                      <a:pt x="2433" y="65342"/>
                      <a:pt x="922" y="60132"/>
                      <a:pt x="1236" y="54864"/>
                    </a:cubicBezTo>
                    <a:cubicBezTo>
                      <a:pt x="1825" y="49406"/>
                      <a:pt x="4011" y="44234"/>
                      <a:pt x="7508" y="40005"/>
                    </a:cubicBezTo>
                    <a:cubicBezTo>
                      <a:pt x="11918" y="34566"/>
                      <a:pt x="17145" y="29842"/>
                      <a:pt x="22999" y="26003"/>
                    </a:cubicBezTo>
                    <a:lnTo>
                      <a:pt x="0" y="12859"/>
                    </a:lnTo>
                    <a:lnTo>
                      <a:pt x="13210" y="5144"/>
                    </a:lnTo>
                    <a:lnTo>
                      <a:pt x="35544" y="18098"/>
                    </a:lnTo>
                    <a:cubicBezTo>
                      <a:pt x="45998" y="12878"/>
                      <a:pt x="56994" y="8820"/>
                      <a:pt x="68332" y="6001"/>
                    </a:cubicBezTo>
                    <a:cubicBezTo>
                      <a:pt x="79110" y="3258"/>
                      <a:pt x="90067" y="1248"/>
                      <a:pt x="101120" y="0"/>
                    </a:cubicBezTo>
                    <a:close/>
                    <a:moveTo>
                      <a:pt x="47519" y="62294"/>
                    </a:moveTo>
                    <a:cubicBezTo>
                      <a:pt x="52556" y="65189"/>
                      <a:pt x="58372" y="66418"/>
                      <a:pt x="64151" y="65818"/>
                    </a:cubicBezTo>
                    <a:cubicBezTo>
                      <a:pt x="71877" y="64951"/>
                      <a:pt x="79499" y="63265"/>
                      <a:pt x="86865" y="60770"/>
                    </a:cubicBezTo>
                    <a:lnTo>
                      <a:pt x="51130" y="40005"/>
                    </a:lnTo>
                    <a:cubicBezTo>
                      <a:pt x="38015" y="48701"/>
                      <a:pt x="36808" y="56131"/>
                      <a:pt x="47519" y="62294"/>
                    </a:cubicBezTo>
                    <a:close/>
                    <a:moveTo>
                      <a:pt x="172969" y="72771"/>
                    </a:moveTo>
                    <a:cubicBezTo>
                      <a:pt x="167523" y="69771"/>
                      <a:pt x="161251" y="68628"/>
                      <a:pt x="155102" y="69533"/>
                    </a:cubicBezTo>
                    <a:cubicBezTo>
                      <a:pt x="146663" y="70656"/>
                      <a:pt x="138328" y="72504"/>
                      <a:pt x="130202" y="75057"/>
                    </a:cubicBezTo>
                    <a:lnTo>
                      <a:pt x="165746" y="95631"/>
                    </a:lnTo>
                    <a:cubicBezTo>
                      <a:pt x="180572" y="86392"/>
                      <a:pt x="183328" y="78677"/>
                      <a:pt x="172969"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4;p30"/>
              <p:cNvSpPr/>
              <p:nvPr/>
            </p:nvSpPr>
            <p:spPr>
              <a:xfrm>
                <a:off x="5289888" y="4760785"/>
                <a:ext cx="14540" cy="19050"/>
              </a:xfrm>
              <a:custGeom>
                <a:avLst/>
                <a:gdLst/>
                <a:ahLst/>
                <a:cxnLst/>
                <a:rect l="l" t="t" r="r" b="b"/>
                <a:pathLst>
                  <a:path w="14540" h="19050" extrusionOk="0">
                    <a:moveTo>
                      <a:pt x="0" y="12954"/>
                    </a:moveTo>
                    <a:cubicBezTo>
                      <a:pt x="0" y="12001"/>
                      <a:pt x="0" y="0"/>
                      <a:pt x="0" y="0"/>
                    </a:cubicBezTo>
                    <a:lnTo>
                      <a:pt x="14541" y="9525"/>
                    </a:lnTo>
                    <a:lnTo>
                      <a:pt x="8173"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65;p30"/>
              <p:cNvSpPr/>
              <p:nvPr/>
            </p:nvSpPr>
            <p:spPr>
              <a:xfrm>
                <a:off x="5385496" y="4768976"/>
                <a:ext cx="31552" cy="14858"/>
              </a:xfrm>
              <a:custGeom>
                <a:avLst/>
                <a:gdLst/>
                <a:ahLst/>
                <a:cxnLst/>
                <a:rect l="l" t="t" r="r" b="b"/>
                <a:pathLst>
                  <a:path w="31552" h="14858" extrusionOk="0">
                    <a:moveTo>
                      <a:pt x="31552" y="12954"/>
                    </a:moveTo>
                    <a:lnTo>
                      <a:pt x="31552" y="0"/>
                    </a:lnTo>
                    <a:lnTo>
                      <a:pt x="0" y="2477"/>
                    </a:lnTo>
                    <a:lnTo>
                      <a:pt x="18152" y="14859"/>
                    </a:lnTo>
                    <a:lnTo>
                      <a:pt x="31552"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66;p30"/>
              <p:cNvSpPr/>
              <p:nvPr/>
            </p:nvSpPr>
            <p:spPr>
              <a:xfrm>
                <a:off x="5396046" y="4721447"/>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67;p30"/>
              <p:cNvSpPr/>
              <p:nvPr/>
            </p:nvSpPr>
            <p:spPr>
              <a:xfrm>
                <a:off x="5321441" y="4726305"/>
                <a:ext cx="35639" cy="24764"/>
              </a:xfrm>
              <a:custGeom>
                <a:avLst/>
                <a:gdLst/>
                <a:ahLst/>
                <a:cxnLst/>
                <a:rect l="l" t="t" r="r" b="b"/>
                <a:pathLst>
                  <a:path w="35639" h="24764" extrusionOk="0">
                    <a:moveTo>
                      <a:pt x="0" y="7620"/>
                    </a:moveTo>
                    <a:lnTo>
                      <a:pt x="7888" y="0"/>
                    </a:lnTo>
                    <a:lnTo>
                      <a:pt x="35639" y="19050"/>
                    </a:lnTo>
                    <a:lnTo>
                      <a:pt x="33929" y="24765"/>
                    </a:lnTo>
                    <a:cubicBezTo>
                      <a:pt x="33929" y="24765"/>
                      <a:pt x="13210" y="16002"/>
                      <a:pt x="12545" y="1524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868;p30"/>
              <p:cNvSpPr/>
              <p:nvPr/>
            </p:nvSpPr>
            <p:spPr>
              <a:xfrm>
                <a:off x="5249117" y="4684871"/>
                <a:ext cx="44382" cy="29146"/>
              </a:xfrm>
              <a:custGeom>
                <a:avLst/>
                <a:gdLst/>
                <a:ahLst/>
                <a:cxnLst/>
                <a:rect l="l" t="t" r="r" b="b"/>
                <a:pathLst>
                  <a:path w="44382" h="29146" extrusionOk="0">
                    <a:moveTo>
                      <a:pt x="0" y="8287"/>
                    </a:moveTo>
                    <a:lnTo>
                      <a:pt x="36780" y="29146"/>
                    </a:lnTo>
                    <a:lnTo>
                      <a:pt x="44383" y="23717"/>
                    </a:lnTo>
                    <a:lnTo>
                      <a:pt x="39346" y="17907"/>
                    </a:lnTo>
                    <a:cubicBezTo>
                      <a:pt x="36105" y="14116"/>
                      <a:pt x="32246" y="10896"/>
                      <a:pt x="27941" y="8382"/>
                    </a:cubicBezTo>
                    <a:cubicBezTo>
                      <a:pt x="25185" y="7811"/>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869;p30"/>
              <p:cNvSpPr/>
              <p:nvPr/>
            </p:nvSpPr>
            <p:spPr>
              <a:xfrm>
                <a:off x="5289888" y="4661344"/>
                <a:ext cx="20528" cy="18478"/>
              </a:xfrm>
              <a:custGeom>
                <a:avLst/>
                <a:gdLst/>
                <a:ahLst/>
                <a:cxnLst/>
                <a:rect l="l" t="t" r="r" b="b"/>
                <a:pathLst>
                  <a:path w="20528" h="18478" extrusionOk="0">
                    <a:moveTo>
                      <a:pt x="20528" y="18479"/>
                    </a:moveTo>
                    <a:lnTo>
                      <a:pt x="20528" y="5524"/>
                    </a:lnTo>
                    <a:lnTo>
                      <a:pt x="3611" y="0"/>
                    </a:lnTo>
                    <a:lnTo>
                      <a:pt x="0" y="10096"/>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870;p30"/>
              <p:cNvSpPr/>
              <p:nvPr/>
            </p:nvSpPr>
            <p:spPr>
              <a:xfrm>
                <a:off x="5197987" y="4657534"/>
                <a:ext cx="19577" cy="14668"/>
              </a:xfrm>
              <a:custGeom>
                <a:avLst/>
                <a:gdLst/>
                <a:ahLst/>
                <a:cxnLst/>
                <a:rect l="l" t="t" r="r" b="b"/>
                <a:pathLst>
                  <a:path w="19577" h="14668" extrusionOk="0">
                    <a:moveTo>
                      <a:pt x="0" y="12954"/>
                    </a:moveTo>
                    <a:lnTo>
                      <a:pt x="0" y="0"/>
                    </a:lnTo>
                    <a:lnTo>
                      <a:pt x="19578" y="2096"/>
                    </a:lnTo>
                    <a:lnTo>
                      <a:pt x="13305" y="14668"/>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871;p30"/>
              <p:cNvSpPr/>
              <p:nvPr/>
            </p:nvSpPr>
            <p:spPr>
              <a:xfrm>
                <a:off x="5198652" y="4700873"/>
                <a:ext cx="22428" cy="22764"/>
              </a:xfrm>
              <a:custGeom>
                <a:avLst/>
                <a:gdLst/>
                <a:ahLst/>
                <a:cxnLst/>
                <a:rect l="l" t="t" r="r" b="b"/>
                <a:pathLst>
                  <a:path w="22428" h="22764" extrusionOk="0">
                    <a:moveTo>
                      <a:pt x="0" y="13430"/>
                    </a:moveTo>
                    <a:cubicBezTo>
                      <a:pt x="0" y="13430"/>
                      <a:pt x="0" y="0"/>
                      <a:pt x="0" y="0"/>
                    </a:cubicBezTo>
                    <a:lnTo>
                      <a:pt x="22429" y="0"/>
                    </a:lnTo>
                    <a:lnTo>
                      <a:pt x="16917" y="12002"/>
                    </a:lnTo>
                    <a:lnTo>
                      <a:pt x="7413"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872;p30"/>
              <p:cNvSpPr/>
              <p:nvPr/>
            </p:nvSpPr>
            <p:spPr>
              <a:xfrm>
                <a:off x="5197892" y="4644961"/>
                <a:ext cx="221610" cy="138874"/>
              </a:xfrm>
              <a:custGeom>
                <a:avLst/>
                <a:gdLst/>
                <a:ahLst/>
                <a:cxnLst/>
                <a:rect l="l" t="t" r="r" b="b"/>
                <a:pathLst>
                  <a:path w="221610" h="138874" extrusionOk="0">
                    <a:moveTo>
                      <a:pt x="112525" y="22288"/>
                    </a:moveTo>
                    <a:cubicBezTo>
                      <a:pt x="109598" y="22298"/>
                      <a:pt x="106680" y="22517"/>
                      <a:pt x="103781" y="22955"/>
                    </a:cubicBezTo>
                    <a:cubicBezTo>
                      <a:pt x="99885" y="23527"/>
                      <a:pt x="95513" y="24289"/>
                      <a:pt x="90666" y="25337"/>
                    </a:cubicBezTo>
                    <a:cubicBezTo>
                      <a:pt x="85819" y="26384"/>
                      <a:pt x="81162" y="27718"/>
                      <a:pt x="75460" y="29242"/>
                    </a:cubicBezTo>
                    <a:cubicBezTo>
                      <a:pt x="70395" y="30804"/>
                      <a:pt x="65434" y="32709"/>
                      <a:pt x="60634" y="34957"/>
                    </a:cubicBezTo>
                    <a:lnTo>
                      <a:pt x="98649" y="57055"/>
                    </a:lnTo>
                    <a:lnTo>
                      <a:pt x="105492" y="54578"/>
                    </a:lnTo>
                    <a:cubicBezTo>
                      <a:pt x="114996" y="51435"/>
                      <a:pt x="124500" y="48673"/>
                      <a:pt x="132958" y="46387"/>
                    </a:cubicBezTo>
                    <a:cubicBezTo>
                      <a:pt x="141036" y="44205"/>
                      <a:pt x="149314" y="42834"/>
                      <a:pt x="157668" y="42291"/>
                    </a:cubicBezTo>
                    <a:cubicBezTo>
                      <a:pt x="165309" y="41786"/>
                      <a:pt x="172978" y="42291"/>
                      <a:pt x="180477" y="43815"/>
                    </a:cubicBezTo>
                    <a:cubicBezTo>
                      <a:pt x="188127" y="45501"/>
                      <a:pt x="195464" y="48358"/>
                      <a:pt x="202241" y="52292"/>
                    </a:cubicBezTo>
                    <a:cubicBezTo>
                      <a:pt x="208846" y="55702"/>
                      <a:pt x="214501" y="60712"/>
                      <a:pt x="218682" y="66865"/>
                    </a:cubicBezTo>
                    <a:cubicBezTo>
                      <a:pt x="221438" y="71333"/>
                      <a:pt x="222294" y="76714"/>
                      <a:pt x="221058" y="81820"/>
                    </a:cubicBezTo>
                    <a:cubicBezTo>
                      <a:pt x="219442" y="87449"/>
                      <a:pt x="216363" y="92545"/>
                      <a:pt x="212125" y="96583"/>
                    </a:cubicBezTo>
                    <a:cubicBezTo>
                      <a:pt x="206869" y="101851"/>
                      <a:pt x="200996" y="106451"/>
                      <a:pt x="194638" y="110299"/>
                    </a:cubicBezTo>
                    <a:lnTo>
                      <a:pt x="218967" y="124396"/>
                    </a:lnTo>
                    <a:lnTo>
                      <a:pt x="205757" y="132112"/>
                    </a:lnTo>
                    <a:lnTo>
                      <a:pt x="181427" y="117538"/>
                    </a:lnTo>
                    <a:cubicBezTo>
                      <a:pt x="169728" y="123301"/>
                      <a:pt x="157506" y="127930"/>
                      <a:pt x="144933" y="131350"/>
                    </a:cubicBezTo>
                    <a:cubicBezTo>
                      <a:pt x="131760" y="134950"/>
                      <a:pt x="118313" y="137465"/>
                      <a:pt x="104732" y="138874"/>
                    </a:cubicBezTo>
                    <a:lnTo>
                      <a:pt x="91997" y="115824"/>
                    </a:lnTo>
                    <a:cubicBezTo>
                      <a:pt x="95561" y="115729"/>
                      <a:pt x="99115" y="115443"/>
                      <a:pt x="102641" y="114967"/>
                    </a:cubicBezTo>
                    <a:cubicBezTo>
                      <a:pt x="108039" y="114367"/>
                      <a:pt x="113399" y="113471"/>
                      <a:pt x="118702" y="112300"/>
                    </a:cubicBezTo>
                    <a:cubicBezTo>
                      <a:pt x="124595" y="110966"/>
                      <a:pt x="130772" y="109347"/>
                      <a:pt x="137710" y="107442"/>
                    </a:cubicBezTo>
                    <a:cubicBezTo>
                      <a:pt x="144229" y="105651"/>
                      <a:pt x="150578" y="103327"/>
                      <a:pt x="156717" y="100489"/>
                    </a:cubicBezTo>
                    <a:lnTo>
                      <a:pt x="118702" y="78486"/>
                    </a:lnTo>
                    <a:lnTo>
                      <a:pt x="113760" y="80296"/>
                    </a:lnTo>
                    <a:lnTo>
                      <a:pt x="108533" y="81820"/>
                    </a:lnTo>
                    <a:cubicBezTo>
                      <a:pt x="99029" y="84963"/>
                      <a:pt x="90191" y="87439"/>
                      <a:pt x="82208" y="89249"/>
                    </a:cubicBezTo>
                    <a:cubicBezTo>
                      <a:pt x="74842" y="90954"/>
                      <a:pt x="67334" y="91973"/>
                      <a:pt x="59779" y="92297"/>
                    </a:cubicBezTo>
                    <a:cubicBezTo>
                      <a:pt x="53136" y="92497"/>
                      <a:pt x="46493" y="91859"/>
                      <a:pt x="40011" y="90392"/>
                    </a:cubicBezTo>
                    <a:cubicBezTo>
                      <a:pt x="33586" y="88859"/>
                      <a:pt x="27428" y="86354"/>
                      <a:pt x="21764" y="82963"/>
                    </a:cubicBezTo>
                    <a:cubicBezTo>
                      <a:pt x="15463" y="79724"/>
                      <a:pt x="9998" y="75057"/>
                      <a:pt x="5797" y="69342"/>
                    </a:cubicBezTo>
                    <a:cubicBezTo>
                      <a:pt x="2737" y="65056"/>
                      <a:pt x="1226" y="59845"/>
                      <a:pt x="1521" y="54578"/>
                    </a:cubicBezTo>
                    <a:cubicBezTo>
                      <a:pt x="2091" y="49111"/>
                      <a:pt x="4277" y="43939"/>
                      <a:pt x="7793" y="39719"/>
                    </a:cubicBezTo>
                    <a:cubicBezTo>
                      <a:pt x="12203" y="34252"/>
                      <a:pt x="17430" y="29499"/>
                      <a:pt x="23284" y="25622"/>
                    </a:cubicBezTo>
                    <a:lnTo>
                      <a:pt x="0" y="12763"/>
                    </a:lnTo>
                    <a:lnTo>
                      <a:pt x="13210" y="5144"/>
                    </a:lnTo>
                    <a:lnTo>
                      <a:pt x="35544" y="18002"/>
                    </a:lnTo>
                    <a:cubicBezTo>
                      <a:pt x="46017" y="12821"/>
                      <a:pt x="57004" y="8763"/>
                      <a:pt x="68332" y="5905"/>
                    </a:cubicBezTo>
                    <a:cubicBezTo>
                      <a:pt x="79119" y="3191"/>
                      <a:pt x="90067" y="1219"/>
                      <a:pt x="101120" y="0"/>
                    </a:cubicBezTo>
                    <a:close/>
                    <a:moveTo>
                      <a:pt x="47519" y="62008"/>
                    </a:moveTo>
                    <a:cubicBezTo>
                      <a:pt x="52547" y="64932"/>
                      <a:pt x="58363" y="66199"/>
                      <a:pt x="64151" y="65627"/>
                    </a:cubicBezTo>
                    <a:cubicBezTo>
                      <a:pt x="71887" y="64770"/>
                      <a:pt x="79509" y="63037"/>
                      <a:pt x="86865" y="60484"/>
                    </a:cubicBezTo>
                    <a:lnTo>
                      <a:pt x="51130" y="39814"/>
                    </a:lnTo>
                    <a:cubicBezTo>
                      <a:pt x="38015" y="48387"/>
                      <a:pt x="36808" y="55788"/>
                      <a:pt x="47519" y="62008"/>
                    </a:cubicBezTo>
                    <a:close/>
                    <a:moveTo>
                      <a:pt x="172969" y="72485"/>
                    </a:moveTo>
                    <a:cubicBezTo>
                      <a:pt x="167514" y="69513"/>
                      <a:pt x="161241" y="68409"/>
                      <a:pt x="155102" y="69342"/>
                    </a:cubicBezTo>
                    <a:cubicBezTo>
                      <a:pt x="146663" y="70428"/>
                      <a:pt x="138328" y="72247"/>
                      <a:pt x="130202" y="74771"/>
                    </a:cubicBezTo>
                    <a:lnTo>
                      <a:pt x="165746" y="95345"/>
                    </a:lnTo>
                    <a:cubicBezTo>
                      <a:pt x="180572" y="86106"/>
                      <a:pt x="183328" y="78486"/>
                      <a:pt x="172969" y="72485"/>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6" name="Google Shape;1873;p30"/>
            <p:cNvGrpSpPr/>
            <p:nvPr/>
          </p:nvGrpSpPr>
          <p:grpSpPr>
            <a:xfrm>
              <a:off x="2181300" y="4477454"/>
              <a:ext cx="746806" cy="516445"/>
              <a:chOff x="3962400" y="5293804"/>
              <a:chExt cx="746806" cy="516445"/>
            </a:xfrm>
          </p:grpSpPr>
          <p:sp>
            <p:nvSpPr>
              <p:cNvPr id="162" name="Google Shape;1874;p30"/>
              <p:cNvSpPr/>
              <p:nvPr/>
            </p:nvSpPr>
            <p:spPr>
              <a:xfrm>
                <a:off x="3962400" y="5425630"/>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875;p30"/>
              <p:cNvSpPr/>
              <p:nvPr/>
            </p:nvSpPr>
            <p:spPr>
              <a:xfrm>
                <a:off x="4044607" y="5376195"/>
                <a:ext cx="664504" cy="384619"/>
              </a:xfrm>
              <a:custGeom>
                <a:avLst/>
                <a:gdLst/>
                <a:ahLst/>
                <a:cxnLst/>
                <a:rect l="l" t="t" r="r" b="b"/>
                <a:pathLst>
                  <a:path w="664504" h="384619" extrusionOk="0">
                    <a:moveTo>
                      <a:pt x="664505" y="192310"/>
                    </a:moveTo>
                    <a:cubicBezTo>
                      <a:pt x="664505" y="298520"/>
                      <a:pt x="515750" y="384619"/>
                      <a:pt x="332252" y="384619"/>
                    </a:cubicBezTo>
                    <a:cubicBezTo>
                      <a:pt x="148754" y="384619"/>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876;p30"/>
              <p:cNvSpPr/>
              <p:nvPr/>
            </p:nvSpPr>
            <p:spPr>
              <a:xfrm>
                <a:off x="4044702" y="548382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877;p30"/>
              <p:cNvSpPr/>
              <p:nvPr/>
            </p:nvSpPr>
            <p:spPr>
              <a:xfrm>
                <a:off x="4659217" y="5486114"/>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878;p30"/>
              <p:cNvSpPr/>
              <p:nvPr/>
            </p:nvSpPr>
            <p:spPr>
              <a:xfrm>
                <a:off x="4044607" y="529380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879;p30"/>
              <p:cNvSpPr/>
              <p:nvPr/>
            </p:nvSpPr>
            <p:spPr>
              <a:xfrm>
                <a:off x="4139107" y="5346215"/>
                <a:ext cx="475657" cy="275248"/>
              </a:xfrm>
              <a:custGeom>
                <a:avLst/>
                <a:gdLst/>
                <a:ahLst/>
                <a:cxnLst/>
                <a:rect l="l" t="t" r="r" b="b"/>
                <a:pathLst>
                  <a:path w="475657" h="275248" extrusionOk="0">
                    <a:moveTo>
                      <a:pt x="475252" y="145899"/>
                    </a:moveTo>
                    <a:cubicBezTo>
                      <a:pt x="471926" y="178284"/>
                      <a:pt x="448831" y="210193"/>
                      <a:pt x="406064" y="234958"/>
                    </a:cubicBezTo>
                    <a:cubicBezTo>
                      <a:pt x="313117" y="288679"/>
                      <a:pt x="162482" y="288679"/>
                      <a:pt x="69630" y="234958"/>
                    </a:cubicBezTo>
                    <a:cubicBezTo>
                      <a:pt x="26768" y="210193"/>
                      <a:pt x="3769" y="178284"/>
                      <a:pt x="443" y="145899"/>
                    </a:cubicBezTo>
                    <a:cubicBezTo>
                      <a:pt x="-3549" y="107799"/>
                      <a:pt x="19450" y="69223"/>
                      <a:pt x="69630" y="40362"/>
                    </a:cubicBezTo>
                    <a:cubicBezTo>
                      <a:pt x="162482" y="-13454"/>
                      <a:pt x="313117" y="-13454"/>
                      <a:pt x="406064" y="40362"/>
                    </a:cubicBezTo>
                    <a:cubicBezTo>
                      <a:pt x="456149" y="69223"/>
                      <a:pt x="47905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880;p30"/>
              <p:cNvSpPr/>
              <p:nvPr/>
            </p:nvSpPr>
            <p:spPr>
              <a:xfrm>
                <a:off x="4139550" y="5362694"/>
                <a:ext cx="474809" cy="258770"/>
              </a:xfrm>
              <a:custGeom>
                <a:avLst/>
                <a:gdLst/>
                <a:ahLst/>
                <a:cxnLst/>
                <a:rect l="l" t="t" r="r" b="b"/>
                <a:pathLst>
                  <a:path w="474809" h="258770" extrusionOk="0">
                    <a:moveTo>
                      <a:pt x="474809" y="129421"/>
                    </a:moveTo>
                    <a:cubicBezTo>
                      <a:pt x="471483" y="161806"/>
                      <a:pt x="448389" y="193715"/>
                      <a:pt x="405622" y="218480"/>
                    </a:cubicBezTo>
                    <a:cubicBezTo>
                      <a:pt x="312675" y="272201"/>
                      <a:pt x="162040" y="272201"/>
                      <a:pt x="69188" y="218480"/>
                    </a:cubicBezTo>
                    <a:cubicBezTo>
                      <a:pt x="26325" y="193715"/>
                      <a:pt x="3326" y="161806"/>
                      <a:pt x="0" y="129421"/>
                    </a:cubicBezTo>
                    <a:cubicBezTo>
                      <a:pt x="3326" y="97036"/>
                      <a:pt x="26325" y="65127"/>
                      <a:pt x="69188" y="40362"/>
                    </a:cubicBezTo>
                    <a:cubicBezTo>
                      <a:pt x="162040" y="-13454"/>
                      <a:pt x="312675" y="-13454"/>
                      <a:pt x="405622" y="40362"/>
                    </a:cubicBezTo>
                    <a:cubicBezTo>
                      <a:pt x="448389" y="65127"/>
                      <a:pt x="471483"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881;p30"/>
              <p:cNvSpPr/>
              <p:nvPr/>
            </p:nvSpPr>
            <p:spPr>
              <a:xfrm>
                <a:off x="4261389" y="5424963"/>
                <a:ext cx="221102" cy="138970"/>
              </a:xfrm>
              <a:custGeom>
                <a:avLst/>
                <a:gdLst/>
                <a:ahLst/>
                <a:cxnLst/>
                <a:rect l="l" t="t" r="r" b="b"/>
                <a:pathLst>
                  <a:path w="221102" h="138970" extrusionOk="0">
                    <a:moveTo>
                      <a:pt x="112050" y="22098"/>
                    </a:moveTo>
                    <a:cubicBezTo>
                      <a:pt x="109122" y="22060"/>
                      <a:pt x="106194" y="22279"/>
                      <a:pt x="103306" y="22765"/>
                    </a:cubicBezTo>
                    <a:cubicBezTo>
                      <a:pt x="99410" y="23336"/>
                      <a:pt x="95038" y="24098"/>
                      <a:pt x="90191" y="25146"/>
                    </a:cubicBezTo>
                    <a:cubicBezTo>
                      <a:pt x="85344" y="26194"/>
                      <a:pt x="80687" y="27432"/>
                      <a:pt x="75080" y="29051"/>
                    </a:cubicBezTo>
                    <a:cubicBezTo>
                      <a:pt x="69967" y="30566"/>
                      <a:pt x="64977" y="32480"/>
                      <a:pt x="60159" y="34766"/>
                    </a:cubicBezTo>
                    <a:lnTo>
                      <a:pt x="98174" y="56864"/>
                    </a:lnTo>
                    <a:lnTo>
                      <a:pt x="105017" y="54388"/>
                    </a:lnTo>
                    <a:cubicBezTo>
                      <a:pt x="114521" y="51149"/>
                      <a:pt x="124024" y="48387"/>
                      <a:pt x="132483" y="46196"/>
                    </a:cubicBezTo>
                    <a:cubicBezTo>
                      <a:pt x="140574" y="44120"/>
                      <a:pt x="148851" y="42844"/>
                      <a:pt x="157193" y="42386"/>
                    </a:cubicBezTo>
                    <a:cubicBezTo>
                      <a:pt x="164798" y="41881"/>
                      <a:pt x="172437" y="42386"/>
                      <a:pt x="179907" y="43910"/>
                    </a:cubicBezTo>
                    <a:cubicBezTo>
                      <a:pt x="187570" y="45539"/>
                      <a:pt x="194919" y="48406"/>
                      <a:pt x="201670" y="52388"/>
                    </a:cubicBezTo>
                    <a:cubicBezTo>
                      <a:pt x="208292" y="55731"/>
                      <a:pt x="213951" y="60713"/>
                      <a:pt x="218112" y="66866"/>
                    </a:cubicBezTo>
                    <a:cubicBezTo>
                      <a:pt x="220891" y="71323"/>
                      <a:pt x="221780" y="76705"/>
                      <a:pt x="220583" y="81820"/>
                    </a:cubicBezTo>
                    <a:cubicBezTo>
                      <a:pt x="218785" y="87506"/>
                      <a:pt x="215504" y="92602"/>
                      <a:pt x="211079" y="96584"/>
                    </a:cubicBezTo>
                    <a:cubicBezTo>
                      <a:pt x="205885" y="101898"/>
                      <a:pt x="200041" y="106547"/>
                      <a:pt x="193687" y="110395"/>
                    </a:cubicBezTo>
                    <a:lnTo>
                      <a:pt x="217922" y="124492"/>
                    </a:lnTo>
                    <a:lnTo>
                      <a:pt x="204712" y="132112"/>
                    </a:lnTo>
                    <a:lnTo>
                      <a:pt x="180952" y="117634"/>
                    </a:lnTo>
                    <a:cubicBezTo>
                      <a:pt x="169319" y="123463"/>
                      <a:pt x="157122" y="128092"/>
                      <a:pt x="144553" y="131445"/>
                    </a:cubicBezTo>
                    <a:cubicBezTo>
                      <a:pt x="131396" y="135112"/>
                      <a:pt x="117944" y="137636"/>
                      <a:pt x="104352" y="138970"/>
                    </a:cubicBezTo>
                    <a:lnTo>
                      <a:pt x="91521" y="116015"/>
                    </a:lnTo>
                    <a:cubicBezTo>
                      <a:pt x="95114" y="115919"/>
                      <a:pt x="98699" y="115634"/>
                      <a:pt x="102261" y="115158"/>
                    </a:cubicBezTo>
                    <a:cubicBezTo>
                      <a:pt x="107627" y="114510"/>
                      <a:pt x="112956" y="113586"/>
                      <a:pt x="118227" y="112395"/>
                    </a:cubicBezTo>
                    <a:cubicBezTo>
                      <a:pt x="124119" y="111157"/>
                      <a:pt x="130392" y="109538"/>
                      <a:pt x="137235" y="107633"/>
                    </a:cubicBezTo>
                    <a:cubicBezTo>
                      <a:pt x="143743" y="105823"/>
                      <a:pt x="150098" y="103489"/>
                      <a:pt x="156242" y="100679"/>
                    </a:cubicBezTo>
                    <a:lnTo>
                      <a:pt x="118227" y="78677"/>
                    </a:lnTo>
                    <a:cubicBezTo>
                      <a:pt x="116611" y="79248"/>
                      <a:pt x="114996" y="79915"/>
                      <a:pt x="113285" y="80391"/>
                    </a:cubicBezTo>
                    <a:lnTo>
                      <a:pt x="108058" y="82010"/>
                    </a:lnTo>
                    <a:cubicBezTo>
                      <a:pt x="98554" y="85154"/>
                      <a:pt x="89716" y="87630"/>
                      <a:pt x="81828" y="89440"/>
                    </a:cubicBezTo>
                    <a:cubicBezTo>
                      <a:pt x="74465" y="91154"/>
                      <a:pt x="66953" y="92145"/>
                      <a:pt x="59399" y="92393"/>
                    </a:cubicBezTo>
                    <a:cubicBezTo>
                      <a:pt x="52758" y="92678"/>
                      <a:pt x="46110" y="92069"/>
                      <a:pt x="39631" y="90583"/>
                    </a:cubicBezTo>
                    <a:cubicBezTo>
                      <a:pt x="33176" y="89059"/>
                      <a:pt x="26991" y="86554"/>
                      <a:pt x="21288" y="83153"/>
                    </a:cubicBezTo>
                    <a:cubicBezTo>
                      <a:pt x="14928" y="79924"/>
                      <a:pt x="9398" y="75257"/>
                      <a:pt x="5132" y="69533"/>
                    </a:cubicBezTo>
                    <a:cubicBezTo>
                      <a:pt x="2001" y="65275"/>
                      <a:pt x="454" y="60055"/>
                      <a:pt x="760" y="54769"/>
                    </a:cubicBezTo>
                    <a:cubicBezTo>
                      <a:pt x="1328" y="49273"/>
                      <a:pt x="3511" y="44063"/>
                      <a:pt x="7033" y="39815"/>
                    </a:cubicBezTo>
                    <a:cubicBezTo>
                      <a:pt x="11446" y="34376"/>
                      <a:pt x="16672" y="29651"/>
                      <a:pt x="22524" y="25813"/>
                    </a:cubicBezTo>
                    <a:lnTo>
                      <a:pt x="0" y="12764"/>
                    </a:lnTo>
                    <a:lnTo>
                      <a:pt x="13305" y="5048"/>
                    </a:lnTo>
                    <a:lnTo>
                      <a:pt x="35544" y="18002"/>
                    </a:lnTo>
                    <a:cubicBezTo>
                      <a:pt x="45998" y="12783"/>
                      <a:pt x="56994" y="8725"/>
                      <a:pt x="68332" y="5906"/>
                    </a:cubicBezTo>
                    <a:cubicBezTo>
                      <a:pt x="79137" y="3143"/>
                      <a:pt x="90126" y="1172"/>
                      <a:pt x="101215" y="0"/>
                    </a:cubicBezTo>
                    <a:close/>
                    <a:moveTo>
                      <a:pt x="47139" y="62198"/>
                    </a:moveTo>
                    <a:cubicBezTo>
                      <a:pt x="52133" y="65122"/>
                      <a:pt x="57921" y="66389"/>
                      <a:pt x="63675" y="65818"/>
                    </a:cubicBezTo>
                    <a:cubicBezTo>
                      <a:pt x="71401" y="64875"/>
                      <a:pt x="79011" y="63151"/>
                      <a:pt x="86389" y="60674"/>
                    </a:cubicBezTo>
                    <a:lnTo>
                      <a:pt x="50655" y="40005"/>
                    </a:lnTo>
                    <a:cubicBezTo>
                      <a:pt x="37540" y="48578"/>
                      <a:pt x="36368" y="55979"/>
                      <a:pt x="47139" y="62198"/>
                    </a:cubicBezTo>
                    <a:close/>
                    <a:moveTo>
                      <a:pt x="172589" y="72676"/>
                    </a:moveTo>
                    <a:cubicBezTo>
                      <a:pt x="167122" y="69742"/>
                      <a:pt x="160859" y="68637"/>
                      <a:pt x="154722" y="69533"/>
                    </a:cubicBezTo>
                    <a:cubicBezTo>
                      <a:pt x="146250" y="70618"/>
                      <a:pt x="137887" y="72438"/>
                      <a:pt x="129727" y="74962"/>
                    </a:cubicBezTo>
                    <a:lnTo>
                      <a:pt x="165271" y="95536"/>
                    </a:lnTo>
                    <a:cubicBezTo>
                      <a:pt x="180477" y="86296"/>
                      <a:pt x="182853" y="78677"/>
                      <a:pt x="172589" y="7267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882;p30"/>
              <p:cNvSpPr/>
              <p:nvPr/>
            </p:nvSpPr>
            <p:spPr>
              <a:xfrm>
                <a:off x="4352910" y="5528024"/>
                <a:ext cx="14540" cy="19050"/>
              </a:xfrm>
              <a:custGeom>
                <a:avLst/>
                <a:gdLst/>
                <a:ahLst/>
                <a:cxnLst/>
                <a:rect l="l" t="t" r="r" b="b"/>
                <a:pathLst>
                  <a:path w="14540" h="19050" extrusionOk="0">
                    <a:moveTo>
                      <a:pt x="0" y="12954"/>
                    </a:moveTo>
                    <a:cubicBezTo>
                      <a:pt x="0" y="12002"/>
                      <a:pt x="0" y="0"/>
                      <a:pt x="0" y="0"/>
                    </a:cubicBezTo>
                    <a:lnTo>
                      <a:pt x="14541"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883;p30"/>
              <p:cNvSpPr/>
              <p:nvPr/>
            </p:nvSpPr>
            <p:spPr>
              <a:xfrm>
                <a:off x="4448518" y="5536215"/>
                <a:ext cx="31552" cy="14858"/>
              </a:xfrm>
              <a:custGeom>
                <a:avLst/>
                <a:gdLst/>
                <a:ahLst/>
                <a:cxnLst/>
                <a:rect l="l" t="t" r="r" b="b"/>
                <a:pathLst>
                  <a:path w="31552" h="14858" extrusionOk="0">
                    <a:moveTo>
                      <a:pt x="31553" y="12954"/>
                    </a:moveTo>
                    <a:lnTo>
                      <a:pt x="31553" y="0"/>
                    </a:lnTo>
                    <a:lnTo>
                      <a:pt x="0" y="2476"/>
                    </a:lnTo>
                    <a:lnTo>
                      <a:pt x="18152" y="14859"/>
                    </a:lnTo>
                    <a:lnTo>
                      <a:pt x="31553"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884;p30"/>
              <p:cNvSpPr/>
              <p:nvPr/>
            </p:nvSpPr>
            <p:spPr>
              <a:xfrm>
                <a:off x="4459162" y="5488685"/>
                <a:ext cx="23664" cy="13049"/>
              </a:xfrm>
              <a:custGeom>
                <a:avLst/>
                <a:gdLst/>
                <a:ahLst/>
                <a:cxnLst/>
                <a:rect l="l" t="t" r="r" b="b"/>
                <a:pathLst>
                  <a:path w="23664" h="13049" extrusionOk="0">
                    <a:moveTo>
                      <a:pt x="23664" y="13049"/>
                    </a:moveTo>
                    <a:lnTo>
                      <a:pt x="23664" y="0"/>
                    </a:lnTo>
                    <a:lnTo>
                      <a:pt x="0" y="8573"/>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885;p30"/>
              <p:cNvSpPr/>
              <p:nvPr/>
            </p:nvSpPr>
            <p:spPr>
              <a:xfrm>
                <a:off x="4384748" y="5493543"/>
                <a:ext cx="35639" cy="24669"/>
              </a:xfrm>
              <a:custGeom>
                <a:avLst/>
                <a:gdLst/>
                <a:ahLst/>
                <a:cxnLst/>
                <a:rect l="l" t="t" r="r" b="b"/>
                <a:pathLst>
                  <a:path w="35639" h="24669" extrusionOk="0">
                    <a:moveTo>
                      <a:pt x="0" y="7525"/>
                    </a:moveTo>
                    <a:lnTo>
                      <a:pt x="7888" y="0"/>
                    </a:lnTo>
                    <a:lnTo>
                      <a:pt x="35639" y="19050"/>
                    </a:lnTo>
                    <a:lnTo>
                      <a:pt x="33929" y="24670"/>
                    </a:lnTo>
                    <a:cubicBezTo>
                      <a:pt x="33929" y="24670"/>
                      <a:pt x="13210" y="15907"/>
                      <a:pt x="12545" y="15145"/>
                    </a:cubicBezTo>
                    <a:cubicBezTo>
                      <a:pt x="11880"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886;p30"/>
              <p:cNvSpPr/>
              <p:nvPr/>
            </p:nvSpPr>
            <p:spPr>
              <a:xfrm>
                <a:off x="4312139" y="5452109"/>
                <a:ext cx="44382" cy="29241"/>
              </a:xfrm>
              <a:custGeom>
                <a:avLst/>
                <a:gdLst/>
                <a:ahLst/>
                <a:cxnLst/>
                <a:rect l="l" t="t" r="r" b="b"/>
                <a:pathLst>
                  <a:path w="44382" h="29241" extrusionOk="0">
                    <a:moveTo>
                      <a:pt x="0" y="8287"/>
                    </a:moveTo>
                    <a:lnTo>
                      <a:pt x="36875" y="29242"/>
                    </a:lnTo>
                    <a:lnTo>
                      <a:pt x="44383" y="23717"/>
                    </a:lnTo>
                    <a:cubicBezTo>
                      <a:pt x="44383" y="23717"/>
                      <a:pt x="39726" y="18383"/>
                      <a:pt x="39441" y="17907"/>
                    </a:cubicBezTo>
                    <a:cubicBezTo>
                      <a:pt x="36140" y="14135"/>
                      <a:pt x="32258" y="10925"/>
                      <a:pt x="27941" y="8382"/>
                    </a:cubicBezTo>
                    <a:cubicBezTo>
                      <a:pt x="25185" y="7811"/>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887;p30"/>
              <p:cNvSpPr/>
              <p:nvPr/>
            </p:nvSpPr>
            <p:spPr>
              <a:xfrm>
                <a:off x="4352910" y="5428583"/>
                <a:ext cx="20528" cy="18478"/>
              </a:xfrm>
              <a:custGeom>
                <a:avLst/>
                <a:gdLst/>
                <a:ahLst/>
                <a:cxnLst/>
                <a:rect l="l" t="t" r="r" b="b"/>
                <a:pathLst>
                  <a:path w="20528" h="18478" extrusionOk="0">
                    <a:moveTo>
                      <a:pt x="20528" y="18479"/>
                    </a:moveTo>
                    <a:lnTo>
                      <a:pt x="20528" y="5525"/>
                    </a:lnTo>
                    <a:lnTo>
                      <a:pt x="3611" y="0"/>
                    </a:lnTo>
                    <a:lnTo>
                      <a:pt x="0" y="10192"/>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888;p30"/>
              <p:cNvSpPr/>
              <p:nvPr/>
            </p:nvSpPr>
            <p:spPr>
              <a:xfrm>
                <a:off x="4261008" y="5424773"/>
                <a:ext cx="19672" cy="14668"/>
              </a:xfrm>
              <a:custGeom>
                <a:avLst/>
                <a:gdLst/>
                <a:ahLst/>
                <a:cxnLst/>
                <a:rect l="l" t="t" r="r" b="b"/>
                <a:pathLst>
                  <a:path w="19672" h="14668" extrusionOk="0">
                    <a:moveTo>
                      <a:pt x="0" y="12954"/>
                    </a:moveTo>
                    <a:lnTo>
                      <a:pt x="0" y="0"/>
                    </a:lnTo>
                    <a:lnTo>
                      <a:pt x="19673"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889;p30"/>
              <p:cNvSpPr/>
              <p:nvPr/>
            </p:nvSpPr>
            <p:spPr>
              <a:xfrm>
                <a:off x="4261769" y="5468111"/>
                <a:ext cx="22428" cy="22764"/>
              </a:xfrm>
              <a:custGeom>
                <a:avLst/>
                <a:gdLst/>
                <a:ahLst/>
                <a:cxnLst/>
                <a:rect l="l" t="t" r="r" b="b"/>
                <a:pathLst>
                  <a:path w="22428" h="22764" extrusionOk="0">
                    <a:moveTo>
                      <a:pt x="0" y="13430"/>
                    </a:moveTo>
                    <a:lnTo>
                      <a:pt x="0" y="0"/>
                    </a:lnTo>
                    <a:lnTo>
                      <a:pt x="22429" y="0"/>
                    </a:lnTo>
                    <a:lnTo>
                      <a:pt x="17012" y="12002"/>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890;p30"/>
              <p:cNvSpPr/>
              <p:nvPr/>
            </p:nvSpPr>
            <p:spPr>
              <a:xfrm>
                <a:off x="4261389" y="5412009"/>
                <a:ext cx="221197" cy="139065"/>
              </a:xfrm>
              <a:custGeom>
                <a:avLst/>
                <a:gdLst/>
                <a:ahLst/>
                <a:cxnLst/>
                <a:rect l="l" t="t" r="r" b="b"/>
                <a:pathLst>
                  <a:path w="221197" h="139065" extrusionOk="0">
                    <a:moveTo>
                      <a:pt x="112050" y="22098"/>
                    </a:moveTo>
                    <a:cubicBezTo>
                      <a:pt x="109119" y="22098"/>
                      <a:pt x="106193" y="22355"/>
                      <a:pt x="103306" y="22860"/>
                    </a:cubicBezTo>
                    <a:cubicBezTo>
                      <a:pt x="99441" y="23431"/>
                      <a:pt x="95069" y="24194"/>
                      <a:pt x="90191" y="25146"/>
                    </a:cubicBezTo>
                    <a:cubicBezTo>
                      <a:pt x="85344" y="26194"/>
                      <a:pt x="80687" y="27527"/>
                      <a:pt x="75080" y="29051"/>
                    </a:cubicBezTo>
                    <a:cubicBezTo>
                      <a:pt x="69981" y="30613"/>
                      <a:pt x="64995" y="32518"/>
                      <a:pt x="60159" y="34766"/>
                    </a:cubicBezTo>
                    <a:lnTo>
                      <a:pt x="98174" y="56864"/>
                    </a:lnTo>
                    <a:lnTo>
                      <a:pt x="105017" y="54483"/>
                    </a:lnTo>
                    <a:cubicBezTo>
                      <a:pt x="114521" y="51245"/>
                      <a:pt x="124024" y="48482"/>
                      <a:pt x="132483" y="46196"/>
                    </a:cubicBezTo>
                    <a:cubicBezTo>
                      <a:pt x="140606" y="44063"/>
                      <a:pt x="148910" y="42691"/>
                      <a:pt x="157288" y="42100"/>
                    </a:cubicBezTo>
                    <a:cubicBezTo>
                      <a:pt x="164893" y="41643"/>
                      <a:pt x="172525" y="42158"/>
                      <a:pt x="180002" y="43624"/>
                    </a:cubicBezTo>
                    <a:cubicBezTo>
                      <a:pt x="187668" y="45291"/>
                      <a:pt x="195018" y="48187"/>
                      <a:pt x="201765" y="52197"/>
                    </a:cubicBezTo>
                    <a:cubicBezTo>
                      <a:pt x="208387" y="55540"/>
                      <a:pt x="214046" y="60522"/>
                      <a:pt x="218207" y="66675"/>
                    </a:cubicBezTo>
                    <a:cubicBezTo>
                      <a:pt x="220986" y="71133"/>
                      <a:pt x="221875" y="76514"/>
                      <a:pt x="220678" y="81629"/>
                    </a:cubicBezTo>
                    <a:cubicBezTo>
                      <a:pt x="218855" y="87297"/>
                      <a:pt x="215578" y="92393"/>
                      <a:pt x="211174" y="96393"/>
                    </a:cubicBezTo>
                    <a:cubicBezTo>
                      <a:pt x="205956" y="101689"/>
                      <a:pt x="200116" y="106318"/>
                      <a:pt x="193782" y="110204"/>
                    </a:cubicBezTo>
                    <a:lnTo>
                      <a:pt x="218017" y="124206"/>
                    </a:lnTo>
                    <a:lnTo>
                      <a:pt x="204807" y="131921"/>
                    </a:lnTo>
                    <a:lnTo>
                      <a:pt x="180287" y="117729"/>
                    </a:lnTo>
                    <a:cubicBezTo>
                      <a:pt x="168831" y="123434"/>
                      <a:pt x="156868" y="128064"/>
                      <a:pt x="144553" y="131540"/>
                    </a:cubicBezTo>
                    <a:cubicBezTo>
                      <a:pt x="131385" y="135169"/>
                      <a:pt x="117937" y="137684"/>
                      <a:pt x="104352" y="139065"/>
                    </a:cubicBezTo>
                    <a:lnTo>
                      <a:pt x="91521" y="116014"/>
                    </a:lnTo>
                    <a:cubicBezTo>
                      <a:pt x="95113" y="115967"/>
                      <a:pt x="98698" y="115710"/>
                      <a:pt x="102261" y="115253"/>
                    </a:cubicBezTo>
                    <a:cubicBezTo>
                      <a:pt x="107013" y="114681"/>
                      <a:pt x="112335" y="113729"/>
                      <a:pt x="118227" y="112490"/>
                    </a:cubicBezTo>
                    <a:cubicBezTo>
                      <a:pt x="124119" y="111252"/>
                      <a:pt x="130392" y="109633"/>
                      <a:pt x="137235" y="107728"/>
                    </a:cubicBezTo>
                    <a:cubicBezTo>
                      <a:pt x="143731" y="105842"/>
                      <a:pt x="150083" y="103479"/>
                      <a:pt x="156242" y="100679"/>
                    </a:cubicBezTo>
                    <a:lnTo>
                      <a:pt x="118227" y="78772"/>
                    </a:lnTo>
                    <a:lnTo>
                      <a:pt x="113285" y="80486"/>
                    </a:lnTo>
                    <a:lnTo>
                      <a:pt x="108058" y="82105"/>
                    </a:lnTo>
                    <a:cubicBezTo>
                      <a:pt x="99447" y="85001"/>
                      <a:pt x="90692" y="87449"/>
                      <a:pt x="81828" y="89440"/>
                    </a:cubicBezTo>
                    <a:cubicBezTo>
                      <a:pt x="74467" y="91183"/>
                      <a:pt x="66956" y="92202"/>
                      <a:pt x="59399" y="92488"/>
                    </a:cubicBezTo>
                    <a:cubicBezTo>
                      <a:pt x="52754" y="92745"/>
                      <a:pt x="46105" y="92107"/>
                      <a:pt x="39631" y="90583"/>
                    </a:cubicBezTo>
                    <a:cubicBezTo>
                      <a:pt x="33193" y="89049"/>
                      <a:pt x="27013" y="86573"/>
                      <a:pt x="21288" y="83248"/>
                    </a:cubicBezTo>
                    <a:cubicBezTo>
                      <a:pt x="14922" y="79981"/>
                      <a:pt x="9393" y="75286"/>
                      <a:pt x="5132" y="69532"/>
                    </a:cubicBezTo>
                    <a:cubicBezTo>
                      <a:pt x="2001" y="65275"/>
                      <a:pt x="454" y="60055"/>
                      <a:pt x="760" y="54769"/>
                    </a:cubicBezTo>
                    <a:cubicBezTo>
                      <a:pt x="1351" y="49311"/>
                      <a:pt x="3533" y="44139"/>
                      <a:pt x="7033" y="39910"/>
                    </a:cubicBezTo>
                    <a:cubicBezTo>
                      <a:pt x="11467" y="34462"/>
                      <a:pt x="16689" y="29708"/>
                      <a:pt x="22524" y="25813"/>
                    </a:cubicBezTo>
                    <a:lnTo>
                      <a:pt x="0" y="12763"/>
                    </a:lnTo>
                    <a:lnTo>
                      <a:pt x="13305" y="5144"/>
                    </a:lnTo>
                    <a:lnTo>
                      <a:pt x="35544" y="18002"/>
                    </a:lnTo>
                    <a:cubicBezTo>
                      <a:pt x="46019" y="12849"/>
                      <a:pt x="57010" y="8830"/>
                      <a:pt x="68332" y="6001"/>
                    </a:cubicBezTo>
                    <a:cubicBezTo>
                      <a:pt x="79145" y="3258"/>
                      <a:pt x="90131" y="1248"/>
                      <a:pt x="101215" y="0"/>
                    </a:cubicBezTo>
                    <a:close/>
                    <a:moveTo>
                      <a:pt x="47139" y="62294"/>
                    </a:moveTo>
                    <a:cubicBezTo>
                      <a:pt x="52142" y="65189"/>
                      <a:pt x="57930" y="66418"/>
                      <a:pt x="63675" y="65818"/>
                    </a:cubicBezTo>
                    <a:cubicBezTo>
                      <a:pt x="71416" y="64970"/>
                      <a:pt x="79036" y="63246"/>
                      <a:pt x="86389" y="60674"/>
                    </a:cubicBezTo>
                    <a:lnTo>
                      <a:pt x="50655" y="40005"/>
                    </a:lnTo>
                    <a:cubicBezTo>
                      <a:pt x="37540" y="48578"/>
                      <a:pt x="36368" y="56007"/>
                      <a:pt x="47139" y="62294"/>
                    </a:cubicBezTo>
                    <a:close/>
                    <a:moveTo>
                      <a:pt x="172589" y="72771"/>
                    </a:moveTo>
                    <a:cubicBezTo>
                      <a:pt x="167144" y="69771"/>
                      <a:pt x="160871" y="68628"/>
                      <a:pt x="154722" y="69532"/>
                    </a:cubicBezTo>
                    <a:cubicBezTo>
                      <a:pt x="146240" y="70609"/>
                      <a:pt x="137873" y="72457"/>
                      <a:pt x="129727" y="75057"/>
                    </a:cubicBezTo>
                    <a:lnTo>
                      <a:pt x="165271" y="95631"/>
                    </a:lnTo>
                    <a:cubicBezTo>
                      <a:pt x="180477" y="86296"/>
                      <a:pt x="182853" y="78677"/>
                      <a:pt x="172589"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7" name="Google Shape;1891;p30"/>
            <p:cNvGrpSpPr/>
            <p:nvPr/>
          </p:nvGrpSpPr>
          <p:grpSpPr>
            <a:xfrm>
              <a:off x="2290688" y="4374965"/>
              <a:ext cx="664599" cy="467010"/>
              <a:chOff x="4071788" y="5191315"/>
              <a:chExt cx="664599" cy="467010"/>
            </a:xfrm>
          </p:grpSpPr>
          <p:sp>
            <p:nvSpPr>
              <p:cNvPr id="146" name="Google Shape;1892;p30"/>
              <p:cNvSpPr/>
              <p:nvPr/>
            </p:nvSpPr>
            <p:spPr>
              <a:xfrm>
                <a:off x="4071788" y="5273706"/>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893;p30"/>
              <p:cNvSpPr/>
              <p:nvPr/>
            </p:nvSpPr>
            <p:spPr>
              <a:xfrm>
                <a:off x="4071883" y="5381339"/>
                <a:ext cx="65671" cy="87630"/>
              </a:xfrm>
              <a:custGeom>
                <a:avLst/>
                <a:gdLst/>
                <a:ahLst/>
                <a:cxnLst/>
                <a:rect l="l" t="t" r="r" b="b"/>
                <a:pathLst>
                  <a:path w="65671" h="87630"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894;p30"/>
              <p:cNvSpPr/>
              <p:nvPr/>
            </p:nvSpPr>
            <p:spPr>
              <a:xfrm>
                <a:off x="4686303" y="5383625"/>
                <a:ext cx="50084" cy="118109"/>
              </a:xfrm>
              <a:custGeom>
                <a:avLst/>
                <a:gdLst/>
                <a:ahLst/>
                <a:cxnLst/>
                <a:rect l="l" t="t" r="r" b="b"/>
                <a:pathLst>
                  <a:path w="50084" h="118109" extrusionOk="0">
                    <a:moveTo>
                      <a:pt x="50085" y="0"/>
                    </a:moveTo>
                    <a:lnTo>
                      <a:pt x="50085" y="82391"/>
                    </a:lnTo>
                    <a:lnTo>
                      <a:pt x="16442" y="118110"/>
                    </a:lnTo>
                    <a:lnTo>
                      <a:pt x="0" y="23717"/>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895;p30"/>
              <p:cNvSpPr/>
              <p:nvPr/>
            </p:nvSpPr>
            <p:spPr>
              <a:xfrm>
                <a:off x="4071788" y="5191315"/>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896;p30"/>
              <p:cNvSpPr/>
              <p:nvPr/>
            </p:nvSpPr>
            <p:spPr>
              <a:xfrm>
                <a:off x="4166288" y="5243631"/>
                <a:ext cx="475673" cy="275343"/>
              </a:xfrm>
              <a:custGeom>
                <a:avLst/>
                <a:gdLst/>
                <a:ahLst/>
                <a:cxnLst/>
                <a:rect l="l" t="t" r="r" b="b"/>
                <a:pathLst>
                  <a:path w="475673" h="275343" extrusionOk="0">
                    <a:moveTo>
                      <a:pt x="475252" y="145899"/>
                    </a:moveTo>
                    <a:cubicBezTo>
                      <a:pt x="471830" y="178284"/>
                      <a:pt x="448831" y="210193"/>
                      <a:pt x="405969" y="235053"/>
                    </a:cubicBezTo>
                    <a:cubicBezTo>
                      <a:pt x="313117" y="288774"/>
                      <a:pt x="162482" y="288774"/>
                      <a:pt x="69535" y="235053"/>
                    </a:cubicBezTo>
                    <a:cubicBezTo>
                      <a:pt x="26768" y="210193"/>
                      <a:pt x="3769" y="177903"/>
                      <a:pt x="443" y="145899"/>
                    </a:cubicBezTo>
                    <a:cubicBezTo>
                      <a:pt x="-3549" y="107799"/>
                      <a:pt x="19450" y="69699"/>
                      <a:pt x="69535" y="40362"/>
                    </a:cubicBezTo>
                    <a:cubicBezTo>
                      <a:pt x="162482" y="-13454"/>
                      <a:pt x="313117" y="-13454"/>
                      <a:pt x="405969" y="40362"/>
                    </a:cubicBezTo>
                    <a:cubicBezTo>
                      <a:pt x="456054" y="69318"/>
                      <a:pt x="479148"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897;p30"/>
              <p:cNvSpPr/>
              <p:nvPr/>
            </p:nvSpPr>
            <p:spPr>
              <a:xfrm>
                <a:off x="4166731" y="5260109"/>
                <a:ext cx="474809" cy="258865"/>
              </a:xfrm>
              <a:custGeom>
                <a:avLst/>
                <a:gdLst/>
                <a:ahLst/>
                <a:cxnLst/>
                <a:rect l="l" t="t" r="r" b="b"/>
                <a:pathLst>
                  <a:path w="474809" h="258865" extrusionOk="0">
                    <a:moveTo>
                      <a:pt x="474809" y="129421"/>
                    </a:moveTo>
                    <a:cubicBezTo>
                      <a:pt x="471388" y="161806"/>
                      <a:pt x="448389" y="193715"/>
                      <a:pt x="405527" y="218575"/>
                    </a:cubicBezTo>
                    <a:cubicBezTo>
                      <a:pt x="312675" y="272296"/>
                      <a:pt x="162040" y="272296"/>
                      <a:pt x="69093" y="218575"/>
                    </a:cubicBezTo>
                    <a:cubicBezTo>
                      <a:pt x="26325" y="193715"/>
                      <a:pt x="3326" y="161425"/>
                      <a:pt x="0" y="129421"/>
                    </a:cubicBezTo>
                    <a:cubicBezTo>
                      <a:pt x="3326" y="97036"/>
                      <a:pt x="26325" y="65222"/>
                      <a:pt x="69093" y="40362"/>
                    </a:cubicBezTo>
                    <a:cubicBezTo>
                      <a:pt x="162040" y="-13454"/>
                      <a:pt x="312675" y="-13454"/>
                      <a:pt x="405527" y="40362"/>
                    </a:cubicBezTo>
                    <a:cubicBezTo>
                      <a:pt x="448389" y="65222"/>
                      <a:pt x="471388"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898;p30"/>
              <p:cNvSpPr/>
              <p:nvPr/>
            </p:nvSpPr>
            <p:spPr>
              <a:xfrm>
                <a:off x="4287999" y="5322379"/>
                <a:ext cx="221706" cy="139065"/>
              </a:xfrm>
              <a:custGeom>
                <a:avLst/>
                <a:gdLst/>
                <a:ahLst/>
                <a:cxnLst/>
                <a:rect l="l" t="t" r="r" b="b"/>
                <a:pathLst>
                  <a:path w="221706" h="139065" extrusionOk="0">
                    <a:moveTo>
                      <a:pt x="112620" y="22098"/>
                    </a:moveTo>
                    <a:cubicBezTo>
                      <a:pt x="109691" y="22146"/>
                      <a:pt x="106769" y="22403"/>
                      <a:pt x="103876" y="22860"/>
                    </a:cubicBezTo>
                    <a:cubicBezTo>
                      <a:pt x="99980" y="23431"/>
                      <a:pt x="95608" y="24194"/>
                      <a:pt x="90761" y="25241"/>
                    </a:cubicBezTo>
                    <a:cubicBezTo>
                      <a:pt x="85627" y="26280"/>
                      <a:pt x="80552" y="27575"/>
                      <a:pt x="75555" y="29146"/>
                    </a:cubicBezTo>
                    <a:cubicBezTo>
                      <a:pt x="70475" y="30632"/>
                      <a:pt x="65518" y="32509"/>
                      <a:pt x="60729" y="34766"/>
                    </a:cubicBezTo>
                    <a:lnTo>
                      <a:pt x="98744" y="56864"/>
                    </a:lnTo>
                    <a:lnTo>
                      <a:pt x="105587" y="54483"/>
                    </a:lnTo>
                    <a:cubicBezTo>
                      <a:pt x="115091" y="51245"/>
                      <a:pt x="124595" y="48482"/>
                      <a:pt x="133053" y="46196"/>
                    </a:cubicBezTo>
                    <a:cubicBezTo>
                      <a:pt x="141144" y="44063"/>
                      <a:pt x="149417" y="42691"/>
                      <a:pt x="157763" y="42101"/>
                    </a:cubicBezTo>
                    <a:cubicBezTo>
                      <a:pt x="165404" y="41624"/>
                      <a:pt x="173074" y="42167"/>
                      <a:pt x="180572" y="43720"/>
                    </a:cubicBezTo>
                    <a:cubicBezTo>
                      <a:pt x="188218" y="45310"/>
                      <a:pt x="195542" y="48178"/>
                      <a:pt x="202241" y="52197"/>
                    </a:cubicBezTo>
                    <a:cubicBezTo>
                      <a:pt x="208885" y="55550"/>
                      <a:pt x="214575" y="60522"/>
                      <a:pt x="218777" y="66675"/>
                    </a:cubicBezTo>
                    <a:cubicBezTo>
                      <a:pt x="221533" y="71142"/>
                      <a:pt x="222390" y="76524"/>
                      <a:pt x="221153" y="81629"/>
                    </a:cubicBezTo>
                    <a:cubicBezTo>
                      <a:pt x="219541" y="87259"/>
                      <a:pt x="216457" y="92355"/>
                      <a:pt x="212220" y="96393"/>
                    </a:cubicBezTo>
                    <a:cubicBezTo>
                      <a:pt x="206946" y="101660"/>
                      <a:pt x="201077" y="106299"/>
                      <a:pt x="194733" y="110204"/>
                    </a:cubicBezTo>
                    <a:lnTo>
                      <a:pt x="219062" y="124206"/>
                    </a:lnTo>
                    <a:lnTo>
                      <a:pt x="205852" y="131921"/>
                    </a:lnTo>
                    <a:lnTo>
                      <a:pt x="181332" y="117729"/>
                    </a:lnTo>
                    <a:cubicBezTo>
                      <a:pt x="169629" y="123473"/>
                      <a:pt x="157410" y="128102"/>
                      <a:pt x="144838" y="131540"/>
                    </a:cubicBezTo>
                    <a:cubicBezTo>
                      <a:pt x="131674" y="135179"/>
                      <a:pt x="118225" y="137703"/>
                      <a:pt x="104637" y="139065"/>
                    </a:cubicBezTo>
                    <a:lnTo>
                      <a:pt x="92567" y="116396"/>
                    </a:lnTo>
                    <a:cubicBezTo>
                      <a:pt x="96128" y="116300"/>
                      <a:pt x="99680" y="116014"/>
                      <a:pt x="103211" y="115538"/>
                    </a:cubicBezTo>
                    <a:cubicBezTo>
                      <a:pt x="108058" y="114967"/>
                      <a:pt x="113380" y="114014"/>
                      <a:pt x="119273" y="112776"/>
                    </a:cubicBezTo>
                    <a:cubicBezTo>
                      <a:pt x="125165" y="111538"/>
                      <a:pt x="131342" y="109919"/>
                      <a:pt x="138280" y="108013"/>
                    </a:cubicBezTo>
                    <a:cubicBezTo>
                      <a:pt x="144781" y="106175"/>
                      <a:pt x="151135" y="103851"/>
                      <a:pt x="157288" y="101060"/>
                    </a:cubicBezTo>
                    <a:lnTo>
                      <a:pt x="119273" y="79057"/>
                    </a:lnTo>
                    <a:lnTo>
                      <a:pt x="114236" y="80772"/>
                    </a:lnTo>
                    <a:lnTo>
                      <a:pt x="109104" y="82391"/>
                    </a:lnTo>
                    <a:cubicBezTo>
                      <a:pt x="99600" y="85535"/>
                      <a:pt x="90761" y="88011"/>
                      <a:pt x="82778" y="89821"/>
                    </a:cubicBezTo>
                    <a:cubicBezTo>
                      <a:pt x="75409" y="91497"/>
                      <a:pt x="67901" y="92488"/>
                      <a:pt x="60349" y="92773"/>
                    </a:cubicBezTo>
                    <a:cubicBezTo>
                      <a:pt x="53710" y="93002"/>
                      <a:pt x="47068" y="92402"/>
                      <a:pt x="40581" y="90964"/>
                    </a:cubicBezTo>
                    <a:cubicBezTo>
                      <a:pt x="34183" y="89354"/>
                      <a:pt x="28042" y="86849"/>
                      <a:pt x="22334" y="83534"/>
                    </a:cubicBezTo>
                    <a:cubicBezTo>
                      <a:pt x="16043" y="80229"/>
                      <a:pt x="10584" y="75543"/>
                      <a:pt x="6368" y="69818"/>
                    </a:cubicBezTo>
                    <a:cubicBezTo>
                      <a:pt x="3291" y="65532"/>
                      <a:pt x="1781" y="60322"/>
                      <a:pt x="2091" y="55054"/>
                    </a:cubicBezTo>
                    <a:cubicBezTo>
                      <a:pt x="2294" y="49730"/>
                      <a:pt x="4009" y="44577"/>
                      <a:pt x="7033" y="40196"/>
                    </a:cubicBezTo>
                    <a:cubicBezTo>
                      <a:pt x="11467" y="34747"/>
                      <a:pt x="16689" y="29994"/>
                      <a:pt x="22524" y="26098"/>
                    </a:cubicBezTo>
                    <a:lnTo>
                      <a:pt x="0" y="13049"/>
                    </a:lnTo>
                    <a:lnTo>
                      <a:pt x="13210" y="5429"/>
                    </a:lnTo>
                    <a:lnTo>
                      <a:pt x="35544" y="18002"/>
                    </a:lnTo>
                    <a:cubicBezTo>
                      <a:pt x="46019" y="12849"/>
                      <a:pt x="57010" y="8830"/>
                      <a:pt x="68332" y="6001"/>
                    </a:cubicBezTo>
                    <a:cubicBezTo>
                      <a:pt x="79113" y="3258"/>
                      <a:pt x="90067" y="1248"/>
                      <a:pt x="101120" y="0"/>
                    </a:cubicBezTo>
                    <a:close/>
                    <a:moveTo>
                      <a:pt x="47614" y="62294"/>
                    </a:moveTo>
                    <a:cubicBezTo>
                      <a:pt x="52651" y="65189"/>
                      <a:pt x="58470" y="66418"/>
                      <a:pt x="64246" y="65818"/>
                    </a:cubicBezTo>
                    <a:cubicBezTo>
                      <a:pt x="71975" y="64951"/>
                      <a:pt x="79590" y="63265"/>
                      <a:pt x="86960" y="60770"/>
                    </a:cubicBezTo>
                    <a:lnTo>
                      <a:pt x="51225" y="40196"/>
                    </a:lnTo>
                    <a:cubicBezTo>
                      <a:pt x="38110" y="48673"/>
                      <a:pt x="36875" y="56007"/>
                      <a:pt x="47614" y="62294"/>
                    </a:cubicBezTo>
                    <a:close/>
                    <a:moveTo>
                      <a:pt x="173064" y="72771"/>
                    </a:moveTo>
                    <a:cubicBezTo>
                      <a:pt x="167619" y="69771"/>
                      <a:pt x="161346" y="68628"/>
                      <a:pt x="155197" y="69532"/>
                    </a:cubicBezTo>
                    <a:cubicBezTo>
                      <a:pt x="146746" y="70609"/>
                      <a:pt x="138412" y="72457"/>
                      <a:pt x="130297" y="75057"/>
                    </a:cubicBezTo>
                    <a:lnTo>
                      <a:pt x="165841" y="95631"/>
                    </a:lnTo>
                    <a:cubicBezTo>
                      <a:pt x="180952" y="86296"/>
                      <a:pt x="183423" y="78296"/>
                      <a:pt x="173064"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899;p30"/>
              <p:cNvSpPr/>
              <p:nvPr/>
            </p:nvSpPr>
            <p:spPr>
              <a:xfrm>
                <a:off x="4380566" y="5425821"/>
                <a:ext cx="14540" cy="19050"/>
              </a:xfrm>
              <a:custGeom>
                <a:avLst/>
                <a:gdLst/>
                <a:ahLst/>
                <a:cxnLst/>
                <a:rect l="l" t="t" r="r" b="b"/>
                <a:pathLst>
                  <a:path w="14540" h="19050" extrusionOk="0">
                    <a:moveTo>
                      <a:pt x="0" y="12954"/>
                    </a:moveTo>
                    <a:cubicBezTo>
                      <a:pt x="0" y="12001"/>
                      <a:pt x="0" y="0"/>
                      <a:pt x="0" y="0"/>
                    </a:cubicBezTo>
                    <a:lnTo>
                      <a:pt x="14541" y="9525"/>
                    </a:lnTo>
                    <a:lnTo>
                      <a:pt x="8173"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900;p30"/>
              <p:cNvSpPr/>
              <p:nvPr/>
            </p:nvSpPr>
            <p:spPr>
              <a:xfrm>
                <a:off x="4475699" y="5433726"/>
                <a:ext cx="31552" cy="14763"/>
              </a:xfrm>
              <a:custGeom>
                <a:avLst/>
                <a:gdLst/>
                <a:ahLst/>
                <a:cxnLst/>
                <a:rect l="l" t="t" r="r" b="b"/>
                <a:pathLst>
                  <a:path w="31552" h="14763" extrusionOk="0">
                    <a:moveTo>
                      <a:pt x="31553" y="12859"/>
                    </a:moveTo>
                    <a:lnTo>
                      <a:pt x="31553" y="0"/>
                    </a:lnTo>
                    <a:lnTo>
                      <a:pt x="0" y="2381"/>
                    </a:lnTo>
                    <a:lnTo>
                      <a:pt x="18152" y="14764"/>
                    </a:lnTo>
                    <a:lnTo>
                      <a:pt x="31553"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901;p30"/>
              <p:cNvSpPr/>
              <p:nvPr/>
            </p:nvSpPr>
            <p:spPr>
              <a:xfrm>
                <a:off x="4486248" y="5386197"/>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902;p30"/>
              <p:cNvSpPr/>
              <p:nvPr/>
            </p:nvSpPr>
            <p:spPr>
              <a:xfrm>
                <a:off x="4411929" y="5390959"/>
                <a:ext cx="35639" cy="24764"/>
              </a:xfrm>
              <a:custGeom>
                <a:avLst/>
                <a:gdLst/>
                <a:ahLst/>
                <a:cxnLst/>
                <a:rect l="l" t="t" r="r" b="b"/>
                <a:pathLst>
                  <a:path w="35639" h="24764" extrusionOk="0">
                    <a:moveTo>
                      <a:pt x="0" y="7620"/>
                    </a:moveTo>
                    <a:lnTo>
                      <a:pt x="7888" y="0"/>
                    </a:lnTo>
                    <a:lnTo>
                      <a:pt x="35639" y="19050"/>
                    </a:lnTo>
                    <a:lnTo>
                      <a:pt x="33929" y="24765"/>
                    </a:lnTo>
                    <a:cubicBezTo>
                      <a:pt x="33929" y="24765"/>
                      <a:pt x="13210" y="16002"/>
                      <a:pt x="12545" y="1524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903;p30"/>
              <p:cNvSpPr/>
              <p:nvPr/>
            </p:nvSpPr>
            <p:spPr>
              <a:xfrm>
                <a:off x="4339320" y="5349621"/>
                <a:ext cx="44382" cy="29146"/>
              </a:xfrm>
              <a:custGeom>
                <a:avLst/>
                <a:gdLst/>
                <a:ahLst/>
                <a:cxnLst/>
                <a:rect l="l" t="t" r="r" b="b"/>
                <a:pathLst>
                  <a:path w="44382" h="29146" extrusionOk="0">
                    <a:moveTo>
                      <a:pt x="0" y="8191"/>
                    </a:moveTo>
                    <a:lnTo>
                      <a:pt x="36780" y="29146"/>
                    </a:lnTo>
                    <a:lnTo>
                      <a:pt x="44383" y="23717"/>
                    </a:lnTo>
                    <a:cubicBezTo>
                      <a:pt x="44383" y="23717"/>
                      <a:pt x="39726" y="18383"/>
                      <a:pt x="39346" y="17812"/>
                    </a:cubicBezTo>
                    <a:cubicBezTo>
                      <a:pt x="36032" y="14097"/>
                      <a:pt x="32188" y="10887"/>
                      <a:pt x="27941" y="8287"/>
                    </a:cubicBezTo>
                    <a:cubicBezTo>
                      <a:pt x="25185" y="7810"/>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904;p30"/>
              <p:cNvSpPr/>
              <p:nvPr/>
            </p:nvSpPr>
            <p:spPr>
              <a:xfrm>
                <a:off x="4380091" y="5326094"/>
                <a:ext cx="20528" cy="18383"/>
              </a:xfrm>
              <a:custGeom>
                <a:avLst/>
                <a:gdLst/>
                <a:ahLst/>
                <a:cxnLst/>
                <a:rect l="l" t="t" r="r" b="b"/>
                <a:pathLst>
                  <a:path w="20528" h="18383" extrusionOk="0">
                    <a:moveTo>
                      <a:pt x="20528" y="18383"/>
                    </a:moveTo>
                    <a:lnTo>
                      <a:pt x="20528" y="5524"/>
                    </a:lnTo>
                    <a:lnTo>
                      <a:pt x="3611" y="0"/>
                    </a:lnTo>
                    <a:lnTo>
                      <a:pt x="0" y="10096"/>
                    </a:lnTo>
                    <a:lnTo>
                      <a:pt x="855" y="14764"/>
                    </a:lnTo>
                    <a:lnTo>
                      <a:pt x="20528" y="18383"/>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905;p30"/>
              <p:cNvSpPr/>
              <p:nvPr/>
            </p:nvSpPr>
            <p:spPr>
              <a:xfrm>
                <a:off x="4288189" y="5322284"/>
                <a:ext cx="19577" cy="14668"/>
              </a:xfrm>
              <a:custGeom>
                <a:avLst/>
                <a:gdLst/>
                <a:ahLst/>
                <a:cxnLst/>
                <a:rect l="l" t="t" r="r" b="b"/>
                <a:pathLst>
                  <a:path w="19577" h="14668" extrusionOk="0">
                    <a:moveTo>
                      <a:pt x="0" y="12954"/>
                    </a:moveTo>
                    <a:lnTo>
                      <a:pt x="0" y="0"/>
                    </a:lnTo>
                    <a:lnTo>
                      <a:pt x="19578"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906;p30"/>
              <p:cNvSpPr/>
              <p:nvPr/>
            </p:nvSpPr>
            <p:spPr>
              <a:xfrm>
                <a:off x="4288855" y="5365623"/>
                <a:ext cx="22428" cy="22764"/>
              </a:xfrm>
              <a:custGeom>
                <a:avLst/>
                <a:gdLst/>
                <a:ahLst/>
                <a:cxnLst/>
                <a:rect l="l" t="t" r="r" b="b"/>
                <a:pathLst>
                  <a:path w="22428" h="22764" extrusionOk="0">
                    <a:moveTo>
                      <a:pt x="0" y="13430"/>
                    </a:moveTo>
                    <a:cubicBezTo>
                      <a:pt x="0" y="13430"/>
                      <a:pt x="0" y="0"/>
                      <a:pt x="0" y="0"/>
                    </a:cubicBezTo>
                    <a:lnTo>
                      <a:pt x="22429" y="0"/>
                    </a:lnTo>
                    <a:lnTo>
                      <a:pt x="16917" y="12001"/>
                    </a:lnTo>
                    <a:lnTo>
                      <a:pt x="7413"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907;p30"/>
              <p:cNvSpPr/>
              <p:nvPr/>
            </p:nvSpPr>
            <p:spPr>
              <a:xfrm>
                <a:off x="4289330" y="5309520"/>
                <a:ext cx="220369" cy="139160"/>
              </a:xfrm>
              <a:custGeom>
                <a:avLst/>
                <a:gdLst/>
                <a:ahLst/>
                <a:cxnLst/>
                <a:rect l="l" t="t" r="r" b="b"/>
                <a:pathLst>
                  <a:path w="220369" h="139160" extrusionOk="0">
                    <a:moveTo>
                      <a:pt x="111289" y="22098"/>
                    </a:moveTo>
                    <a:cubicBezTo>
                      <a:pt x="108361" y="22060"/>
                      <a:pt x="105434" y="22279"/>
                      <a:pt x="102546" y="22765"/>
                    </a:cubicBezTo>
                    <a:cubicBezTo>
                      <a:pt x="98649" y="23336"/>
                      <a:pt x="94278" y="24098"/>
                      <a:pt x="89431" y="25146"/>
                    </a:cubicBezTo>
                    <a:cubicBezTo>
                      <a:pt x="84584" y="26194"/>
                      <a:pt x="79452" y="27432"/>
                      <a:pt x="74225" y="29051"/>
                    </a:cubicBezTo>
                    <a:cubicBezTo>
                      <a:pt x="69142" y="30566"/>
                      <a:pt x="64185" y="32480"/>
                      <a:pt x="59399" y="34766"/>
                    </a:cubicBezTo>
                    <a:lnTo>
                      <a:pt x="97414" y="56864"/>
                    </a:lnTo>
                    <a:lnTo>
                      <a:pt x="104257" y="54388"/>
                    </a:lnTo>
                    <a:cubicBezTo>
                      <a:pt x="113760" y="51149"/>
                      <a:pt x="123264" y="48482"/>
                      <a:pt x="131722" y="46196"/>
                    </a:cubicBezTo>
                    <a:cubicBezTo>
                      <a:pt x="139804" y="44015"/>
                      <a:pt x="148080" y="42644"/>
                      <a:pt x="156432" y="42101"/>
                    </a:cubicBezTo>
                    <a:cubicBezTo>
                      <a:pt x="164070" y="41596"/>
                      <a:pt x="171739" y="42101"/>
                      <a:pt x="179241" y="43625"/>
                    </a:cubicBezTo>
                    <a:cubicBezTo>
                      <a:pt x="186874" y="45253"/>
                      <a:pt x="194193" y="48120"/>
                      <a:pt x="200910" y="52102"/>
                    </a:cubicBezTo>
                    <a:cubicBezTo>
                      <a:pt x="207554" y="55455"/>
                      <a:pt x="213244" y="60427"/>
                      <a:pt x="217447" y="66580"/>
                    </a:cubicBezTo>
                    <a:cubicBezTo>
                      <a:pt x="220193" y="71047"/>
                      <a:pt x="221049" y="76429"/>
                      <a:pt x="219823" y="81534"/>
                    </a:cubicBezTo>
                    <a:cubicBezTo>
                      <a:pt x="218233" y="87173"/>
                      <a:pt x="215145" y="92278"/>
                      <a:pt x="210889" y="96298"/>
                    </a:cubicBezTo>
                    <a:cubicBezTo>
                      <a:pt x="205705" y="101613"/>
                      <a:pt x="199897" y="106289"/>
                      <a:pt x="193592" y="110204"/>
                    </a:cubicBezTo>
                    <a:lnTo>
                      <a:pt x="217922" y="124301"/>
                    </a:lnTo>
                    <a:lnTo>
                      <a:pt x="204712" y="131921"/>
                    </a:lnTo>
                    <a:lnTo>
                      <a:pt x="180192" y="117729"/>
                    </a:lnTo>
                    <a:cubicBezTo>
                      <a:pt x="168525" y="123558"/>
                      <a:pt x="156297" y="128188"/>
                      <a:pt x="143697" y="131540"/>
                    </a:cubicBezTo>
                    <a:cubicBezTo>
                      <a:pt x="130535" y="135217"/>
                      <a:pt x="117088" y="137760"/>
                      <a:pt x="103496" y="139160"/>
                    </a:cubicBezTo>
                    <a:lnTo>
                      <a:pt x="91236" y="116014"/>
                    </a:lnTo>
                    <a:cubicBezTo>
                      <a:pt x="94797" y="115919"/>
                      <a:pt x="98350" y="115634"/>
                      <a:pt x="101881" y="115157"/>
                    </a:cubicBezTo>
                    <a:cubicBezTo>
                      <a:pt x="107279" y="114519"/>
                      <a:pt x="112641" y="113595"/>
                      <a:pt x="117942" y="112395"/>
                    </a:cubicBezTo>
                    <a:cubicBezTo>
                      <a:pt x="123834" y="111157"/>
                      <a:pt x="130012" y="109538"/>
                      <a:pt x="136950" y="107633"/>
                    </a:cubicBezTo>
                    <a:cubicBezTo>
                      <a:pt x="143464" y="105842"/>
                      <a:pt x="149821" y="103518"/>
                      <a:pt x="155957" y="100679"/>
                    </a:cubicBezTo>
                    <a:lnTo>
                      <a:pt x="117942" y="78677"/>
                    </a:lnTo>
                    <a:cubicBezTo>
                      <a:pt x="116326" y="79248"/>
                      <a:pt x="114616" y="79915"/>
                      <a:pt x="112905" y="80391"/>
                    </a:cubicBezTo>
                    <a:lnTo>
                      <a:pt x="107773" y="82010"/>
                    </a:lnTo>
                    <a:cubicBezTo>
                      <a:pt x="98269" y="85154"/>
                      <a:pt x="89431" y="87630"/>
                      <a:pt x="81447" y="89440"/>
                    </a:cubicBezTo>
                    <a:cubicBezTo>
                      <a:pt x="74081" y="91145"/>
                      <a:pt x="66572" y="92164"/>
                      <a:pt x="59019" y="92488"/>
                    </a:cubicBezTo>
                    <a:cubicBezTo>
                      <a:pt x="52375" y="92688"/>
                      <a:pt x="45733" y="92050"/>
                      <a:pt x="39251" y="90583"/>
                    </a:cubicBezTo>
                    <a:cubicBezTo>
                      <a:pt x="32826" y="89049"/>
                      <a:pt x="26672" y="86544"/>
                      <a:pt x="21003" y="83153"/>
                    </a:cubicBezTo>
                    <a:cubicBezTo>
                      <a:pt x="14721" y="79886"/>
                      <a:pt x="9261" y="75229"/>
                      <a:pt x="5037" y="69533"/>
                    </a:cubicBezTo>
                    <a:cubicBezTo>
                      <a:pt x="1975" y="65246"/>
                      <a:pt x="466" y="60036"/>
                      <a:pt x="760" y="54769"/>
                    </a:cubicBezTo>
                    <a:cubicBezTo>
                      <a:pt x="1328" y="49273"/>
                      <a:pt x="3511" y="44063"/>
                      <a:pt x="7033" y="39814"/>
                    </a:cubicBezTo>
                    <a:cubicBezTo>
                      <a:pt x="11472" y="34404"/>
                      <a:pt x="16693" y="29680"/>
                      <a:pt x="22524" y="25813"/>
                    </a:cubicBezTo>
                    <a:lnTo>
                      <a:pt x="0" y="12763"/>
                    </a:lnTo>
                    <a:lnTo>
                      <a:pt x="13210" y="5048"/>
                    </a:lnTo>
                    <a:lnTo>
                      <a:pt x="34214" y="18002"/>
                    </a:lnTo>
                    <a:cubicBezTo>
                      <a:pt x="44668" y="12783"/>
                      <a:pt x="55664" y="8725"/>
                      <a:pt x="67002" y="5905"/>
                    </a:cubicBezTo>
                    <a:cubicBezTo>
                      <a:pt x="77774" y="3143"/>
                      <a:pt x="88732" y="1172"/>
                      <a:pt x="99790" y="0"/>
                    </a:cubicBezTo>
                    <a:close/>
                    <a:moveTo>
                      <a:pt x="46283" y="62579"/>
                    </a:moveTo>
                    <a:cubicBezTo>
                      <a:pt x="51312" y="65504"/>
                      <a:pt x="57130" y="66770"/>
                      <a:pt x="62915" y="66199"/>
                    </a:cubicBezTo>
                    <a:cubicBezTo>
                      <a:pt x="70639" y="65246"/>
                      <a:pt x="78248" y="63522"/>
                      <a:pt x="85629" y="61055"/>
                    </a:cubicBezTo>
                    <a:lnTo>
                      <a:pt x="49895" y="40386"/>
                    </a:lnTo>
                    <a:cubicBezTo>
                      <a:pt x="36780" y="48835"/>
                      <a:pt x="35576" y="56226"/>
                      <a:pt x="46283" y="62579"/>
                    </a:cubicBezTo>
                    <a:close/>
                    <a:moveTo>
                      <a:pt x="171733" y="73057"/>
                    </a:moveTo>
                    <a:cubicBezTo>
                      <a:pt x="166278" y="70085"/>
                      <a:pt x="160005" y="68980"/>
                      <a:pt x="153866" y="69913"/>
                    </a:cubicBezTo>
                    <a:cubicBezTo>
                      <a:pt x="145426" y="70999"/>
                      <a:pt x="137095" y="72819"/>
                      <a:pt x="128966" y="75343"/>
                    </a:cubicBezTo>
                    <a:lnTo>
                      <a:pt x="164511" y="95917"/>
                    </a:lnTo>
                    <a:cubicBezTo>
                      <a:pt x="179622" y="86296"/>
                      <a:pt x="182093" y="78677"/>
                      <a:pt x="171733" y="7267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8" name="Google Shape;1908;p30"/>
            <p:cNvGrpSpPr/>
            <p:nvPr/>
          </p:nvGrpSpPr>
          <p:grpSpPr>
            <a:xfrm>
              <a:off x="3915836" y="4477454"/>
              <a:ext cx="746806" cy="516445"/>
              <a:chOff x="5696936" y="5293804"/>
              <a:chExt cx="746806" cy="516445"/>
            </a:xfrm>
          </p:grpSpPr>
          <p:sp>
            <p:nvSpPr>
              <p:cNvPr id="129" name="Google Shape;1909;p30"/>
              <p:cNvSpPr/>
              <p:nvPr/>
            </p:nvSpPr>
            <p:spPr>
              <a:xfrm>
                <a:off x="5696936" y="5425630"/>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910;p30"/>
              <p:cNvSpPr/>
              <p:nvPr/>
            </p:nvSpPr>
            <p:spPr>
              <a:xfrm>
                <a:off x="5779143" y="5376195"/>
                <a:ext cx="664504" cy="384619"/>
              </a:xfrm>
              <a:custGeom>
                <a:avLst/>
                <a:gdLst/>
                <a:ahLst/>
                <a:cxnLst/>
                <a:rect l="l" t="t" r="r" b="b"/>
                <a:pathLst>
                  <a:path w="664504" h="384619" extrusionOk="0">
                    <a:moveTo>
                      <a:pt x="664505" y="192310"/>
                    </a:moveTo>
                    <a:cubicBezTo>
                      <a:pt x="664505" y="298520"/>
                      <a:pt x="515750" y="384619"/>
                      <a:pt x="332252" y="384619"/>
                    </a:cubicBezTo>
                    <a:cubicBezTo>
                      <a:pt x="148754" y="384619"/>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911;p30"/>
              <p:cNvSpPr/>
              <p:nvPr/>
            </p:nvSpPr>
            <p:spPr>
              <a:xfrm>
                <a:off x="5779238" y="548382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912;p30"/>
              <p:cNvSpPr/>
              <p:nvPr/>
            </p:nvSpPr>
            <p:spPr>
              <a:xfrm>
                <a:off x="6393753" y="5486114"/>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913;p30"/>
              <p:cNvSpPr/>
              <p:nvPr/>
            </p:nvSpPr>
            <p:spPr>
              <a:xfrm>
                <a:off x="5779143" y="529380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914;p30"/>
              <p:cNvSpPr/>
              <p:nvPr/>
            </p:nvSpPr>
            <p:spPr>
              <a:xfrm>
                <a:off x="5873643" y="5346215"/>
                <a:ext cx="475693" cy="275248"/>
              </a:xfrm>
              <a:custGeom>
                <a:avLst/>
                <a:gdLst/>
                <a:ahLst/>
                <a:cxnLst/>
                <a:rect l="l" t="t" r="r" b="b"/>
                <a:pathLst>
                  <a:path w="475693" h="275248" extrusionOk="0">
                    <a:moveTo>
                      <a:pt x="475252" y="145899"/>
                    </a:moveTo>
                    <a:cubicBezTo>
                      <a:pt x="471926" y="178284"/>
                      <a:pt x="448831" y="210193"/>
                      <a:pt x="406064" y="234958"/>
                    </a:cubicBezTo>
                    <a:cubicBezTo>
                      <a:pt x="313117" y="288679"/>
                      <a:pt x="162482" y="288679"/>
                      <a:pt x="69630" y="234958"/>
                    </a:cubicBezTo>
                    <a:cubicBezTo>
                      <a:pt x="26768" y="210193"/>
                      <a:pt x="3769" y="178284"/>
                      <a:pt x="443" y="145899"/>
                    </a:cubicBezTo>
                    <a:cubicBezTo>
                      <a:pt x="-3549" y="107799"/>
                      <a:pt x="19450" y="69223"/>
                      <a:pt x="69630" y="40362"/>
                    </a:cubicBezTo>
                    <a:cubicBezTo>
                      <a:pt x="162482" y="-13454"/>
                      <a:pt x="313117" y="-13454"/>
                      <a:pt x="406064" y="40362"/>
                    </a:cubicBezTo>
                    <a:cubicBezTo>
                      <a:pt x="456149" y="69223"/>
                      <a:pt x="47924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915;p30"/>
              <p:cNvSpPr/>
              <p:nvPr/>
            </p:nvSpPr>
            <p:spPr>
              <a:xfrm>
                <a:off x="5874086" y="5362694"/>
                <a:ext cx="474809" cy="258770"/>
              </a:xfrm>
              <a:custGeom>
                <a:avLst/>
                <a:gdLst/>
                <a:ahLst/>
                <a:cxnLst/>
                <a:rect l="l" t="t" r="r" b="b"/>
                <a:pathLst>
                  <a:path w="474809" h="258770" extrusionOk="0">
                    <a:moveTo>
                      <a:pt x="474809" y="129421"/>
                    </a:moveTo>
                    <a:cubicBezTo>
                      <a:pt x="471483" y="161806"/>
                      <a:pt x="448389" y="193715"/>
                      <a:pt x="405622" y="218480"/>
                    </a:cubicBezTo>
                    <a:cubicBezTo>
                      <a:pt x="312675" y="272201"/>
                      <a:pt x="162040" y="272201"/>
                      <a:pt x="69188" y="218480"/>
                    </a:cubicBezTo>
                    <a:cubicBezTo>
                      <a:pt x="26326" y="193715"/>
                      <a:pt x="3326" y="161806"/>
                      <a:pt x="0" y="129421"/>
                    </a:cubicBezTo>
                    <a:cubicBezTo>
                      <a:pt x="3326" y="97036"/>
                      <a:pt x="26326" y="65127"/>
                      <a:pt x="69188" y="40362"/>
                    </a:cubicBezTo>
                    <a:cubicBezTo>
                      <a:pt x="162040" y="-13454"/>
                      <a:pt x="312675" y="-13454"/>
                      <a:pt x="405622" y="40362"/>
                    </a:cubicBezTo>
                    <a:cubicBezTo>
                      <a:pt x="448389" y="65127"/>
                      <a:pt x="471483"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916;p30"/>
              <p:cNvSpPr/>
              <p:nvPr/>
            </p:nvSpPr>
            <p:spPr>
              <a:xfrm>
                <a:off x="5996115" y="5424963"/>
                <a:ext cx="220987" cy="138970"/>
              </a:xfrm>
              <a:custGeom>
                <a:avLst/>
                <a:gdLst/>
                <a:ahLst/>
                <a:cxnLst/>
                <a:rect l="l" t="t" r="r" b="b"/>
                <a:pathLst>
                  <a:path w="220987" h="138970" extrusionOk="0">
                    <a:moveTo>
                      <a:pt x="111859" y="22098"/>
                    </a:moveTo>
                    <a:cubicBezTo>
                      <a:pt x="108932" y="22060"/>
                      <a:pt x="106005" y="22279"/>
                      <a:pt x="103116" y="22765"/>
                    </a:cubicBezTo>
                    <a:cubicBezTo>
                      <a:pt x="99219" y="23336"/>
                      <a:pt x="94848" y="24098"/>
                      <a:pt x="90001" y="25146"/>
                    </a:cubicBezTo>
                    <a:cubicBezTo>
                      <a:pt x="85154" y="26194"/>
                      <a:pt x="80497" y="27432"/>
                      <a:pt x="74890" y="29051"/>
                    </a:cubicBezTo>
                    <a:cubicBezTo>
                      <a:pt x="69777" y="30566"/>
                      <a:pt x="64787" y="32480"/>
                      <a:pt x="59969" y="34766"/>
                    </a:cubicBezTo>
                    <a:lnTo>
                      <a:pt x="97984" y="56864"/>
                    </a:lnTo>
                    <a:lnTo>
                      <a:pt x="104827" y="54388"/>
                    </a:lnTo>
                    <a:cubicBezTo>
                      <a:pt x="114331" y="51149"/>
                      <a:pt x="123834" y="48387"/>
                      <a:pt x="132293" y="46196"/>
                    </a:cubicBezTo>
                    <a:cubicBezTo>
                      <a:pt x="140409" y="44015"/>
                      <a:pt x="148715" y="42644"/>
                      <a:pt x="157098" y="42101"/>
                    </a:cubicBezTo>
                    <a:cubicBezTo>
                      <a:pt x="164701" y="41596"/>
                      <a:pt x="172342" y="42101"/>
                      <a:pt x="179812" y="43625"/>
                    </a:cubicBezTo>
                    <a:cubicBezTo>
                      <a:pt x="187472" y="45253"/>
                      <a:pt x="194828" y="48120"/>
                      <a:pt x="201575" y="52102"/>
                    </a:cubicBezTo>
                    <a:cubicBezTo>
                      <a:pt x="208199" y="55445"/>
                      <a:pt x="213854" y="60427"/>
                      <a:pt x="218017" y="66580"/>
                    </a:cubicBezTo>
                    <a:cubicBezTo>
                      <a:pt x="220839" y="71019"/>
                      <a:pt x="221695" y="76438"/>
                      <a:pt x="220393" y="81534"/>
                    </a:cubicBezTo>
                    <a:cubicBezTo>
                      <a:pt x="218806" y="87173"/>
                      <a:pt x="215717" y="92278"/>
                      <a:pt x="211459" y="96298"/>
                    </a:cubicBezTo>
                    <a:cubicBezTo>
                      <a:pt x="206261" y="101613"/>
                      <a:pt x="200425" y="106261"/>
                      <a:pt x="194067" y="110109"/>
                    </a:cubicBezTo>
                    <a:lnTo>
                      <a:pt x="218302" y="124206"/>
                    </a:lnTo>
                    <a:lnTo>
                      <a:pt x="205092" y="131826"/>
                    </a:lnTo>
                    <a:lnTo>
                      <a:pt x="180667" y="117634"/>
                    </a:lnTo>
                    <a:cubicBezTo>
                      <a:pt x="169034" y="123463"/>
                      <a:pt x="156841" y="128092"/>
                      <a:pt x="144267" y="131445"/>
                    </a:cubicBezTo>
                    <a:cubicBezTo>
                      <a:pt x="131114" y="135112"/>
                      <a:pt x="117657" y="137636"/>
                      <a:pt x="104066" y="138970"/>
                    </a:cubicBezTo>
                    <a:lnTo>
                      <a:pt x="91236" y="116015"/>
                    </a:lnTo>
                    <a:cubicBezTo>
                      <a:pt x="94829" y="115919"/>
                      <a:pt x="98412" y="115634"/>
                      <a:pt x="101976" y="115158"/>
                    </a:cubicBezTo>
                    <a:cubicBezTo>
                      <a:pt x="107345" y="114510"/>
                      <a:pt x="112667" y="113586"/>
                      <a:pt x="117942" y="112395"/>
                    </a:cubicBezTo>
                    <a:cubicBezTo>
                      <a:pt x="123834" y="111157"/>
                      <a:pt x="130012" y="109538"/>
                      <a:pt x="136949" y="107633"/>
                    </a:cubicBezTo>
                    <a:cubicBezTo>
                      <a:pt x="143460" y="105823"/>
                      <a:pt x="149818" y="103489"/>
                      <a:pt x="155957" y="100679"/>
                    </a:cubicBezTo>
                    <a:lnTo>
                      <a:pt x="117942" y="78677"/>
                    </a:lnTo>
                    <a:cubicBezTo>
                      <a:pt x="116326" y="79248"/>
                      <a:pt x="114711" y="79915"/>
                      <a:pt x="113000" y="80391"/>
                    </a:cubicBezTo>
                    <a:lnTo>
                      <a:pt x="107773" y="82010"/>
                    </a:lnTo>
                    <a:cubicBezTo>
                      <a:pt x="98269" y="85154"/>
                      <a:pt x="89431" y="87630"/>
                      <a:pt x="81543" y="89440"/>
                    </a:cubicBezTo>
                    <a:cubicBezTo>
                      <a:pt x="74177" y="91154"/>
                      <a:pt x="66669" y="92145"/>
                      <a:pt x="59114" y="92393"/>
                    </a:cubicBezTo>
                    <a:cubicBezTo>
                      <a:pt x="52470" y="92678"/>
                      <a:pt x="45827" y="92069"/>
                      <a:pt x="39346" y="90583"/>
                    </a:cubicBezTo>
                    <a:cubicBezTo>
                      <a:pt x="32893" y="89059"/>
                      <a:pt x="26706" y="86554"/>
                      <a:pt x="21003" y="83153"/>
                    </a:cubicBezTo>
                    <a:cubicBezTo>
                      <a:pt x="14750" y="79886"/>
                      <a:pt x="9314" y="75229"/>
                      <a:pt x="5132" y="69533"/>
                    </a:cubicBezTo>
                    <a:cubicBezTo>
                      <a:pt x="2005" y="65275"/>
                      <a:pt x="456" y="60055"/>
                      <a:pt x="760" y="54769"/>
                    </a:cubicBezTo>
                    <a:cubicBezTo>
                      <a:pt x="1331" y="49273"/>
                      <a:pt x="3507" y="44063"/>
                      <a:pt x="7033" y="39815"/>
                    </a:cubicBezTo>
                    <a:cubicBezTo>
                      <a:pt x="11443" y="34376"/>
                      <a:pt x="16670" y="29651"/>
                      <a:pt x="22524" y="25813"/>
                    </a:cubicBezTo>
                    <a:lnTo>
                      <a:pt x="0" y="12764"/>
                    </a:lnTo>
                    <a:lnTo>
                      <a:pt x="13305" y="5048"/>
                    </a:lnTo>
                    <a:lnTo>
                      <a:pt x="35544" y="18002"/>
                    </a:lnTo>
                    <a:cubicBezTo>
                      <a:pt x="45998" y="12783"/>
                      <a:pt x="56994" y="8725"/>
                      <a:pt x="68332" y="5906"/>
                    </a:cubicBezTo>
                    <a:cubicBezTo>
                      <a:pt x="79109" y="3153"/>
                      <a:pt x="90067" y="1181"/>
                      <a:pt x="101120" y="0"/>
                    </a:cubicBezTo>
                    <a:close/>
                    <a:moveTo>
                      <a:pt x="46949" y="62198"/>
                    </a:moveTo>
                    <a:cubicBezTo>
                      <a:pt x="51948" y="65122"/>
                      <a:pt x="57726" y="66389"/>
                      <a:pt x="63485" y="65818"/>
                    </a:cubicBezTo>
                    <a:cubicBezTo>
                      <a:pt x="71212" y="64875"/>
                      <a:pt x="78824" y="63151"/>
                      <a:pt x="86199" y="60674"/>
                    </a:cubicBezTo>
                    <a:lnTo>
                      <a:pt x="50465" y="40005"/>
                    </a:lnTo>
                    <a:cubicBezTo>
                      <a:pt x="37350" y="48578"/>
                      <a:pt x="36181" y="55979"/>
                      <a:pt x="46949" y="62198"/>
                    </a:cubicBezTo>
                    <a:close/>
                    <a:moveTo>
                      <a:pt x="172399" y="72676"/>
                    </a:moveTo>
                    <a:cubicBezTo>
                      <a:pt x="166896" y="69733"/>
                      <a:pt x="160605" y="68628"/>
                      <a:pt x="154437" y="69533"/>
                    </a:cubicBezTo>
                    <a:cubicBezTo>
                      <a:pt x="145997" y="70628"/>
                      <a:pt x="137672" y="72447"/>
                      <a:pt x="129537" y="74962"/>
                    </a:cubicBezTo>
                    <a:lnTo>
                      <a:pt x="165081" y="95536"/>
                    </a:lnTo>
                    <a:cubicBezTo>
                      <a:pt x="180667" y="86296"/>
                      <a:pt x="182663" y="78677"/>
                      <a:pt x="172399" y="7267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917;p30"/>
              <p:cNvSpPr/>
              <p:nvPr/>
            </p:nvSpPr>
            <p:spPr>
              <a:xfrm>
                <a:off x="6087446" y="5528024"/>
                <a:ext cx="14540" cy="19050"/>
              </a:xfrm>
              <a:custGeom>
                <a:avLst/>
                <a:gdLst/>
                <a:ahLst/>
                <a:cxnLst/>
                <a:rect l="l" t="t" r="r" b="b"/>
                <a:pathLst>
                  <a:path w="14540" h="19050" extrusionOk="0">
                    <a:moveTo>
                      <a:pt x="0" y="12954"/>
                    </a:moveTo>
                    <a:cubicBezTo>
                      <a:pt x="0" y="12002"/>
                      <a:pt x="0" y="0"/>
                      <a:pt x="0" y="0"/>
                    </a:cubicBezTo>
                    <a:lnTo>
                      <a:pt x="14541"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918;p30"/>
              <p:cNvSpPr/>
              <p:nvPr/>
            </p:nvSpPr>
            <p:spPr>
              <a:xfrm>
                <a:off x="6183054" y="5536215"/>
                <a:ext cx="31552" cy="14858"/>
              </a:xfrm>
              <a:custGeom>
                <a:avLst/>
                <a:gdLst/>
                <a:ahLst/>
                <a:cxnLst/>
                <a:rect l="l" t="t" r="r" b="b"/>
                <a:pathLst>
                  <a:path w="31552" h="14858" extrusionOk="0">
                    <a:moveTo>
                      <a:pt x="31552" y="12954"/>
                    </a:moveTo>
                    <a:lnTo>
                      <a:pt x="31552" y="0"/>
                    </a:lnTo>
                    <a:lnTo>
                      <a:pt x="0" y="2476"/>
                    </a:lnTo>
                    <a:lnTo>
                      <a:pt x="18152" y="14859"/>
                    </a:lnTo>
                    <a:lnTo>
                      <a:pt x="31552"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919;p30"/>
              <p:cNvSpPr/>
              <p:nvPr/>
            </p:nvSpPr>
            <p:spPr>
              <a:xfrm>
                <a:off x="6193698" y="5488685"/>
                <a:ext cx="23569" cy="13049"/>
              </a:xfrm>
              <a:custGeom>
                <a:avLst/>
                <a:gdLst/>
                <a:ahLst/>
                <a:cxnLst/>
                <a:rect l="l" t="t" r="r" b="b"/>
                <a:pathLst>
                  <a:path w="23569" h="13049" extrusionOk="0">
                    <a:moveTo>
                      <a:pt x="23569" y="13049"/>
                    </a:moveTo>
                    <a:lnTo>
                      <a:pt x="23569" y="0"/>
                    </a:lnTo>
                    <a:lnTo>
                      <a:pt x="0" y="8573"/>
                    </a:lnTo>
                    <a:lnTo>
                      <a:pt x="23569"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920;p30"/>
              <p:cNvSpPr/>
              <p:nvPr/>
            </p:nvSpPr>
            <p:spPr>
              <a:xfrm>
                <a:off x="6119759" y="5493543"/>
                <a:ext cx="35639" cy="24669"/>
              </a:xfrm>
              <a:custGeom>
                <a:avLst/>
                <a:gdLst/>
                <a:ahLst/>
                <a:cxnLst/>
                <a:rect l="l" t="t" r="r" b="b"/>
                <a:pathLst>
                  <a:path w="35639" h="24669" extrusionOk="0">
                    <a:moveTo>
                      <a:pt x="0" y="7525"/>
                    </a:moveTo>
                    <a:lnTo>
                      <a:pt x="7888" y="0"/>
                    </a:lnTo>
                    <a:lnTo>
                      <a:pt x="35639" y="19050"/>
                    </a:lnTo>
                    <a:lnTo>
                      <a:pt x="33929" y="24670"/>
                    </a:lnTo>
                    <a:cubicBezTo>
                      <a:pt x="33929" y="24670"/>
                      <a:pt x="13210" y="15907"/>
                      <a:pt x="12545" y="15145"/>
                    </a:cubicBezTo>
                    <a:cubicBezTo>
                      <a:pt x="11880"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921;p30"/>
              <p:cNvSpPr/>
              <p:nvPr/>
            </p:nvSpPr>
            <p:spPr>
              <a:xfrm>
                <a:off x="6046675" y="5452109"/>
                <a:ext cx="44382" cy="29241"/>
              </a:xfrm>
              <a:custGeom>
                <a:avLst/>
                <a:gdLst/>
                <a:ahLst/>
                <a:cxnLst/>
                <a:rect l="l" t="t" r="r" b="b"/>
                <a:pathLst>
                  <a:path w="44382" h="29241" extrusionOk="0">
                    <a:moveTo>
                      <a:pt x="0" y="8287"/>
                    </a:moveTo>
                    <a:lnTo>
                      <a:pt x="36875" y="29242"/>
                    </a:lnTo>
                    <a:lnTo>
                      <a:pt x="44383" y="23717"/>
                    </a:lnTo>
                    <a:cubicBezTo>
                      <a:pt x="44383" y="23717"/>
                      <a:pt x="39726" y="18383"/>
                      <a:pt x="39441" y="17907"/>
                    </a:cubicBezTo>
                    <a:cubicBezTo>
                      <a:pt x="36143" y="14135"/>
                      <a:pt x="32256" y="10925"/>
                      <a:pt x="27941" y="8382"/>
                    </a:cubicBezTo>
                    <a:cubicBezTo>
                      <a:pt x="25185" y="7811"/>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922;p30"/>
              <p:cNvSpPr/>
              <p:nvPr/>
            </p:nvSpPr>
            <p:spPr>
              <a:xfrm>
                <a:off x="6087446" y="5428583"/>
                <a:ext cx="20528" cy="18478"/>
              </a:xfrm>
              <a:custGeom>
                <a:avLst/>
                <a:gdLst/>
                <a:ahLst/>
                <a:cxnLst/>
                <a:rect l="l" t="t" r="r" b="b"/>
                <a:pathLst>
                  <a:path w="20528" h="18478" extrusionOk="0">
                    <a:moveTo>
                      <a:pt x="20528" y="18479"/>
                    </a:moveTo>
                    <a:lnTo>
                      <a:pt x="20528" y="5525"/>
                    </a:lnTo>
                    <a:lnTo>
                      <a:pt x="3611" y="0"/>
                    </a:lnTo>
                    <a:lnTo>
                      <a:pt x="0" y="10192"/>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923;p30"/>
              <p:cNvSpPr/>
              <p:nvPr/>
            </p:nvSpPr>
            <p:spPr>
              <a:xfrm>
                <a:off x="5995544" y="5424773"/>
                <a:ext cx="19672" cy="14668"/>
              </a:xfrm>
              <a:custGeom>
                <a:avLst/>
                <a:gdLst/>
                <a:ahLst/>
                <a:cxnLst/>
                <a:rect l="l" t="t" r="r" b="b"/>
                <a:pathLst>
                  <a:path w="19672" h="14668" extrusionOk="0">
                    <a:moveTo>
                      <a:pt x="0" y="12954"/>
                    </a:moveTo>
                    <a:lnTo>
                      <a:pt x="0" y="0"/>
                    </a:lnTo>
                    <a:lnTo>
                      <a:pt x="19673"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924;p30"/>
              <p:cNvSpPr/>
              <p:nvPr/>
            </p:nvSpPr>
            <p:spPr>
              <a:xfrm>
                <a:off x="5996210" y="5468111"/>
                <a:ext cx="22428" cy="22764"/>
              </a:xfrm>
              <a:custGeom>
                <a:avLst/>
                <a:gdLst/>
                <a:ahLst/>
                <a:cxnLst/>
                <a:rect l="l" t="t" r="r" b="b"/>
                <a:pathLst>
                  <a:path w="22428" h="22764" extrusionOk="0">
                    <a:moveTo>
                      <a:pt x="0" y="13430"/>
                    </a:moveTo>
                    <a:lnTo>
                      <a:pt x="0" y="0"/>
                    </a:lnTo>
                    <a:lnTo>
                      <a:pt x="22429" y="0"/>
                    </a:lnTo>
                    <a:lnTo>
                      <a:pt x="17012" y="12002"/>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925;p30"/>
              <p:cNvSpPr/>
              <p:nvPr/>
            </p:nvSpPr>
            <p:spPr>
              <a:xfrm>
                <a:off x="5996115" y="5412009"/>
                <a:ext cx="220987" cy="139065"/>
              </a:xfrm>
              <a:custGeom>
                <a:avLst/>
                <a:gdLst/>
                <a:ahLst/>
                <a:cxnLst/>
                <a:rect l="l" t="t" r="r" b="b"/>
                <a:pathLst>
                  <a:path w="220987" h="139065" extrusionOk="0">
                    <a:moveTo>
                      <a:pt x="111859" y="22098"/>
                    </a:moveTo>
                    <a:cubicBezTo>
                      <a:pt x="108932" y="22098"/>
                      <a:pt x="106005" y="22355"/>
                      <a:pt x="103116" y="22860"/>
                    </a:cubicBezTo>
                    <a:cubicBezTo>
                      <a:pt x="99248" y="23431"/>
                      <a:pt x="94876" y="24194"/>
                      <a:pt x="90001" y="25146"/>
                    </a:cubicBezTo>
                    <a:cubicBezTo>
                      <a:pt x="85154" y="26194"/>
                      <a:pt x="80497" y="27527"/>
                      <a:pt x="74890" y="29051"/>
                    </a:cubicBezTo>
                    <a:cubicBezTo>
                      <a:pt x="69786" y="30613"/>
                      <a:pt x="64806" y="32518"/>
                      <a:pt x="59969" y="34766"/>
                    </a:cubicBezTo>
                    <a:lnTo>
                      <a:pt x="97984" y="56864"/>
                    </a:lnTo>
                    <a:lnTo>
                      <a:pt x="104827" y="54483"/>
                    </a:lnTo>
                    <a:cubicBezTo>
                      <a:pt x="114331" y="51245"/>
                      <a:pt x="123834" y="48482"/>
                      <a:pt x="132293" y="46196"/>
                    </a:cubicBezTo>
                    <a:cubicBezTo>
                      <a:pt x="140418" y="44063"/>
                      <a:pt x="148725" y="42691"/>
                      <a:pt x="157098" y="42100"/>
                    </a:cubicBezTo>
                    <a:cubicBezTo>
                      <a:pt x="164701" y="41643"/>
                      <a:pt x="172332" y="42158"/>
                      <a:pt x="179812" y="43624"/>
                    </a:cubicBezTo>
                    <a:cubicBezTo>
                      <a:pt x="187481" y="45291"/>
                      <a:pt x="194828" y="48187"/>
                      <a:pt x="201575" y="52197"/>
                    </a:cubicBezTo>
                    <a:cubicBezTo>
                      <a:pt x="208199" y="55540"/>
                      <a:pt x="213854" y="60522"/>
                      <a:pt x="218017" y="66675"/>
                    </a:cubicBezTo>
                    <a:cubicBezTo>
                      <a:pt x="220839" y="71114"/>
                      <a:pt x="221695" y="76533"/>
                      <a:pt x="220393" y="81629"/>
                    </a:cubicBezTo>
                    <a:cubicBezTo>
                      <a:pt x="218777" y="87259"/>
                      <a:pt x="215698" y="92354"/>
                      <a:pt x="211459" y="96393"/>
                    </a:cubicBezTo>
                    <a:cubicBezTo>
                      <a:pt x="206242" y="101689"/>
                      <a:pt x="200397" y="106318"/>
                      <a:pt x="194067" y="110204"/>
                    </a:cubicBezTo>
                    <a:lnTo>
                      <a:pt x="218302" y="124206"/>
                    </a:lnTo>
                    <a:lnTo>
                      <a:pt x="205092" y="131921"/>
                    </a:lnTo>
                    <a:lnTo>
                      <a:pt x="180667" y="117729"/>
                    </a:lnTo>
                    <a:cubicBezTo>
                      <a:pt x="168996" y="123473"/>
                      <a:pt x="156812" y="128102"/>
                      <a:pt x="144267" y="131540"/>
                    </a:cubicBezTo>
                    <a:cubicBezTo>
                      <a:pt x="131095" y="135169"/>
                      <a:pt x="117657" y="137684"/>
                      <a:pt x="104066" y="139065"/>
                    </a:cubicBezTo>
                    <a:lnTo>
                      <a:pt x="91236" y="116014"/>
                    </a:lnTo>
                    <a:cubicBezTo>
                      <a:pt x="94829" y="115967"/>
                      <a:pt x="98412" y="115710"/>
                      <a:pt x="101976" y="115253"/>
                    </a:cubicBezTo>
                    <a:cubicBezTo>
                      <a:pt x="106727" y="114681"/>
                      <a:pt x="112050" y="113729"/>
                      <a:pt x="117942" y="112490"/>
                    </a:cubicBezTo>
                    <a:cubicBezTo>
                      <a:pt x="123834" y="111252"/>
                      <a:pt x="130012" y="109633"/>
                      <a:pt x="136949" y="107728"/>
                    </a:cubicBezTo>
                    <a:cubicBezTo>
                      <a:pt x="143450" y="105842"/>
                      <a:pt x="149799" y="103479"/>
                      <a:pt x="155957" y="100679"/>
                    </a:cubicBezTo>
                    <a:lnTo>
                      <a:pt x="117942" y="78772"/>
                    </a:lnTo>
                    <a:lnTo>
                      <a:pt x="113000" y="80486"/>
                    </a:lnTo>
                    <a:lnTo>
                      <a:pt x="107773" y="82105"/>
                    </a:lnTo>
                    <a:cubicBezTo>
                      <a:pt x="99162" y="85001"/>
                      <a:pt x="90410" y="87449"/>
                      <a:pt x="81543" y="89440"/>
                    </a:cubicBezTo>
                    <a:cubicBezTo>
                      <a:pt x="74187" y="91183"/>
                      <a:pt x="66669" y="92202"/>
                      <a:pt x="59114" y="92488"/>
                    </a:cubicBezTo>
                    <a:cubicBezTo>
                      <a:pt x="52470" y="92745"/>
                      <a:pt x="45818" y="92107"/>
                      <a:pt x="39346" y="90583"/>
                    </a:cubicBezTo>
                    <a:cubicBezTo>
                      <a:pt x="32912" y="89049"/>
                      <a:pt x="26725" y="86573"/>
                      <a:pt x="21003" y="83248"/>
                    </a:cubicBezTo>
                    <a:cubicBezTo>
                      <a:pt x="14740" y="79943"/>
                      <a:pt x="9314" y="75257"/>
                      <a:pt x="5132" y="69532"/>
                    </a:cubicBezTo>
                    <a:cubicBezTo>
                      <a:pt x="2005" y="65275"/>
                      <a:pt x="456" y="60055"/>
                      <a:pt x="760" y="54769"/>
                    </a:cubicBezTo>
                    <a:cubicBezTo>
                      <a:pt x="1350" y="49311"/>
                      <a:pt x="3535" y="44139"/>
                      <a:pt x="7033" y="39910"/>
                    </a:cubicBezTo>
                    <a:cubicBezTo>
                      <a:pt x="11471" y="34462"/>
                      <a:pt x="16689" y="29708"/>
                      <a:pt x="22524" y="25813"/>
                    </a:cubicBezTo>
                    <a:lnTo>
                      <a:pt x="0" y="12763"/>
                    </a:lnTo>
                    <a:lnTo>
                      <a:pt x="13305" y="5144"/>
                    </a:lnTo>
                    <a:lnTo>
                      <a:pt x="35544" y="18002"/>
                    </a:lnTo>
                    <a:cubicBezTo>
                      <a:pt x="46017" y="12849"/>
                      <a:pt x="57013" y="8830"/>
                      <a:pt x="68332" y="6001"/>
                    </a:cubicBezTo>
                    <a:cubicBezTo>
                      <a:pt x="79119" y="3267"/>
                      <a:pt x="90067" y="1257"/>
                      <a:pt x="101120" y="0"/>
                    </a:cubicBezTo>
                    <a:close/>
                    <a:moveTo>
                      <a:pt x="46949" y="62294"/>
                    </a:moveTo>
                    <a:cubicBezTo>
                      <a:pt x="51948" y="65189"/>
                      <a:pt x="57735" y="66418"/>
                      <a:pt x="63485" y="65818"/>
                    </a:cubicBezTo>
                    <a:cubicBezTo>
                      <a:pt x="71231" y="64970"/>
                      <a:pt x="78843" y="63246"/>
                      <a:pt x="86199" y="60674"/>
                    </a:cubicBezTo>
                    <a:lnTo>
                      <a:pt x="50465" y="40005"/>
                    </a:lnTo>
                    <a:cubicBezTo>
                      <a:pt x="37350" y="48578"/>
                      <a:pt x="36181" y="56007"/>
                      <a:pt x="46949" y="62294"/>
                    </a:cubicBezTo>
                    <a:close/>
                    <a:moveTo>
                      <a:pt x="172399" y="72771"/>
                    </a:moveTo>
                    <a:cubicBezTo>
                      <a:pt x="166924" y="69752"/>
                      <a:pt x="160614" y="68609"/>
                      <a:pt x="154437" y="69532"/>
                    </a:cubicBezTo>
                    <a:cubicBezTo>
                      <a:pt x="145988" y="70618"/>
                      <a:pt x="137653" y="72466"/>
                      <a:pt x="129537" y="75057"/>
                    </a:cubicBezTo>
                    <a:lnTo>
                      <a:pt x="165081" y="95631"/>
                    </a:lnTo>
                    <a:cubicBezTo>
                      <a:pt x="180667" y="86296"/>
                      <a:pt x="182663" y="78677"/>
                      <a:pt x="172399"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9" name="Google Shape;1926;p30"/>
            <p:cNvSpPr/>
            <p:nvPr/>
          </p:nvSpPr>
          <p:spPr>
            <a:xfrm>
              <a:off x="5615017" y="4460119"/>
              <a:ext cx="828920" cy="479679"/>
            </a:xfrm>
            <a:custGeom>
              <a:avLst/>
              <a:gdLst/>
              <a:ahLst/>
              <a:cxnLst/>
              <a:rect l="l" t="t" r="r" b="b"/>
              <a:pathLst>
                <a:path w="828920" h="479679" extrusionOk="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927;p30"/>
            <p:cNvSpPr/>
            <p:nvPr/>
          </p:nvSpPr>
          <p:spPr>
            <a:xfrm>
              <a:off x="5846435" y="2182763"/>
              <a:ext cx="465451" cy="682637"/>
            </a:xfrm>
            <a:custGeom>
              <a:avLst/>
              <a:gdLst/>
              <a:ahLst/>
              <a:cxnLst/>
              <a:rect l="l" t="t" r="r" b="b"/>
              <a:pathLst>
                <a:path w="465451" h="682637" extrusionOk="0">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928;p30"/>
            <p:cNvSpPr/>
            <p:nvPr/>
          </p:nvSpPr>
          <p:spPr>
            <a:xfrm>
              <a:off x="5832052" y="2673876"/>
              <a:ext cx="86758" cy="504907"/>
            </a:xfrm>
            <a:custGeom>
              <a:avLst/>
              <a:gdLst/>
              <a:ahLst/>
              <a:cxnLst/>
              <a:rect l="l" t="t" r="r" b="b"/>
              <a:pathLst>
                <a:path w="86758" h="504907" extrusionOk="0">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929;p30"/>
            <p:cNvSpPr/>
            <p:nvPr/>
          </p:nvSpPr>
          <p:spPr>
            <a:xfrm>
              <a:off x="5882176" y="2176405"/>
              <a:ext cx="221715" cy="275766"/>
            </a:xfrm>
            <a:custGeom>
              <a:avLst/>
              <a:gdLst/>
              <a:ahLst/>
              <a:cxnLst/>
              <a:rect l="l" t="t" r="r" b="b"/>
              <a:pathLst>
                <a:path w="221715" h="275766" extrusionOk="0">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930;p30"/>
            <p:cNvSpPr/>
            <p:nvPr/>
          </p:nvSpPr>
          <p:spPr>
            <a:xfrm>
              <a:off x="5925036" y="2475870"/>
              <a:ext cx="274953" cy="308347"/>
            </a:xfrm>
            <a:custGeom>
              <a:avLst/>
              <a:gdLst/>
              <a:ahLst/>
              <a:cxnLst/>
              <a:rect l="l" t="t" r="r" b="b"/>
              <a:pathLst>
                <a:path w="274953" h="308347" extrusionOk="0">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931;p30"/>
            <p:cNvSpPr/>
            <p:nvPr/>
          </p:nvSpPr>
          <p:spPr>
            <a:xfrm>
              <a:off x="5845497" y="2576533"/>
              <a:ext cx="400459" cy="461811"/>
            </a:xfrm>
            <a:custGeom>
              <a:avLst/>
              <a:gdLst/>
              <a:ahLst/>
              <a:cxnLst/>
              <a:rect l="l" t="t" r="r" b="b"/>
              <a:pathLst>
                <a:path w="400459" h="461811" extrusionOk="0">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932;p30"/>
            <p:cNvSpPr/>
            <p:nvPr/>
          </p:nvSpPr>
          <p:spPr>
            <a:xfrm>
              <a:off x="5916607" y="2198526"/>
              <a:ext cx="294816" cy="364308"/>
            </a:xfrm>
            <a:custGeom>
              <a:avLst/>
              <a:gdLst/>
              <a:ahLst/>
              <a:cxnLst/>
              <a:rect l="l" t="t" r="r" b="b"/>
              <a:pathLst>
                <a:path w="294816" h="364308" extrusionOk="0">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933;p30"/>
            <p:cNvSpPr/>
            <p:nvPr/>
          </p:nvSpPr>
          <p:spPr>
            <a:xfrm>
              <a:off x="5928072" y="2197020"/>
              <a:ext cx="296585" cy="278850"/>
            </a:xfrm>
            <a:custGeom>
              <a:avLst/>
              <a:gdLst/>
              <a:ahLst/>
              <a:cxnLst/>
              <a:rect l="l" t="t" r="r" b="b"/>
              <a:pathLst>
                <a:path w="296585" h="278850" extrusionOk="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934;p30"/>
            <p:cNvSpPr/>
            <p:nvPr/>
          </p:nvSpPr>
          <p:spPr>
            <a:xfrm>
              <a:off x="5977205" y="4610895"/>
              <a:ext cx="232912" cy="178155"/>
            </a:xfrm>
            <a:custGeom>
              <a:avLst/>
              <a:gdLst/>
              <a:ahLst/>
              <a:cxnLst/>
              <a:rect l="l" t="t" r="r" b="b"/>
              <a:pathLst>
                <a:path w="232912" h="178155" extrusionOk="0">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935;p30"/>
            <p:cNvSpPr/>
            <p:nvPr/>
          </p:nvSpPr>
          <p:spPr>
            <a:xfrm>
              <a:off x="5978157" y="4667764"/>
              <a:ext cx="231905" cy="121227"/>
            </a:xfrm>
            <a:custGeom>
              <a:avLst/>
              <a:gdLst/>
              <a:ahLst/>
              <a:cxnLst/>
              <a:rect l="l" t="t" r="r" b="b"/>
              <a:pathLst>
                <a:path w="231905" h="121227" extrusionOk="0">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936;p30"/>
            <p:cNvSpPr/>
            <p:nvPr/>
          </p:nvSpPr>
          <p:spPr>
            <a:xfrm>
              <a:off x="5800764" y="4571652"/>
              <a:ext cx="213680" cy="165568"/>
            </a:xfrm>
            <a:custGeom>
              <a:avLst/>
              <a:gdLst/>
              <a:ahLst/>
              <a:cxnLst/>
              <a:rect l="l" t="t" r="r" b="b"/>
              <a:pathLst>
                <a:path w="213680" h="165568" extrusionOk="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937;p30"/>
            <p:cNvSpPr/>
            <p:nvPr/>
          </p:nvSpPr>
          <p:spPr>
            <a:xfrm>
              <a:off x="5801482" y="4626139"/>
              <a:ext cx="212755" cy="111143"/>
            </a:xfrm>
            <a:custGeom>
              <a:avLst/>
              <a:gdLst/>
              <a:ahLst/>
              <a:cxnLst/>
              <a:rect l="l" t="t" r="r" b="b"/>
              <a:pathLst>
                <a:path w="212755" h="111143" extrusionOk="0">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938;p30"/>
            <p:cNvSpPr/>
            <p:nvPr/>
          </p:nvSpPr>
          <p:spPr>
            <a:xfrm>
              <a:off x="5835285" y="3032607"/>
              <a:ext cx="455829" cy="1595222"/>
            </a:xfrm>
            <a:custGeom>
              <a:avLst/>
              <a:gdLst/>
              <a:ahLst/>
              <a:cxnLst/>
              <a:rect l="l" t="t" r="r" b="b"/>
              <a:pathLst>
                <a:path w="455829" h="1595222" extrusionOk="0">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939;p30"/>
            <p:cNvSpPr/>
            <p:nvPr/>
          </p:nvSpPr>
          <p:spPr>
            <a:xfrm>
              <a:off x="5815995" y="3000698"/>
              <a:ext cx="485198" cy="1060979"/>
            </a:xfrm>
            <a:custGeom>
              <a:avLst/>
              <a:gdLst/>
              <a:ahLst/>
              <a:cxnLst/>
              <a:rect l="l" t="t" r="r" b="b"/>
              <a:pathLst>
                <a:path w="485198" h="1060979" extrusionOk="0">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940;p30"/>
            <p:cNvSpPr/>
            <p:nvPr/>
          </p:nvSpPr>
          <p:spPr>
            <a:xfrm>
              <a:off x="5561118" y="2683306"/>
              <a:ext cx="698939" cy="609714"/>
            </a:xfrm>
            <a:custGeom>
              <a:avLst/>
              <a:gdLst/>
              <a:ahLst/>
              <a:cxnLst/>
              <a:rect l="l" t="t" r="r" b="b"/>
              <a:pathLst>
                <a:path w="698939" h="609714" extrusionOk="0">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941;p30"/>
            <p:cNvSpPr/>
            <p:nvPr/>
          </p:nvSpPr>
          <p:spPr>
            <a:xfrm>
              <a:off x="6103702" y="2644294"/>
              <a:ext cx="168312" cy="197615"/>
            </a:xfrm>
            <a:custGeom>
              <a:avLst/>
              <a:gdLst/>
              <a:ahLst/>
              <a:cxnLst/>
              <a:rect l="l" t="t" r="r" b="b"/>
              <a:pathLst>
                <a:path w="168312" h="197615" extrusionOk="0">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942;p30"/>
            <p:cNvSpPr/>
            <p:nvPr/>
          </p:nvSpPr>
          <p:spPr>
            <a:xfrm>
              <a:off x="5833319" y="2576558"/>
              <a:ext cx="135999" cy="142961"/>
            </a:xfrm>
            <a:custGeom>
              <a:avLst/>
              <a:gdLst/>
              <a:ahLst/>
              <a:cxnLst/>
              <a:rect l="l" t="t" r="r" b="b"/>
              <a:pathLst>
                <a:path w="135999" h="142961" extrusionOk="0">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943;p30"/>
            <p:cNvSpPr/>
            <p:nvPr/>
          </p:nvSpPr>
          <p:spPr>
            <a:xfrm>
              <a:off x="2925535" y="2722330"/>
              <a:ext cx="1200895" cy="746478"/>
            </a:xfrm>
            <a:custGeom>
              <a:avLst/>
              <a:gdLst/>
              <a:ahLst/>
              <a:cxnLst/>
              <a:rect l="l" t="t" r="r" b="b"/>
              <a:pathLst>
                <a:path w="1200895" h="746478" extrusionOk="0">
                  <a:moveTo>
                    <a:pt x="1109954" y="738045"/>
                  </a:moveTo>
                  <a:lnTo>
                    <a:pt x="30323" y="113395"/>
                  </a:lnTo>
                  <a:cubicBezTo>
                    <a:pt x="1323" y="96612"/>
                    <a:pt x="-8610" y="59446"/>
                    <a:pt x="8136" y="30385"/>
                  </a:cubicBezTo>
                  <a:cubicBezTo>
                    <a:pt x="13457" y="21145"/>
                    <a:pt x="21109" y="13478"/>
                    <a:pt x="30323" y="8144"/>
                  </a:cubicBezTo>
                  <a:lnTo>
                    <a:pt x="30323" y="8144"/>
                  </a:lnTo>
                  <a:cubicBezTo>
                    <a:pt x="49084" y="-2715"/>
                    <a:pt x="72197" y="-2715"/>
                    <a:pt x="90957" y="8144"/>
                  </a:cubicBezTo>
                  <a:lnTo>
                    <a:pt x="1170588" y="633270"/>
                  </a:lnTo>
                  <a:cubicBezTo>
                    <a:pt x="1199584" y="650062"/>
                    <a:pt x="1209506" y="687229"/>
                    <a:pt x="1192750" y="716290"/>
                  </a:cubicBezTo>
                  <a:cubicBezTo>
                    <a:pt x="1186117" y="727805"/>
                    <a:pt x="1175891" y="736816"/>
                    <a:pt x="1163650" y="741950"/>
                  </a:cubicBezTo>
                  <a:lnTo>
                    <a:pt x="1163650" y="741950"/>
                  </a:lnTo>
                  <a:cubicBezTo>
                    <a:pt x="1146125" y="749151"/>
                    <a:pt x="1126253" y="747703"/>
                    <a:pt x="1109954" y="7380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944;p30"/>
            <p:cNvSpPr/>
            <p:nvPr/>
          </p:nvSpPr>
          <p:spPr>
            <a:xfrm>
              <a:off x="2868613" y="1365288"/>
              <a:ext cx="1401428" cy="1812876"/>
            </a:xfrm>
            <a:custGeom>
              <a:avLst/>
              <a:gdLst/>
              <a:ahLst/>
              <a:cxnLst/>
              <a:rect l="l" t="t" r="r" b="b"/>
              <a:pathLst>
                <a:path w="1401428" h="1812876" extrusionOk="0">
                  <a:moveTo>
                    <a:pt x="700714" y="1717230"/>
                  </a:moveTo>
                  <a:cubicBezTo>
                    <a:pt x="314290" y="1493678"/>
                    <a:pt x="0" y="947991"/>
                    <a:pt x="0" y="500888"/>
                  </a:cubicBezTo>
                  <a:cubicBezTo>
                    <a:pt x="0" y="53784"/>
                    <a:pt x="314290" y="-127762"/>
                    <a:pt x="700714" y="95504"/>
                  </a:cubicBezTo>
                  <a:cubicBezTo>
                    <a:pt x="1087138" y="318770"/>
                    <a:pt x="1401428" y="864647"/>
                    <a:pt x="1401428" y="1311846"/>
                  </a:cubicBezTo>
                  <a:cubicBezTo>
                    <a:pt x="1401428" y="1759045"/>
                    <a:pt x="1087043" y="1940782"/>
                    <a:pt x="700714" y="1717230"/>
                  </a:cubicBezTo>
                  <a:close/>
                  <a:moveTo>
                    <a:pt x="700714" y="240855"/>
                  </a:moveTo>
                  <a:cubicBezTo>
                    <a:pt x="383478" y="57308"/>
                    <a:pt x="125355" y="206660"/>
                    <a:pt x="125355" y="573754"/>
                  </a:cubicBezTo>
                  <a:cubicBezTo>
                    <a:pt x="125355" y="940847"/>
                    <a:pt x="383478" y="1388808"/>
                    <a:pt x="700714" y="1572355"/>
                  </a:cubicBezTo>
                  <a:cubicBezTo>
                    <a:pt x="1017951" y="1755902"/>
                    <a:pt x="1275978" y="1606645"/>
                    <a:pt x="1275978" y="1239551"/>
                  </a:cubicBezTo>
                  <a:cubicBezTo>
                    <a:pt x="1275978" y="872458"/>
                    <a:pt x="1017951" y="424116"/>
                    <a:pt x="700714" y="24056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945;p30"/>
            <p:cNvSpPr/>
            <p:nvPr/>
          </p:nvSpPr>
          <p:spPr>
            <a:xfrm>
              <a:off x="2977907" y="1395545"/>
              <a:ext cx="128396" cy="88201"/>
            </a:xfrm>
            <a:custGeom>
              <a:avLst/>
              <a:gdLst/>
              <a:ahLst/>
              <a:cxnLst/>
              <a:rect l="l" t="t" r="r" b="b"/>
              <a:pathLst>
                <a:path w="128396" h="88201" extrusionOk="0">
                  <a:moveTo>
                    <a:pt x="0" y="70295"/>
                  </a:moveTo>
                  <a:lnTo>
                    <a:pt x="128396" y="0"/>
                  </a:lnTo>
                  <a:lnTo>
                    <a:pt x="109198" y="88201"/>
                  </a:lnTo>
                  <a:lnTo>
                    <a:pt x="0" y="70295"/>
                  </a:lnTo>
                  <a:close/>
                </a:path>
              </a:pathLst>
            </a:custGeom>
            <a:solidFill>
              <a:srgbClr val="D3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946;p30"/>
            <p:cNvSpPr/>
            <p:nvPr/>
          </p:nvSpPr>
          <p:spPr>
            <a:xfrm>
              <a:off x="3945392" y="3100901"/>
              <a:ext cx="140370" cy="95440"/>
            </a:xfrm>
            <a:custGeom>
              <a:avLst/>
              <a:gdLst/>
              <a:ahLst/>
              <a:cxnLst/>
              <a:rect l="l" t="t" r="r" b="b"/>
              <a:pathLst>
                <a:path w="140370" h="95440" extrusionOk="0">
                  <a:moveTo>
                    <a:pt x="0" y="95440"/>
                  </a:moveTo>
                  <a:cubicBezTo>
                    <a:pt x="3136" y="94012"/>
                    <a:pt x="140371" y="17050"/>
                    <a:pt x="140371" y="17050"/>
                  </a:cubicBezTo>
                  <a:lnTo>
                    <a:pt x="34309" y="0"/>
                  </a:lnTo>
                  <a:close/>
                </a:path>
              </a:pathLst>
            </a:custGeom>
            <a:solidFill>
              <a:srgbClr val="D3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947;p30"/>
            <p:cNvSpPr/>
            <p:nvPr/>
          </p:nvSpPr>
          <p:spPr>
            <a:xfrm rot="-1801764">
              <a:off x="2958862" y="1416978"/>
              <a:ext cx="1040879" cy="1807000"/>
            </a:xfrm>
            <a:custGeom>
              <a:avLst/>
              <a:gdLst/>
              <a:ahLst/>
              <a:cxnLst/>
              <a:rect l="l" t="t" r="r" b="b"/>
              <a:pathLst>
                <a:path w="1041804" h="1808606" extrusionOk="0">
                  <a:moveTo>
                    <a:pt x="1041805" y="904303"/>
                  </a:moveTo>
                  <a:cubicBezTo>
                    <a:pt x="1041805" y="1403736"/>
                    <a:pt x="808589" y="1808606"/>
                    <a:pt x="520902" y="1808606"/>
                  </a:cubicBezTo>
                  <a:cubicBezTo>
                    <a:pt x="233216" y="1808606"/>
                    <a:pt x="0" y="1403736"/>
                    <a:pt x="0" y="904303"/>
                  </a:cubicBezTo>
                  <a:cubicBezTo>
                    <a:pt x="0" y="404870"/>
                    <a:pt x="233216" y="0"/>
                    <a:pt x="520902" y="0"/>
                  </a:cubicBezTo>
                  <a:cubicBezTo>
                    <a:pt x="808589" y="0"/>
                    <a:pt x="1041805" y="404870"/>
                    <a:pt x="1041805" y="90430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948;p30"/>
            <p:cNvSpPr/>
            <p:nvPr/>
          </p:nvSpPr>
          <p:spPr>
            <a:xfrm>
              <a:off x="2779183" y="1414991"/>
              <a:ext cx="1401428" cy="1812826"/>
            </a:xfrm>
            <a:custGeom>
              <a:avLst/>
              <a:gdLst/>
              <a:ahLst/>
              <a:cxnLst/>
              <a:rect l="l" t="t" r="r" b="b"/>
              <a:pathLst>
                <a:path w="1401428" h="1812826" extrusionOk="0">
                  <a:moveTo>
                    <a:pt x="700714" y="1717343"/>
                  </a:moveTo>
                  <a:cubicBezTo>
                    <a:pt x="314480" y="1493695"/>
                    <a:pt x="0" y="948104"/>
                    <a:pt x="0" y="500905"/>
                  </a:cubicBezTo>
                  <a:cubicBezTo>
                    <a:pt x="0" y="53706"/>
                    <a:pt x="314385" y="-127745"/>
                    <a:pt x="700714" y="95521"/>
                  </a:cubicBezTo>
                  <a:cubicBezTo>
                    <a:pt x="1087043" y="318787"/>
                    <a:pt x="1401428" y="864760"/>
                    <a:pt x="1401428" y="1311863"/>
                  </a:cubicBezTo>
                  <a:cubicBezTo>
                    <a:pt x="1401428" y="1758967"/>
                    <a:pt x="1087138" y="1940609"/>
                    <a:pt x="700714" y="1717343"/>
                  </a:cubicBezTo>
                  <a:close/>
                  <a:moveTo>
                    <a:pt x="700714" y="240967"/>
                  </a:moveTo>
                  <a:cubicBezTo>
                    <a:pt x="383573" y="57421"/>
                    <a:pt x="125450" y="206678"/>
                    <a:pt x="125450" y="573771"/>
                  </a:cubicBezTo>
                  <a:cubicBezTo>
                    <a:pt x="125450" y="940864"/>
                    <a:pt x="383573" y="1388920"/>
                    <a:pt x="700714" y="1572467"/>
                  </a:cubicBezTo>
                  <a:cubicBezTo>
                    <a:pt x="1017855" y="1756014"/>
                    <a:pt x="1276073" y="1606662"/>
                    <a:pt x="1276073" y="1239568"/>
                  </a:cubicBezTo>
                  <a:cubicBezTo>
                    <a:pt x="1276073" y="872475"/>
                    <a:pt x="1017760" y="424229"/>
                    <a:pt x="700714" y="24068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949;p30"/>
            <p:cNvSpPr/>
            <p:nvPr/>
          </p:nvSpPr>
          <p:spPr>
            <a:xfrm>
              <a:off x="3046144" y="1759790"/>
              <a:ext cx="868170" cy="1123263"/>
            </a:xfrm>
            <a:custGeom>
              <a:avLst/>
              <a:gdLst/>
              <a:ahLst/>
              <a:cxnLst/>
              <a:rect l="l" t="t" r="r" b="b"/>
              <a:pathLst>
                <a:path w="868170" h="1123263" extrusionOk="0">
                  <a:moveTo>
                    <a:pt x="433753" y="1063934"/>
                  </a:moveTo>
                  <a:cubicBezTo>
                    <a:pt x="194447" y="925440"/>
                    <a:pt x="0" y="587398"/>
                    <a:pt x="0" y="310411"/>
                  </a:cubicBezTo>
                  <a:cubicBezTo>
                    <a:pt x="0" y="33424"/>
                    <a:pt x="194733" y="-79257"/>
                    <a:pt x="434038" y="59237"/>
                  </a:cubicBezTo>
                  <a:cubicBezTo>
                    <a:pt x="673343" y="197730"/>
                    <a:pt x="868171" y="535487"/>
                    <a:pt x="868171" y="812759"/>
                  </a:cubicBezTo>
                  <a:cubicBezTo>
                    <a:pt x="868171" y="1090032"/>
                    <a:pt x="673153" y="1202523"/>
                    <a:pt x="433753" y="1063934"/>
                  </a:cubicBezTo>
                  <a:close/>
                  <a:moveTo>
                    <a:pt x="433753" y="204398"/>
                  </a:moveTo>
                  <a:cubicBezTo>
                    <a:pt x="263540" y="105909"/>
                    <a:pt x="125070" y="186015"/>
                    <a:pt x="125070" y="382992"/>
                  </a:cubicBezTo>
                  <a:cubicBezTo>
                    <a:pt x="125070" y="579969"/>
                    <a:pt x="263540" y="820380"/>
                    <a:pt x="433753" y="918868"/>
                  </a:cubicBezTo>
                  <a:cubicBezTo>
                    <a:pt x="603966" y="1017356"/>
                    <a:pt x="742436" y="937156"/>
                    <a:pt x="742436" y="740179"/>
                  </a:cubicBezTo>
                  <a:cubicBezTo>
                    <a:pt x="742436" y="543202"/>
                    <a:pt x="603966" y="302886"/>
                    <a:pt x="433753" y="20439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950;p30"/>
            <p:cNvSpPr/>
            <p:nvPr/>
          </p:nvSpPr>
          <p:spPr>
            <a:xfrm>
              <a:off x="3308258" y="2099261"/>
              <a:ext cx="343371" cy="444102"/>
            </a:xfrm>
            <a:custGeom>
              <a:avLst/>
              <a:gdLst/>
              <a:ahLst/>
              <a:cxnLst/>
              <a:rect l="l" t="t" r="r" b="b"/>
              <a:pathLst>
                <a:path w="343371" h="444102" extrusionOk="0">
                  <a:moveTo>
                    <a:pt x="171638" y="420806"/>
                  </a:moveTo>
                  <a:cubicBezTo>
                    <a:pt x="76600" y="366037"/>
                    <a:pt x="0" y="232306"/>
                    <a:pt x="0" y="122768"/>
                  </a:cubicBezTo>
                  <a:cubicBezTo>
                    <a:pt x="0" y="13231"/>
                    <a:pt x="76981" y="-31346"/>
                    <a:pt x="171638" y="23423"/>
                  </a:cubicBezTo>
                  <a:cubicBezTo>
                    <a:pt x="266296" y="78191"/>
                    <a:pt x="343372" y="211922"/>
                    <a:pt x="343372" y="321460"/>
                  </a:cubicBezTo>
                  <a:cubicBezTo>
                    <a:pt x="343372" y="430997"/>
                    <a:pt x="266391" y="475289"/>
                    <a:pt x="171638" y="420806"/>
                  </a:cubicBezTo>
                  <a:close/>
                  <a:moveTo>
                    <a:pt x="171638" y="168584"/>
                  </a:moveTo>
                  <a:cubicBezTo>
                    <a:pt x="146168" y="153820"/>
                    <a:pt x="125355" y="165821"/>
                    <a:pt x="125355" y="195349"/>
                  </a:cubicBezTo>
                  <a:cubicBezTo>
                    <a:pt x="127170" y="227962"/>
                    <a:pt x="144353" y="257776"/>
                    <a:pt x="171638" y="275644"/>
                  </a:cubicBezTo>
                  <a:cubicBezTo>
                    <a:pt x="197204" y="290408"/>
                    <a:pt x="217922" y="278407"/>
                    <a:pt x="217922" y="248879"/>
                  </a:cubicBezTo>
                  <a:cubicBezTo>
                    <a:pt x="216145" y="216247"/>
                    <a:pt x="198952" y="186424"/>
                    <a:pt x="171638" y="16858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951;p30"/>
            <p:cNvSpPr/>
            <p:nvPr/>
          </p:nvSpPr>
          <p:spPr>
            <a:xfrm>
              <a:off x="2221786" y="2914306"/>
              <a:ext cx="208703" cy="88772"/>
            </a:xfrm>
            <a:custGeom>
              <a:avLst/>
              <a:gdLst/>
              <a:ahLst/>
              <a:cxnLst/>
              <a:rect l="l" t="t" r="r" b="b"/>
              <a:pathLst>
                <a:path w="208703" h="88772" extrusionOk="0">
                  <a:moveTo>
                    <a:pt x="64246" y="87916"/>
                  </a:moveTo>
                  <a:lnTo>
                    <a:pt x="0" y="88773"/>
                  </a:lnTo>
                  <a:lnTo>
                    <a:pt x="208703" y="0"/>
                  </a:lnTo>
                  <a:lnTo>
                    <a:pt x="87720" y="75342"/>
                  </a:lnTo>
                  <a:lnTo>
                    <a:pt x="64246" y="87916"/>
                  </a:ln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952;p30"/>
            <p:cNvSpPr/>
            <p:nvPr/>
          </p:nvSpPr>
          <p:spPr>
            <a:xfrm rot="-1801764">
              <a:off x="2288993" y="2988576"/>
              <a:ext cx="26776" cy="46440"/>
            </a:xfrm>
            <a:custGeom>
              <a:avLst/>
              <a:gdLst/>
              <a:ahLst/>
              <a:cxnLst/>
              <a:rect l="l" t="t" r="r" b="b"/>
              <a:pathLst>
                <a:path w="26800" h="46481" extrusionOk="0">
                  <a:moveTo>
                    <a:pt x="26801" y="23241"/>
                  </a:moveTo>
                  <a:cubicBezTo>
                    <a:pt x="26801" y="36076"/>
                    <a:pt x="20801" y="46482"/>
                    <a:pt x="13400" y="46482"/>
                  </a:cubicBezTo>
                  <a:cubicBezTo>
                    <a:pt x="6000" y="46482"/>
                    <a:pt x="0" y="36076"/>
                    <a:pt x="0" y="23241"/>
                  </a:cubicBezTo>
                  <a:cubicBezTo>
                    <a:pt x="0" y="10405"/>
                    <a:pt x="6000" y="0"/>
                    <a:pt x="13400" y="0"/>
                  </a:cubicBezTo>
                  <a:cubicBezTo>
                    <a:pt x="20801" y="0"/>
                    <a:pt x="26801" y="10405"/>
                    <a:pt x="26801" y="232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953;p30"/>
            <p:cNvSpPr/>
            <p:nvPr/>
          </p:nvSpPr>
          <p:spPr>
            <a:xfrm rot="-1801764">
              <a:off x="3469496" y="2304051"/>
              <a:ext cx="26776" cy="46440"/>
            </a:xfrm>
            <a:custGeom>
              <a:avLst/>
              <a:gdLst/>
              <a:ahLst/>
              <a:cxnLst/>
              <a:rect l="l" t="t" r="r" b="b"/>
              <a:pathLst>
                <a:path w="26800" h="46481" extrusionOk="0">
                  <a:moveTo>
                    <a:pt x="26801" y="23241"/>
                  </a:moveTo>
                  <a:cubicBezTo>
                    <a:pt x="26801" y="36077"/>
                    <a:pt x="20801" y="46482"/>
                    <a:pt x="13400" y="46482"/>
                  </a:cubicBezTo>
                  <a:cubicBezTo>
                    <a:pt x="5999" y="46482"/>
                    <a:pt x="0" y="36077"/>
                    <a:pt x="0" y="23241"/>
                  </a:cubicBezTo>
                  <a:cubicBezTo>
                    <a:pt x="0" y="10405"/>
                    <a:pt x="5999" y="0"/>
                    <a:pt x="13400" y="0"/>
                  </a:cubicBezTo>
                  <a:cubicBezTo>
                    <a:pt x="20801" y="0"/>
                    <a:pt x="26801" y="10405"/>
                    <a:pt x="26801" y="232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954;p30"/>
            <p:cNvSpPr/>
            <p:nvPr/>
          </p:nvSpPr>
          <p:spPr>
            <a:xfrm>
              <a:off x="2314638" y="2924117"/>
              <a:ext cx="167836" cy="171354"/>
            </a:xfrm>
            <a:custGeom>
              <a:avLst/>
              <a:gdLst/>
              <a:ahLst/>
              <a:cxnLst/>
              <a:rect l="l" t="t" r="r" b="b"/>
              <a:pathLst>
                <a:path w="167836" h="171354" extrusionOk="0">
                  <a:moveTo>
                    <a:pt x="15301" y="171355"/>
                  </a:moveTo>
                  <a:lnTo>
                    <a:pt x="0" y="107251"/>
                  </a:lnTo>
                  <a:lnTo>
                    <a:pt x="167837" y="0"/>
                  </a:lnTo>
                  <a:lnTo>
                    <a:pt x="160519" y="15145"/>
                  </a:lnTo>
                  <a:lnTo>
                    <a:pt x="15301" y="171355"/>
                  </a:ln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955;p30"/>
            <p:cNvSpPr/>
            <p:nvPr/>
          </p:nvSpPr>
          <p:spPr>
            <a:xfrm>
              <a:off x="2290498" y="2306802"/>
              <a:ext cx="1203749" cy="724947"/>
            </a:xfrm>
            <a:custGeom>
              <a:avLst/>
              <a:gdLst/>
              <a:ahLst/>
              <a:cxnLst/>
              <a:rect l="l" t="t" r="r" b="b"/>
              <a:pathLst>
                <a:path w="1203749" h="724947" extrusionOk="0">
                  <a:moveTo>
                    <a:pt x="23855" y="724948"/>
                  </a:moveTo>
                  <a:cubicBezTo>
                    <a:pt x="25280" y="723709"/>
                    <a:pt x="1203750" y="40958"/>
                    <a:pt x="1203750" y="40958"/>
                  </a:cubicBezTo>
                  <a:lnTo>
                    <a:pt x="1182081" y="0"/>
                  </a:lnTo>
                  <a:lnTo>
                    <a:pt x="0" y="685800"/>
                  </a:ln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60" name="Google Shape;484;p3"/>
          <p:cNvSpPr txBox="1">
            <a:spLocks/>
          </p:cNvSpPr>
          <p:nvPr/>
        </p:nvSpPr>
        <p:spPr>
          <a:xfrm>
            <a:off x="701750" y="1552353"/>
            <a:ext cx="4876800" cy="24542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285750" indent="-285750" algn="just">
              <a:lnSpc>
                <a:spcPct val="100000"/>
              </a:lnSpc>
              <a:buSzPts val="2000"/>
              <a:buFont typeface="Arial"/>
              <a:buChar char="•"/>
            </a:pPr>
            <a:r>
              <a:rPr lang="en-US" sz="1400" dirty="0">
                <a:solidFill>
                  <a:srgbClr val="28324A"/>
                </a:solidFill>
                <a:latin typeface="Times New Roman" panose="02020603050405020304" pitchFamily="18" charset="0"/>
                <a:cs typeface="Times New Roman" panose="02020603050405020304" pitchFamily="18" charset="0"/>
                <a:sym typeface="Source Sans Pro"/>
              </a:rPr>
              <a:t>To design a marketing campaign based on user’s sentiment</a:t>
            </a:r>
          </a:p>
          <a:p>
            <a:pPr marL="0" indent="0" algn="just">
              <a:lnSpc>
                <a:spcPct val="100000"/>
              </a:lnSpc>
              <a:buSzPts val="2000"/>
              <a:buNone/>
            </a:pPr>
            <a:endParaRPr lang="en-US" sz="1400" dirty="0">
              <a:solidFill>
                <a:srgbClr val="28324A"/>
              </a:solidFill>
              <a:latin typeface="Times New Roman" panose="02020603050405020304" pitchFamily="18" charset="0"/>
              <a:cs typeface="Times New Roman" panose="02020603050405020304" pitchFamily="18" charset="0"/>
              <a:sym typeface="Source Sans Pro"/>
            </a:endParaRPr>
          </a:p>
          <a:p>
            <a:pPr marL="285750" indent="-285750" algn="just">
              <a:lnSpc>
                <a:spcPct val="100000"/>
              </a:lnSpc>
              <a:buSzPts val="2000"/>
              <a:buFont typeface="Arial"/>
              <a:buChar char="•"/>
            </a:pPr>
            <a:r>
              <a:rPr lang="en-US" sz="1400" dirty="0">
                <a:solidFill>
                  <a:srgbClr val="28324A"/>
                </a:solidFill>
                <a:latin typeface="Times New Roman" panose="02020603050405020304" pitchFamily="18" charset="0"/>
                <a:cs typeface="Times New Roman" panose="02020603050405020304" pitchFamily="18" charset="0"/>
                <a:sym typeface="Source Sans Pro"/>
              </a:rPr>
              <a:t> To help business take better actions for a new product based on feedback received.</a:t>
            </a:r>
          </a:p>
          <a:p>
            <a:pPr marL="0" indent="0" algn="just">
              <a:lnSpc>
                <a:spcPct val="100000"/>
              </a:lnSpc>
              <a:buSzPts val="2000"/>
              <a:buNone/>
            </a:pPr>
            <a:r>
              <a:rPr lang="en-US" sz="1400" dirty="0">
                <a:solidFill>
                  <a:srgbClr val="28324A"/>
                </a:solidFill>
                <a:latin typeface="Times New Roman" panose="02020603050405020304" pitchFamily="18" charset="0"/>
                <a:cs typeface="Times New Roman" panose="02020603050405020304" pitchFamily="18" charset="0"/>
                <a:sym typeface="Source Sans Pro"/>
              </a:rPr>
              <a:t> </a:t>
            </a:r>
          </a:p>
          <a:p>
            <a:pPr marL="285750" indent="-285750" algn="just">
              <a:lnSpc>
                <a:spcPct val="100000"/>
              </a:lnSpc>
              <a:buSzPts val="2000"/>
              <a:buFont typeface="Arial"/>
              <a:buChar char="•"/>
            </a:pPr>
            <a:r>
              <a:rPr lang="en-US" sz="1400" dirty="0">
                <a:solidFill>
                  <a:srgbClr val="28324A"/>
                </a:solidFill>
                <a:latin typeface="Times New Roman" panose="02020603050405020304" pitchFamily="18" charset="0"/>
                <a:cs typeface="Times New Roman" panose="02020603050405020304" pitchFamily="18" charset="0"/>
                <a:sym typeface="Source Sans Pro"/>
              </a:rPr>
              <a:t>To gain the pulse of competing products and associated sentiment from social media</a:t>
            </a:r>
            <a:endParaRPr lang="en-IN" sz="1400" dirty="0">
              <a:solidFill>
                <a:srgbClr val="28324A"/>
              </a:solidFill>
              <a:latin typeface="Times New Roman" panose="02020603050405020304" pitchFamily="18" charset="0"/>
              <a:cs typeface="Times New Roman" panose="02020603050405020304" pitchFamily="18" charset="0"/>
              <a:sym typeface="Source Sans Pro"/>
            </a:endParaRPr>
          </a:p>
          <a:p>
            <a:pPr marL="0" indent="0">
              <a:lnSpc>
                <a:spcPct val="100000"/>
              </a:lnSpc>
              <a:buClr>
                <a:srgbClr val="28324A"/>
              </a:buClr>
              <a:buSzPts val="2000"/>
              <a:buFont typeface="Source Sans Pro"/>
              <a:buNone/>
            </a:pPr>
            <a:endParaRPr lang="en-IN" sz="1400" dirty="0">
              <a:solidFill>
                <a:srgbClr val="28324A"/>
              </a:solidFill>
              <a:latin typeface="Source Sans Pro" panose="020B0503030403020204" pitchFamily="34" charset="0"/>
              <a:cs typeface="Times New Roman" panose="02020603050405020304" pitchFamily="18" charset="0"/>
              <a:sym typeface="Source Sans Pro"/>
            </a:endParaRPr>
          </a:p>
        </p:txBody>
      </p:sp>
    </p:spTree>
    <p:extLst>
      <p:ext uri="{BB962C8B-B14F-4D97-AF65-F5344CB8AC3E}">
        <p14:creationId xmlns:p14="http://schemas.microsoft.com/office/powerpoint/2010/main" val="990570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D8C43-CD73-49DE-A639-228BF3248D90}"/>
              </a:ext>
            </a:extLst>
          </p:cNvPr>
          <p:cNvSpPr>
            <a:spLocks noGrp="1"/>
          </p:cNvSpPr>
          <p:nvPr>
            <p:ph type="title"/>
          </p:nvPr>
        </p:nvSpPr>
        <p:spPr/>
        <p:txBody>
          <a:bodyPr/>
          <a:lstStyle/>
          <a:p>
            <a:r>
              <a:rPr lang="en-GB" dirty="0"/>
              <a:t>Dataset</a:t>
            </a:r>
            <a:endParaRPr lang="en-IN" dirty="0"/>
          </a:p>
        </p:txBody>
      </p:sp>
      <p:sp>
        <p:nvSpPr>
          <p:cNvPr id="3" name="Text Placeholder 2">
            <a:extLst>
              <a:ext uri="{FF2B5EF4-FFF2-40B4-BE49-F238E27FC236}">
                <a16:creationId xmlns:a16="http://schemas.microsoft.com/office/drawing/2014/main" id="{160A9E90-11A8-4390-88D8-4F04544839E6}"/>
              </a:ext>
            </a:extLst>
          </p:cNvPr>
          <p:cNvSpPr>
            <a:spLocks noGrp="1"/>
          </p:cNvSpPr>
          <p:nvPr>
            <p:ph type="body" idx="1"/>
          </p:nvPr>
        </p:nvSpPr>
        <p:spPr>
          <a:xfrm>
            <a:off x="487017" y="1697579"/>
            <a:ext cx="8150088" cy="2640900"/>
          </a:xfrm>
        </p:spPr>
        <p:txBody>
          <a:bodyPr/>
          <a:lstStyle/>
          <a:p>
            <a:r>
              <a:rPr lang="en-GB" sz="1800" dirty="0"/>
              <a:t>The training dataset is a csv file of type </a:t>
            </a:r>
            <a:r>
              <a:rPr lang="en-GB" sz="1800" dirty="0" err="1"/>
              <a:t>tweet_id</a:t>
            </a:r>
            <a:r>
              <a:rPr lang="en-GB" sz="1800" dirty="0"/>
              <a:t>, sentiment, tweet where the </a:t>
            </a:r>
            <a:r>
              <a:rPr lang="en-GB" sz="1800" dirty="0" err="1"/>
              <a:t>tweet_id</a:t>
            </a:r>
            <a:r>
              <a:rPr lang="en-GB" sz="1800" dirty="0"/>
              <a:t> is a unique integer identifying the tweet, sentiment is either 1 (positive) or 0 (negative), and tweet. Similarly, the test dataset is a csv file of type </a:t>
            </a:r>
            <a:r>
              <a:rPr lang="en-GB" sz="1800" dirty="0" err="1"/>
              <a:t>tweet_id</a:t>
            </a:r>
            <a:r>
              <a:rPr lang="en-GB" sz="1800" dirty="0"/>
              <a:t>, tweet. </a:t>
            </a:r>
          </a:p>
          <a:p>
            <a:endParaRPr lang="en-GB" sz="1600" dirty="0"/>
          </a:p>
        </p:txBody>
      </p:sp>
      <p:sp>
        <p:nvSpPr>
          <p:cNvPr id="4" name="Slide Number Placeholder 3">
            <a:extLst>
              <a:ext uri="{FF2B5EF4-FFF2-40B4-BE49-F238E27FC236}">
                <a16:creationId xmlns:a16="http://schemas.microsoft.com/office/drawing/2014/main" id="{AA1D46CA-20A3-4908-8CB6-3E34323B1DC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2031264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chemeClr val="lt1"/>
                </a:solidFill>
                <a:latin typeface="Barlow"/>
                <a:ea typeface="Barlow"/>
                <a:cs typeface="Barlow"/>
                <a:sym typeface="Barlow"/>
              </a:rPr>
              <a:t>1</a:t>
            </a:r>
            <a:endParaRPr sz="3600" b="1">
              <a:solidFill>
                <a:schemeClr val="lt1"/>
              </a:solidFill>
              <a:latin typeface="Barlow"/>
              <a:ea typeface="Barlow"/>
              <a:cs typeface="Barlow"/>
              <a:sym typeface="Barlow"/>
            </a:endParaRPr>
          </a:p>
        </p:txBody>
      </p:sp>
      <p:grpSp>
        <p:nvGrpSpPr>
          <p:cNvPr id="408" name="Google Shape;408;p15"/>
          <p:cNvGrpSpPr/>
          <p:nvPr/>
        </p:nvGrpSpPr>
        <p:grpSpPr>
          <a:xfrm>
            <a:off x="5435079" y="912423"/>
            <a:ext cx="3239723" cy="3318665"/>
            <a:chOff x="2270525" y="117216"/>
            <a:chExt cx="4650765" cy="4762722"/>
          </a:xfrm>
        </p:grpSpPr>
        <p:sp>
          <p:nvSpPr>
            <p:cNvPr id="409" name="Google Shape;409;p15"/>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15"/>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15"/>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15"/>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15"/>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15"/>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15"/>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15"/>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15"/>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15"/>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15"/>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15"/>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15"/>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15"/>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15"/>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15"/>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15"/>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15"/>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15"/>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15"/>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15"/>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30" name="Google Shape;430;p15"/>
            <p:cNvGrpSpPr/>
            <p:nvPr/>
          </p:nvGrpSpPr>
          <p:grpSpPr>
            <a:xfrm>
              <a:off x="4031993" y="117216"/>
              <a:ext cx="2889297" cy="3901793"/>
              <a:chOff x="5533368" y="1047716"/>
              <a:chExt cx="2889297" cy="3901793"/>
            </a:xfrm>
          </p:grpSpPr>
          <p:sp>
            <p:nvSpPr>
              <p:cNvPr id="431" name="Google Shape;431;p15"/>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15"/>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15"/>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15"/>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15"/>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15"/>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15"/>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15"/>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15"/>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15"/>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15"/>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15"/>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15"/>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15"/>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15"/>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15"/>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15"/>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15"/>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15"/>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15"/>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15"/>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15"/>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15"/>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15"/>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15"/>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15"/>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15"/>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15"/>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15"/>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15"/>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15"/>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15"/>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15"/>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15"/>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15"/>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15"/>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15"/>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15"/>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15"/>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15"/>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1" name="Google Shape;471;p15"/>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15"/>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15"/>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15"/>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15"/>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15"/>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15"/>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15"/>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15"/>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15"/>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15"/>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15"/>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15"/>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15"/>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15"/>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15"/>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15"/>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15"/>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15"/>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15"/>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15"/>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15"/>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15"/>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15"/>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15"/>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15"/>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15"/>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15"/>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15"/>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00" name="Google Shape;500;p15"/>
            <p:cNvGrpSpPr/>
            <p:nvPr/>
          </p:nvGrpSpPr>
          <p:grpSpPr>
            <a:xfrm flipH="1">
              <a:off x="2865273" y="3434801"/>
              <a:ext cx="598186" cy="1340314"/>
              <a:chOff x="4210728" y="4525714"/>
              <a:chExt cx="546438" cy="1224366"/>
            </a:xfrm>
          </p:grpSpPr>
          <p:sp>
            <p:nvSpPr>
              <p:cNvPr id="501" name="Google Shape;501;p15"/>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15"/>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15"/>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15"/>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15"/>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15"/>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15"/>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15"/>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15"/>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15"/>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15"/>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15"/>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15"/>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11" name="Google Shape;518;p6"/>
          <p:cNvGrpSpPr/>
          <p:nvPr/>
        </p:nvGrpSpPr>
        <p:grpSpPr>
          <a:xfrm>
            <a:off x="193917" y="101799"/>
            <a:ext cx="820356" cy="618221"/>
            <a:chOff x="3936375" y="3703750"/>
            <a:chExt cx="453050" cy="332175"/>
          </a:xfrm>
          <a:solidFill>
            <a:srgbClr val="002060"/>
          </a:solidFill>
        </p:grpSpPr>
        <p:sp>
          <p:nvSpPr>
            <p:cNvPr id="112" name="Google Shape;519;p6"/>
            <p:cNvSpPr/>
            <p:nvPr/>
          </p:nvSpPr>
          <p:spPr>
            <a:xfrm>
              <a:off x="3936375" y="3703750"/>
              <a:ext cx="453050" cy="332175"/>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520;p6"/>
            <p:cNvSpPr/>
            <p:nvPr/>
          </p:nvSpPr>
          <p:spPr>
            <a:xfrm>
              <a:off x="3988875" y="3864325"/>
              <a:ext cx="77575" cy="133125"/>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521;p6"/>
            <p:cNvSpPr/>
            <p:nvPr/>
          </p:nvSpPr>
          <p:spPr>
            <a:xfrm>
              <a:off x="4259350" y="3864325"/>
              <a:ext cx="77575" cy="133125"/>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522;p6"/>
            <p:cNvSpPr/>
            <p:nvPr/>
          </p:nvSpPr>
          <p:spPr>
            <a:xfrm>
              <a:off x="4078625" y="3717800"/>
              <a:ext cx="77575" cy="27965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523;p6"/>
            <p:cNvSpPr/>
            <p:nvPr/>
          </p:nvSpPr>
          <p:spPr>
            <a:xfrm>
              <a:off x="4168375" y="3788625"/>
              <a:ext cx="78175" cy="208825"/>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8" name="Google Shape;524;p6"/>
          <p:cNvGrpSpPr/>
          <p:nvPr/>
        </p:nvGrpSpPr>
        <p:grpSpPr>
          <a:xfrm>
            <a:off x="8166931" y="101799"/>
            <a:ext cx="666306" cy="630537"/>
            <a:chOff x="3294650" y="3652450"/>
            <a:chExt cx="388350" cy="405450"/>
          </a:xfrm>
          <a:solidFill>
            <a:srgbClr val="002060"/>
          </a:solidFill>
        </p:grpSpPr>
        <p:sp>
          <p:nvSpPr>
            <p:cNvPr id="119" name="Google Shape;525;p6"/>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526;p6"/>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527;p6"/>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2" name="Google Shape;528;p6"/>
          <p:cNvGrpSpPr/>
          <p:nvPr/>
        </p:nvGrpSpPr>
        <p:grpSpPr>
          <a:xfrm>
            <a:off x="195934" y="4356627"/>
            <a:ext cx="836149" cy="623657"/>
            <a:chOff x="4610450" y="3703750"/>
            <a:chExt cx="453050" cy="332175"/>
          </a:xfrm>
          <a:solidFill>
            <a:srgbClr val="002060"/>
          </a:solidFill>
        </p:grpSpPr>
        <p:sp>
          <p:nvSpPr>
            <p:cNvPr id="123" name="Google Shape;529;p6"/>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530;p6"/>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5" name="Google Shape;514;p6"/>
          <p:cNvSpPr txBox="1">
            <a:spLocks/>
          </p:cNvSpPr>
          <p:nvPr/>
        </p:nvSpPr>
        <p:spPr>
          <a:xfrm>
            <a:off x="703971" y="1774461"/>
            <a:ext cx="4425921" cy="115955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10000"/>
              </a:lnSpc>
              <a:spcBef>
                <a:spcPts val="0"/>
              </a:spcBef>
              <a:spcAft>
                <a:spcPts val="0"/>
              </a:spcAft>
              <a:buClr>
                <a:schemeClr val="dk2"/>
              </a:buClr>
              <a:buSzPts val="1800"/>
              <a:buFont typeface="Barlow Light"/>
              <a:buNone/>
              <a:defRPr sz="2000" b="0" i="0" u="none" strike="noStrike" cap="none">
                <a:solidFill>
                  <a:schemeClr val="dk2"/>
                </a:solidFill>
                <a:latin typeface="Barlow Light"/>
                <a:ea typeface="Barlow Light"/>
                <a:cs typeface="Barlow Light"/>
                <a:sym typeface="Barlow Light"/>
              </a:defRPr>
            </a:lvl1pPr>
            <a:lvl2pPr marL="914400" marR="0" lvl="1" indent="-342900" algn="l" rtl="0">
              <a:lnSpc>
                <a:spcPct val="110000"/>
              </a:lnSpc>
              <a:spcBef>
                <a:spcPts val="0"/>
              </a:spcBef>
              <a:spcAft>
                <a:spcPts val="0"/>
              </a:spcAft>
              <a:buClr>
                <a:schemeClr val="dk2"/>
              </a:buClr>
              <a:buSzPts val="3000"/>
              <a:buFont typeface="Barlow Light"/>
              <a:buNone/>
              <a:defRPr sz="3000" b="0" i="0" u="none" strike="noStrike" cap="none">
                <a:solidFill>
                  <a:schemeClr val="dk2"/>
                </a:solidFill>
                <a:latin typeface="Barlow Light"/>
                <a:ea typeface="Barlow Light"/>
                <a:cs typeface="Barlow Light"/>
                <a:sym typeface="Barlow Light"/>
              </a:defRPr>
            </a:lvl2pPr>
            <a:lvl3pPr marL="1371600" marR="0" lvl="2" indent="-342900" algn="l" rtl="0">
              <a:lnSpc>
                <a:spcPct val="110000"/>
              </a:lnSpc>
              <a:spcBef>
                <a:spcPts val="0"/>
              </a:spcBef>
              <a:spcAft>
                <a:spcPts val="0"/>
              </a:spcAft>
              <a:buClr>
                <a:schemeClr val="dk2"/>
              </a:buClr>
              <a:buSzPts val="3000"/>
              <a:buFont typeface="Barlow Light"/>
              <a:buNone/>
              <a:defRPr sz="3000" b="0" i="0" u="none" strike="noStrike" cap="none">
                <a:solidFill>
                  <a:schemeClr val="dk2"/>
                </a:solidFill>
                <a:latin typeface="Barlow Light"/>
                <a:ea typeface="Barlow Light"/>
                <a:cs typeface="Barlow Light"/>
                <a:sym typeface="Barlow Light"/>
              </a:defRPr>
            </a:lvl3pPr>
            <a:lvl4pPr marL="1828800" marR="0" lvl="3" indent="-355600" algn="l" rtl="0">
              <a:lnSpc>
                <a:spcPct val="110000"/>
              </a:lnSpc>
              <a:spcBef>
                <a:spcPts val="0"/>
              </a:spcBef>
              <a:spcAft>
                <a:spcPts val="0"/>
              </a:spcAft>
              <a:buClr>
                <a:schemeClr val="dk2"/>
              </a:buClr>
              <a:buSzPts val="3000"/>
              <a:buFont typeface="Barlow Light"/>
              <a:buNone/>
              <a:defRPr sz="3000" b="0" i="0" u="none" strike="noStrike" cap="none">
                <a:solidFill>
                  <a:schemeClr val="dk2"/>
                </a:solidFill>
                <a:latin typeface="Barlow Light"/>
                <a:ea typeface="Barlow Light"/>
                <a:cs typeface="Barlow Light"/>
                <a:sym typeface="Barlow Light"/>
              </a:defRPr>
            </a:lvl4pPr>
            <a:lvl5pPr marL="2286000" marR="0" lvl="4" indent="-355600" algn="l" rtl="0">
              <a:lnSpc>
                <a:spcPct val="110000"/>
              </a:lnSpc>
              <a:spcBef>
                <a:spcPts val="0"/>
              </a:spcBef>
              <a:spcAft>
                <a:spcPts val="0"/>
              </a:spcAft>
              <a:buClr>
                <a:schemeClr val="dk2"/>
              </a:buClr>
              <a:buSzPts val="3000"/>
              <a:buFont typeface="Barlow Light"/>
              <a:buNone/>
              <a:defRPr sz="3000" b="0" i="0" u="none" strike="noStrike" cap="none">
                <a:solidFill>
                  <a:schemeClr val="dk2"/>
                </a:solidFill>
                <a:latin typeface="Barlow Light"/>
                <a:ea typeface="Barlow Light"/>
                <a:cs typeface="Barlow Light"/>
                <a:sym typeface="Barlow Light"/>
              </a:defRPr>
            </a:lvl5pPr>
            <a:lvl6pPr marL="2743200" marR="0" lvl="5" indent="-355600" algn="l" rtl="0">
              <a:lnSpc>
                <a:spcPct val="110000"/>
              </a:lnSpc>
              <a:spcBef>
                <a:spcPts val="0"/>
              </a:spcBef>
              <a:spcAft>
                <a:spcPts val="0"/>
              </a:spcAft>
              <a:buClr>
                <a:schemeClr val="dk2"/>
              </a:buClr>
              <a:buSzPts val="3000"/>
              <a:buFont typeface="Barlow Light"/>
              <a:buNone/>
              <a:defRPr sz="3000" b="0" i="0" u="none" strike="noStrike" cap="none">
                <a:solidFill>
                  <a:schemeClr val="dk2"/>
                </a:solidFill>
                <a:latin typeface="Barlow Light"/>
                <a:ea typeface="Barlow Light"/>
                <a:cs typeface="Barlow Light"/>
                <a:sym typeface="Barlow Light"/>
              </a:defRPr>
            </a:lvl6pPr>
            <a:lvl7pPr marL="3200400" marR="0" lvl="6" indent="-355600" algn="l" rtl="0">
              <a:lnSpc>
                <a:spcPct val="110000"/>
              </a:lnSpc>
              <a:spcBef>
                <a:spcPts val="0"/>
              </a:spcBef>
              <a:spcAft>
                <a:spcPts val="0"/>
              </a:spcAft>
              <a:buClr>
                <a:schemeClr val="dk2"/>
              </a:buClr>
              <a:buSzPts val="3000"/>
              <a:buFont typeface="Barlow Light"/>
              <a:buNone/>
              <a:defRPr sz="3000" b="0" i="0" u="none" strike="noStrike" cap="none">
                <a:solidFill>
                  <a:schemeClr val="dk2"/>
                </a:solidFill>
                <a:latin typeface="Barlow Light"/>
                <a:ea typeface="Barlow Light"/>
                <a:cs typeface="Barlow Light"/>
                <a:sym typeface="Barlow Light"/>
              </a:defRPr>
            </a:lvl7pPr>
            <a:lvl8pPr marL="3657600" marR="0" lvl="7" indent="-355600" algn="l" rtl="0">
              <a:lnSpc>
                <a:spcPct val="110000"/>
              </a:lnSpc>
              <a:spcBef>
                <a:spcPts val="0"/>
              </a:spcBef>
              <a:spcAft>
                <a:spcPts val="0"/>
              </a:spcAft>
              <a:buClr>
                <a:schemeClr val="dk2"/>
              </a:buClr>
              <a:buSzPts val="3000"/>
              <a:buFont typeface="Barlow Light"/>
              <a:buNone/>
              <a:defRPr sz="3000" b="0" i="0" u="none" strike="noStrike" cap="none">
                <a:solidFill>
                  <a:schemeClr val="dk2"/>
                </a:solidFill>
                <a:latin typeface="Barlow Light"/>
                <a:ea typeface="Barlow Light"/>
                <a:cs typeface="Barlow Light"/>
                <a:sym typeface="Barlow Light"/>
              </a:defRPr>
            </a:lvl8pPr>
            <a:lvl9pPr marL="4114800" marR="0" lvl="8" indent="-355600" algn="l" rtl="0">
              <a:lnSpc>
                <a:spcPct val="110000"/>
              </a:lnSpc>
              <a:spcBef>
                <a:spcPts val="0"/>
              </a:spcBef>
              <a:spcAft>
                <a:spcPts val="0"/>
              </a:spcAft>
              <a:buClr>
                <a:schemeClr val="dk2"/>
              </a:buClr>
              <a:buSzPts val="3000"/>
              <a:buFont typeface="Barlow Light"/>
              <a:buNone/>
              <a:defRPr sz="3000" b="0" i="0" u="none" strike="noStrike" cap="none">
                <a:solidFill>
                  <a:schemeClr val="dk2"/>
                </a:solidFill>
                <a:latin typeface="Barlow Light"/>
                <a:ea typeface="Barlow Light"/>
                <a:cs typeface="Barlow Light"/>
                <a:sym typeface="Barlow Light"/>
              </a:defRPr>
            </a:lvl9pPr>
          </a:lstStyle>
          <a:p>
            <a:pPr marL="0" indent="0" algn="ctr">
              <a:lnSpc>
                <a:spcPct val="100000"/>
              </a:lnSpc>
              <a:buSzPts val="3600"/>
            </a:pPr>
            <a:r>
              <a:rPr lang="en-IN" sz="3600" dirty="0">
                <a:solidFill>
                  <a:schemeClr val="accent1">
                    <a:lumMod val="75000"/>
                  </a:schemeClr>
                </a:solidFill>
                <a:latin typeface="Georgia" panose="02040502050405020303" pitchFamily="18" charset="0"/>
                <a:cs typeface="Arial"/>
                <a:sym typeface="Poppins"/>
              </a:rPr>
              <a:t>FIRST STEPS EDA</a:t>
            </a:r>
          </a:p>
        </p:txBody>
      </p:sp>
      <p:sp>
        <p:nvSpPr>
          <p:cNvPr id="127" name="Google Shape;515;p6"/>
          <p:cNvSpPr txBox="1">
            <a:spLocks/>
          </p:cNvSpPr>
          <p:nvPr/>
        </p:nvSpPr>
        <p:spPr>
          <a:xfrm>
            <a:off x="598993" y="3228293"/>
            <a:ext cx="5357249" cy="4927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15000"/>
              </a:lnSpc>
              <a:spcBef>
                <a:spcPts val="600"/>
              </a:spcBef>
              <a:spcAft>
                <a:spcPts val="0"/>
              </a:spcAft>
              <a:buClr>
                <a:schemeClr val="dk2"/>
              </a:buClr>
              <a:buSzPts val="2000"/>
              <a:buFont typeface="Muli Regular"/>
              <a:buChar char="●"/>
              <a:defRPr sz="2000" b="0" i="0" u="none" strike="noStrike" cap="none">
                <a:solidFill>
                  <a:schemeClr val="dk1"/>
                </a:solidFill>
                <a:latin typeface="Muli Regular"/>
                <a:ea typeface="Muli Regular"/>
                <a:cs typeface="Muli Regular"/>
                <a:sym typeface="Muli Regular"/>
              </a:defRPr>
            </a:lvl1pPr>
            <a:lvl2pPr marL="914400" marR="0" lvl="1" indent="-355600" algn="l" rtl="0">
              <a:lnSpc>
                <a:spcPct val="115000"/>
              </a:lnSpc>
              <a:spcBef>
                <a:spcPts val="0"/>
              </a:spcBef>
              <a:spcAft>
                <a:spcPts val="0"/>
              </a:spcAft>
              <a:buClr>
                <a:schemeClr val="accent5"/>
              </a:buClr>
              <a:buSzPts val="2000"/>
              <a:buFont typeface="Muli Regular"/>
              <a:buChar char="○"/>
              <a:defRPr sz="2000" b="0" i="0" u="none" strike="noStrike" cap="none">
                <a:solidFill>
                  <a:schemeClr val="dk1"/>
                </a:solidFill>
                <a:latin typeface="Muli Regular"/>
                <a:ea typeface="Muli Regular"/>
                <a:cs typeface="Muli Regular"/>
                <a:sym typeface="Muli Regular"/>
              </a:defRPr>
            </a:lvl2pPr>
            <a:lvl3pPr marL="1371600" marR="0" lvl="2" indent="-355600" algn="l" rtl="0">
              <a:lnSpc>
                <a:spcPct val="115000"/>
              </a:lnSpc>
              <a:spcBef>
                <a:spcPts val="0"/>
              </a:spcBef>
              <a:spcAft>
                <a:spcPts val="0"/>
              </a:spcAft>
              <a:buClr>
                <a:schemeClr val="accent4"/>
              </a:buClr>
              <a:buSzPts val="2000"/>
              <a:buFont typeface="Muli Regular"/>
              <a:buChar char="■"/>
              <a:defRPr sz="2000" b="0" i="0" u="none" strike="noStrike" cap="none">
                <a:solidFill>
                  <a:schemeClr val="dk1"/>
                </a:solidFill>
                <a:latin typeface="Muli Regular"/>
                <a:ea typeface="Muli Regular"/>
                <a:cs typeface="Muli Regular"/>
                <a:sym typeface="Muli Regular"/>
              </a:defRPr>
            </a:lvl3pPr>
            <a:lvl4pPr marL="1828800" marR="0" lvl="3" indent="-355600" algn="l" rtl="0">
              <a:lnSpc>
                <a:spcPct val="115000"/>
              </a:lnSpc>
              <a:spcBef>
                <a:spcPts val="0"/>
              </a:spcBef>
              <a:spcAft>
                <a:spcPts val="0"/>
              </a:spcAft>
              <a:buClr>
                <a:schemeClr val="dk1"/>
              </a:buClr>
              <a:buSzPts val="2000"/>
              <a:buFont typeface="Muli Regular"/>
              <a:buChar char="●"/>
              <a:defRPr sz="2000" b="0" i="0" u="none" strike="noStrike" cap="none">
                <a:solidFill>
                  <a:schemeClr val="dk1"/>
                </a:solidFill>
                <a:latin typeface="Muli Regular"/>
                <a:ea typeface="Muli Regular"/>
                <a:cs typeface="Muli Regular"/>
                <a:sym typeface="Muli Regular"/>
              </a:defRPr>
            </a:lvl4pPr>
            <a:lvl5pPr marL="2286000" marR="0" lvl="4" indent="-355600" algn="l" rtl="0">
              <a:lnSpc>
                <a:spcPct val="115000"/>
              </a:lnSpc>
              <a:spcBef>
                <a:spcPts val="0"/>
              </a:spcBef>
              <a:spcAft>
                <a:spcPts val="0"/>
              </a:spcAft>
              <a:buClr>
                <a:schemeClr val="dk1"/>
              </a:buClr>
              <a:buSzPts val="2000"/>
              <a:buFont typeface="Muli Regular"/>
              <a:buChar char="○"/>
              <a:defRPr sz="2000" b="0" i="0" u="none" strike="noStrike" cap="none">
                <a:solidFill>
                  <a:schemeClr val="dk1"/>
                </a:solidFill>
                <a:latin typeface="Muli Regular"/>
                <a:ea typeface="Muli Regular"/>
                <a:cs typeface="Muli Regular"/>
                <a:sym typeface="Muli Regular"/>
              </a:defRPr>
            </a:lvl5pPr>
            <a:lvl6pPr marL="2743200" marR="0" lvl="5" indent="-355600" algn="l" rtl="0">
              <a:lnSpc>
                <a:spcPct val="115000"/>
              </a:lnSpc>
              <a:spcBef>
                <a:spcPts val="0"/>
              </a:spcBef>
              <a:spcAft>
                <a:spcPts val="0"/>
              </a:spcAft>
              <a:buClr>
                <a:schemeClr val="dk1"/>
              </a:buClr>
              <a:buSzPts val="2000"/>
              <a:buFont typeface="Muli Regular"/>
              <a:buChar char="■"/>
              <a:defRPr sz="2000" b="0" i="0" u="none" strike="noStrike" cap="none">
                <a:solidFill>
                  <a:schemeClr val="dk1"/>
                </a:solidFill>
                <a:latin typeface="Muli Regular"/>
                <a:ea typeface="Muli Regular"/>
                <a:cs typeface="Muli Regular"/>
                <a:sym typeface="Muli Regular"/>
              </a:defRPr>
            </a:lvl6pPr>
            <a:lvl7pPr marL="3200400" marR="0" lvl="6" indent="-355600" algn="l" rtl="0">
              <a:lnSpc>
                <a:spcPct val="115000"/>
              </a:lnSpc>
              <a:spcBef>
                <a:spcPts val="0"/>
              </a:spcBef>
              <a:spcAft>
                <a:spcPts val="0"/>
              </a:spcAft>
              <a:buClr>
                <a:schemeClr val="dk1"/>
              </a:buClr>
              <a:buSzPts val="2000"/>
              <a:buFont typeface="Muli Regular"/>
              <a:buChar char="●"/>
              <a:defRPr sz="2000" b="0" i="0" u="none" strike="noStrike" cap="none">
                <a:solidFill>
                  <a:schemeClr val="dk1"/>
                </a:solidFill>
                <a:latin typeface="Muli Regular"/>
                <a:ea typeface="Muli Regular"/>
                <a:cs typeface="Muli Regular"/>
                <a:sym typeface="Muli Regular"/>
              </a:defRPr>
            </a:lvl7pPr>
            <a:lvl8pPr marL="3657600" marR="0" lvl="7" indent="-355600" algn="l" rtl="0">
              <a:lnSpc>
                <a:spcPct val="115000"/>
              </a:lnSpc>
              <a:spcBef>
                <a:spcPts val="0"/>
              </a:spcBef>
              <a:spcAft>
                <a:spcPts val="0"/>
              </a:spcAft>
              <a:buClr>
                <a:schemeClr val="dk1"/>
              </a:buClr>
              <a:buSzPts val="2000"/>
              <a:buFont typeface="Muli Regular"/>
              <a:buChar char="○"/>
              <a:defRPr sz="2000" b="0" i="0" u="none" strike="noStrike" cap="none">
                <a:solidFill>
                  <a:schemeClr val="dk1"/>
                </a:solidFill>
                <a:latin typeface="Muli Regular"/>
                <a:ea typeface="Muli Regular"/>
                <a:cs typeface="Muli Regular"/>
                <a:sym typeface="Muli Regular"/>
              </a:defRPr>
            </a:lvl8pPr>
            <a:lvl9pPr marL="4114800" marR="0" lvl="8" indent="-355600" algn="l" rtl="0">
              <a:lnSpc>
                <a:spcPct val="115000"/>
              </a:lnSpc>
              <a:spcBef>
                <a:spcPts val="0"/>
              </a:spcBef>
              <a:spcAft>
                <a:spcPts val="0"/>
              </a:spcAft>
              <a:buClr>
                <a:schemeClr val="dk1"/>
              </a:buClr>
              <a:buSzPts val="2000"/>
              <a:buFont typeface="Muli Regular"/>
              <a:buChar char="■"/>
              <a:defRPr sz="2000" b="0" i="0" u="none" strike="noStrike" cap="none">
                <a:solidFill>
                  <a:schemeClr val="dk1"/>
                </a:solidFill>
                <a:latin typeface="Muli Regular"/>
                <a:ea typeface="Muli Regular"/>
                <a:cs typeface="Muli Regular"/>
                <a:sym typeface="Muli Regular"/>
              </a:defRPr>
            </a:lvl9pPr>
          </a:lstStyle>
          <a:p>
            <a:pPr marL="0" indent="0" algn="ctr">
              <a:lnSpc>
                <a:spcPct val="100000"/>
              </a:lnSpc>
              <a:spcBef>
                <a:spcPts val="0"/>
              </a:spcBef>
              <a:buFont typeface="Muli Regular"/>
              <a:buNone/>
            </a:pPr>
            <a:r>
              <a:rPr lang="en-IN" dirty="0">
                <a:solidFill>
                  <a:srgbClr val="28324A"/>
                </a:solidFill>
                <a:latin typeface="Times New Roman" panose="02020603050405020304" pitchFamily="18" charset="0"/>
                <a:cs typeface="Times New Roman" panose="02020603050405020304" pitchFamily="18" charset="0"/>
              </a:rPr>
              <a:t>Let’s</a:t>
            </a:r>
            <a:r>
              <a:rPr lang="en-IN" dirty="0">
                <a:solidFill>
                  <a:schemeClr val="accent2"/>
                </a:solidFill>
              </a:rPr>
              <a:t> </a:t>
            </a:r>
            <a:r>
              <a:rPr lang="en-IN" dirty="0">
                <a:solidFill>
                  <a:srgbClr val="28324A"/>
                </a:solidFill>
                <a:latin typeface="Times New Roman" panose="02020603050405020304" pitchFamily="18" charset="0"/>
                <a:cs typeface="Times New Roman" panose="02020603050405020304" pitchFamily="18" charset="0"/>
                <a:sym typeface="Barlow Light"/>
              </a:rPr>
              <a:t>start with the first set of Visualizations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21"/>
          <p:cNvSpPr txBox="1">
            <a:spLocks noGrp="1"/>
          </p:cNvSpPr>
          <p:nvPr>
            <p:ph type="title"/>
          </p:nvPr>
        </p:nvSpPr>
        <p:spPr>
          <a:xfrm>
            <a:off x="457199" y="687572"/>
            <a:ext cx="3667200" cy="595423"/>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sz="3600" dirty="0">
                <a:solidFill>
                  <a:schemeClr val="accent1">
                    <a:lumMod val="75000"/>
                  </a:schemeClr>
                </a:solidFill>
                <a:latin typeface="Georgia" panose="02040502050405020303" pitchFamily="18" charset="0"/>
                <a:cs typeface="Arial"/>
                <a:sym typeface="Barlow Light"/>
              </a:rPr>
              <a:t>What is SXSW? </a:t>
            </a:r>
            <a:endParaRPr sz="3600" dirty="0">
              <a:solidFill>
                <a:schemeClr val="accent1">
                  <a:lumMod val="75000"/>
                </a:schemeClr>
              </a:solidFill>
              <a:latin typeface="Georgia" panose="02040502050405020303" pitchFamily="18" charset="0"/>
              <a:cs typeface="Arial"/>
              <a:sym typeface="Barlow Light"/>
            </a:endParaRPr>
          </a:p>
        </p:txBody>
      </p:sp>
      <p:sp>
        <p:nvSpPr>
          <p:cNvPr id="1007" name="Google Shape;1007;p21"/>
          <p:cNvSpPr txBox="1">
            <a:spLocks noGrp="1"/>
          </p:cNvSpPr>
          <p:nvPr>
            <p:ph type="body" idx="1"/>
          </p:nvPr>
        </p:nvSpPr>
        <p:spPr>
          <a:xfrm>
            <a:off x="457198" y="1282995"/>
            <a:ext cx="6907621" cy="3232298"/>
          </a:xfrm>
          <a:prstGeom prst="rect">
            <a:avLst/>
          </a:prstGeom>
        </p:spPr>
        <p:txBody>
          <a:bodyPr spcFirstLastPara="1" wrap="square" lIns="0" tIns="0" rIns="0" bIns="0" anchor="t" anchorCtr="0">
            <a:noAutofit/>
          </a:bodyPr>
          <a:lstStyle/>
          <a:p>
            <a:pPr marL="285750" indent="-285750">
              <a:buFont typeface="Arial" panose="020B0604020202020204" pitchFamily="34" charset="0"/>
              <a:buChar char="•"/>
            </a:pPr>
            <a:r>
              <a:rPr lang="en-US" sz="1400" dirty="0">
                <a:solidFill>
                  <a:srgbClr val="28324A"/>
                </a:solidFill>
                <a:latin typeface="Times New Roman" panose="02020603050405020304" pitchFamily="18" charset="0"/>
                <a:cs typeface="Times New Roman" panose="02020603050405020304" pitchFamily="18" charset="0"/>
              </a:rPr>
              <a:t>South by Southwest Interactive conference is an event known for giving tech trends the momentum to hit the masses. </a:t>
            </a:r>
          </a:p>
          <a:p>
            <a:pPr marL="285750" indent="-285750">
              <a:buFont typeface="Arial" panose="020B0604020202020204" pitchFamily="34" charset="0"/>
              <a:buChar char="•"/>
            </a:pPr>
            <a:r>
              <a:rPr lang="en-US" sz="1400" dirty="0">
                <a:solidFill>
                  <a:srgbClr val="28324A"/>
                </a:solidFill>
                <a:latin typeface="Times New Roman" panose="02020603050405020304" pitchFamily="18" charset="0"/>
                <a:cs typeface="Times New Roman" panose="02020603050405020304" pitchFamily="18" charset="0"/>
              </a:rPr>
              <a:t>The event takes place every year in mid-March in Austin, Texas, United States and is recognized as a testing ground for emerging social apps and technologies.</a:t>
            </a:r>
          </a:p>
          <a:p>
            <a:pPr marL="285750" indent="-285750">
              <a:buFont typeface="Arial" panose="020B0604020202020204" pitchFamily="34" charset="0"/>
              <a:buChar char="•"/>
            </a:pPr>
            <a:r>
              <a:rPr lang="en-US" sz="1400" dirty="0">
                <a:solidFill>
                  <a:srgbClr val="28324A"/>
                </a:solidFill>
                <a:latin typeface="Times New Roman" panose="02020603050405020304" pitchFamily="18" charset="0"/>
                <a:cs typeface="Times New Roman" panose="02020603050405020304" pitchFamily="18" charset="0"/>
              </a:rPr>
              <a:t>The show has developed a reputation as a tech launch pad, thanks to two spectacular case studies: Twitter and Foursquare.</a:t>
            </a:r>
            <a:r>
              <a:rPr lang="en-IN" sz="1400" dirty="0">
                <a:solidFill>
                  <a:srgbClr val="28324A"/>
                </a:solidFill>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1400" dirty="0">
                <a:solidFill>
                  <a:srgbClr val="28324A"/>
                </a:solidFill>
                <a:latin typeface="Times New Roman" panose="02020603050405020304" pitchFamily="18" charset="0"/>
                <a:cs typeface="Times New Roman" panose="02020603050405020304" pitchFamily="18" charset="0"/>
              </a:rPr>
              <a:t>Twitter had been around for nine months by the time SXSW 2007 opened, but its user base skyrocketed after the show</a:t>
            </a:r>
          </a:p>
          <a:p>
            <a:pPr marL="285750" indent="-285750">
              <a:buFont typeface="Arial" panose="020B0604020202020204" pitchFamily="34" charset="0"/>
              <a:buChar char="•"/>
            </a:pPr>
            <a:r>
              <a:rPr lang="en-US" sz="1400" dirty="0">
                <a:solidFill>
                  <a:srgbClr val="28324A"/>
                </a:solidFill>
                <a:latin typeface="Times New Roman" panose="02020603050405020304" pitchFamily="18" charset="0"/>
                <a:cs typeface="Times New Roman" panose="02020603050405020304" pitchFamily="18" charset="0"/>
              </a:rPr>
              <a:t>Two years later, location-based networking service Foursquare pulled off a similar trick, launching its check-in service at SXSW 2009</a:t>
            </a:r>
            <a:endParaRPr sz="1400" dirty="0">
              <a:solidFill>
                <a:srgbClr val="28324A"/>
              </a:solidFill>
              <a:latin typeface="Times New Roman" panose="02020603050405020304" pitchFamily="18" charset="0"/>
              <a:cs typeface="Times New Roman" panose="02020603050405020304" pitchFamily="18" charset="0"/>
            </a:endParaRPr>
          </a:p>
        </p:txBody>
      </p:sp>
      <p:sp>
        <p:nvSpPr>
          <p:cNvPr id="1009" name="Google Shape;1009;p2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4014972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21"/>
          <p:cNvSpPr txBox="1">
            <a:spLocks noGrp="1"/>
          </p:cNvSpPr>
          <p:nvPr>
            <p:ph type="title"/>
          </p:nvPr>
        </p:nvSpPr>
        <p:spPr>
          <a:xfrm>
            <a:off x="400813" y="682759"/>
            <a:ext cx="7112861" cy="548211"/>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sz="3200" dirty="0">
                <a:solidFill>
                  <a:schemeClr val="accent1">
                    <a:lumMod val="75000"/>
                  </a:schemeClr>
                </a:solidFill>
                <a:latin typeface="Georgia" panose="02040502050405020303" pitchFamily="18" charset="0"/>
                <a:cs typeface="Arial"/>
                <a:sym typeface="Poppins"/>
              </a:rPr>
              <a:t>TOP HASHTAGS AT SXSW </a:t>
            </a:r>
            <a:r>
              <a:rPr lang="en-IN" sz="3600" dirty="0">
                <a:solidFill>
                  <a:schemeClr val="accent1">
                    <a:lumMod val="75000"/>
                  </a:schemeClr>
                </a:solidFill>
                <a:latin typeface="Georgia" panose="02040502050405020303" pitchFamily="18" charset="0"/>
                <a:cs typeface="Arial"/>
                <a:sym typeface="Poppins"/>
              </a:rPr>
              <a:t>2011</a:t>
            </a:r>
          </a:p>
        </p:txBody>
      </p:sp>
      <p:sp>
        <p:nvSpPr>
          <p:cNvPr id="1007" name="Google Shape;1007;p21"/>
          <p:cNvSpPr txBox="1">
            <a:spLocks noGrp="1"/>
          </p:cNvSpPr>
          <p:nvPr>
            <p:ph type="body" idx="1"/>
          </p:nvPr>
        </p:nvSpPr>
        <p:spPr>
          <a:xfrm>
            <a:off x="5129969" y="1408316"/>
            <a:ext cx="3519056" cy="3170909"/>
          </a:xfrm>
          <a:prstGeom prst="rect">
            <a:avLst/>
          </a:prstGeom>
        </p:spPr>
        <p:txBody>
          <a:bodyPr spcFirstLastPara="1" wrap="square" lIns="0" tIns="0" rIns="0" bIns="0" anchor="t" anchorCtr="0">
            <a:noAutofit/>
          </a:bodyPr>
          <a:lstStyle/>
          <a:p>
            <a:pPr>
              <a:buFont typeface="Arial" panose="020B0604020202020204" pitchFamily="34" charset="0"/>
              <a:buChar char="•"/>
            </a:pPr>
            <a:r>
              <a:rPr lang="en-US" sz="1400" dirty="0">
                <a:solidFill>
                  <a:srgbClr val="28324A"/>
                </a:solidFill>
                <a:latin typeface="Times New Roman" panose="02020603050405020304" pitchFamily="18" charset="0"/>
                <a:cs typeface="Times New Roman" panose="02020603050405020304" pitchFamily="18" charset="0"/>
                <a:sym typeface="Muli Regular"/>
              </a:rPr>
              <a:t>New </a:t>
            </a:r>
            <a:r>
              <a:rPr lang="en-US" sz="1400" b="1" dirty="0">
                <a:solidFill>
                  <a:srgbClr val="28324A"/>
                </a:solidFill>
                <a:latin typeface="Times New Roman" panose="02020603050405020304" pitchFamily="18" charset="0"/>
                <a:cs typeface="Times New Roman" panose="02020603050405020304" pitchFamily="18" charset="0"/>
                <a:sym typeface="Muli Regular"/>
              </a:rPr>
              <a:t>UberSocial</a:t>
            </a:r>
            <a:r>
              <a:rPr lang="en-US" sz="1400" dirty="0">
                <a:solidFill>
                  <a:srgbClr val="28324A"/>
                </a:solidFill>
                <a:latin typeface="Times New Roman" panose="02020603050405020304" pitchFamily="18" charset="0"/>
                <a:cs typeface="Times New Roman" panose="02020603050405020304" pitchFamily="18" charset="0"/>
                <a:sym typeface="Muli Regular"/>
              </a:rPr>
              <a:t> app was launched </a:t>
            </a:r>
            <a:r>
              <a:rPr lang="en-US" sz="1400" dirty="0">
                <a:solidFill>
                  <a:srgbClr val="28324A"/>
                </a:solidFill>
                <a:latin typeface="Times New Roman" panose="02020603050405020304" pitchFamily="18" charset="0"/>
                <a:cs typeface="Times New Roman" panose="02020603050405020304" pitchFamily="18" charset="0"/>
              </a:rPr>
              <a:t>for </a:t>
            </a:r>
            <a:r>
              <a:rPr lang="en-US" sz="1400" dirty="0" err="1">
                <a:solidFill>
                  <a:srgbClr val="28324A"/>
                </a:solidFill>
                <a:latin typeface="Times New Roman" panose="02020603050405020304" pitchFamily="18" charset="0"/>
                <a:cs typeface="Times New Roman" panose="02020603050405020304" pitchFamily="18" charset="0"/>
              </a:rPr>
              <a:t>iphone</a:t>
            </a:r>
            <a:r>
              <a:rPr lang="en-US" sz="1400" dirty="0">
                <a:solidFill>
                  <a:srgbClr val="28324A"/>
                </a:solidFill>
                <a:latin typeface="Times New Roman" panose="02020603050405020304" pitchFamily="18" charset="0"/>
                <a:cs typeface="Times New Roman" panose="02020603050405020304" pitchFamily="18" charset="0"/>
              </a:rPr>
              <a:t> with UberGuide to #</a:t>
            </a:r>
            <a:r>
              <a:rPr lang="en-US" sz="1400" dirty="0" err="1">
                <a:solidFill>
                  <a:srgbClr val="28324A"/>
                </a:solidFill>
                <a:latin typeface="Times New Roman" panose="02020603050405020304" pitchFamily="18" charset="0"/>
                <a:cs typeface="Times New Roman" panose="02020603050405020304" pitchFamily="18" charset="0"/>
              </a:rPr>
              <a:t>sxsw</a:t>
            </a:r>
            <a:r>
              <a:rPr lang="en-US" sz="1400" dirty="0">
                <a:solidFill>
                  <a:srgbClr val="28324A"/>
                </a:solidFill>
                <a:latin typeface="Times New Roman" panose="02020603050405020304" pitchFamily="18" charset="0"/>
                <a:cs typeface="Times New Roman" panose="02020603050405020304" pitchFamily="18" charset="0"/>
              </a:rPr>
              <a:t> feature in partnership with </a:t>
            </a:r>
            <a:r>
              <a:rPr lang="en-US" sz="1400" b="1" dirty="0" err="1">
                <a:solidFill>
                  <a:srgbClr val="28324A"/>
                </a:solidFill>
                <a:latin typeface="Times New Roman" panose="02020603050405020304" pitchFamily="18" charset="0"/>
                <a:cs typeface="Times New Roman" panose="02020603050405020304" pitchFamily="18" charset="0"/>
              </a:rPr>
              <a:t>mashable</a:t>
            </a:r>
            <a:r>
              <a:rPr lang="en-US" sz="1400" dirty="0">
                <a:solidFill>
                  <a:srgbClr val="28324A"/>
                </a:solidFill>
                <a:latin typeface="Times New Roman" panose="02020603050405020304" pitchFamily="18" charset="0"/>
                <a:cs typeface="Times New Roman" panose="02020603050405020304" pitchFamily="18" charset="0"/>
              </a:rPr>
              <a:t> which included topic streams and also allowed people who couldn’t make it Austin a sense being a part of this amazing event.</a:t>
            </a:r>
          </a:p>
          <a:p>
            <a:pPr>
              <a:buFont typeface="Arial" panose="020B0604020202020204" pitchFamily="34" charset="0"/>
              <a:buChar char="•"/>
            </a:pPr>
            <a:r>
              <a:rPr lang="en-US" sz="1400" b="1" dirty="0" err="1">
                <a:solidFill>
                  <a:srgbClr val="28324A"/>
                </a:solidFill>
                <a:latin typeface="Times New Roman" panose="02020603050405020304" pitchFamily="18" charset="0"/>
                <a:cs typeface="Times New Roman" panose="02020603050405020304" pitchFamily="18" charset="0"/>
                <a:sym typeface="Muli Regular"/>
              </a:rPr>
              <a:t>qagb</a:t>
            </a:r>
            <a:r>
              <a:rPr lang="en-US" sz="1400" dirty="0">
                <a:solidFill>
                  <a:srgbClr val="28324A"/>
                </a:solidFill>
                <a:latin typeface="Times New Roman" panose="02020603050405020304" pitchFamily="18" charset="0"/>
                <a:cs typeface="Times New Roman" panose="02020603050405020304" pitchFamily="18" charset="0"/>
                <a:sym typeface="Muli Regular"/>
              </a:rPr>
              <a:t> –Questions and answers session  held by Google and Bing on Website Ranking and SEO</a:t>
            </a:r>
          </a:p>
          <a:p>
            <a:pPr>
              <a:buFont typeface="Arial" panose="020B0604020202020204" pitchFamily="34" charset="0"/>
              <a:buChar char="•"/>
            </a:pPr>
            <a:r>
              <a:rPr lang="en-US" sz="1400" b="1" dirty="0" err="1">
                <a:solidFill>
                  <a:srgbClr val="28324A"/>
                </a:solidFill>
                <a:latin typeface="Times New Roman" panose="02020603050405020304" pitchFamily="18" charset="0"/>
                <a:cs typeface="Times New Roman" panose="02020603050405020304" pitchFamily="18" charset="0"/>
                <a:sym typeface="Muli Regular"/>
              </a:rPr>
              <a:t>Gsdm</a:t>
            </a:r>
            <a:r>
              <a:rPr lang="en-US" sz="1400" b="1" dirty="0">
                <a:solidFill>
                  <a:srgbClr val="28324A"/>
                </a:solidFill>
                <a:latin typeface="Times New Roman" panose="02020603050405020304" pitchFamily="18" charset="0"/>
                <a:cs typeface="Times New Roman" panose="02020603050405020304" pitchFamily="18" charset="0"/>
                <a:sym typeface="Muli Regular"/>
              </a:rPr>
              <a:t> -</a:t>
            </a:r>
            <a:r>
              <a:rPr lang="en-US" sz="1400" dirty="0">
                <a:solidFill>
                  <a:srgbClr val="28324A"/>
                </a:solidFill>
                <a:latin typeface="Times New Roman" panose="02020603050405020304" pitchFamily="18" charset="0"/>
                <a:cs typeface="Times New Roman" panose="02020603050405020304" pitchFamily="18" charset="0"/>
                <a:sym typeface="Muli Regular"/>
              </a:rPr>
              <a:t>Advertising Agency in Austin held an industry party co-hosted with google</a:t>
            </a:r>
          </a:p>
        </p:txBody>
      </p:sp>
      <p:sp>
        <p:nvSpPr>
          <p:cNvPr id="1009" name="Google Shape;1009;p2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7</a:t>
            </a:fld>
            <a:endParaRPr/>
          </a:p>
        </p:txBody>
      </p:sp>
      <p:pic>
        <p:nvPicPr>
          <p:cNvPr id="6" name="Picture 5">
            <a:extLst>
              <a:ext uri="{FF2B5EF4-FFF2-40B4-BE49-F238E27FC236}">
                <a16:creationId xmlns:a16="http://schemas.microsoft.com/office/drawing/2014/main" id="{E96D9DAE-15DA-4FA5-A5BF-A0F43199ED10}"/>
              </a:ext>
            </a:extLst>
          </p:cNvPr>
          <p:cNvPicPr>
            <a:picLocks noChangeAspect="1"/>
          </p:cNvPicPr>
          <p:nvPr/>
        </p:nvPicPr>
        <p:blipFill>
          <a:blip r:embed="rId3"/>
          <a:stretch>
            <a:fillRect/>
          </a:stretch>
        </p:blipFill>
        <p:spPr>
          <a:xfrm>
            <a:off x="929414" y="1280158"/>
            <a:ext cx="3578037" cy="3520403"/>
          </a:xfrm>
          <a:prstGeom prst="rect">
            <a:avLst/>
          </a:prstGeom>
        </p:spPr>
      </p:pic>
    </p:spTree>
    <p:extLst>
      <p:ext uri="{BB962C8B-B14F-4D97-AF65-F5344CB8AC3E}">
        <p14:creationId xmlns:p14="http://schemas.microsoft.com/office/powerpoint/2010/main" val="1151741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21"/>
          <p:cNvSpPr txBox="1">
            <a:spLocks noGrp="1"/>
          </p:cNvSpPr>
          <p:nvPr>
            <p:ph type="title"/>
          </p:nvPr>
        </p:nvSpPr>
        <p:spPr>
          <a:xfrm>
            <a:off x="439479" y="524540"/>
            <a:ext cx="6549656" cy="63086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sz="3600" dirty="0">
                <a:solidFill>
                  <a:schemeClr val="accent1">
                    <a:lumMod val="75000"/>
                  </a:schemeClr>
                </a:solidFill>
                <a:latin typeface="Georgia" panose="02040502050405020303" pitchFamily="18" charset="0"/>
                <a:cs typeface="Arial"/>
                <a:sym typeface="Barlow Light"/>
              </a:rPr>
              <a:t>TWEETS AT SXSW </a:t>
            </a:r>
            <a:r>
              <a:rPr lang="en-IN" sz="4400" dirty="0">
                <a:solidFill>
                  <a:schemeClr val="accent1">
                    <a:lumMod val="75000"/>
                  </a:schemeClr>
                </a:solidFill>
                <a:latin typeface="Georgia" panose="02040502050405020303" pitchFamily="18" charset="0"/>
                <a:cs typeface="Arial"/>
                <a:sym typeface="Barlow Light"/>
              </a:rPr>
              <a:t>2011 </a:t>
            </a:r>
          </a:p>
        </p:txBody>
      </p:sp>
      <p:sp>
        <p:nvSpPr>
          <p:cNvPr id="1007" name="Google Shape;1007;p21"/>
          <p:cNvSpPr txBox="1">
            <a:spLocks noGrp="1"/>
          </p:cNvSpPr>
          <p:nvPr>
            <p:ph type="body" idx="1"/>
          </p:nvPr>
        </p:nvSpPr>
        <p:spPr>
          <a:xfrm>
            <a:off x="5248229" y="1386662"/>
            <a:ext cx="3629246" cy="3232298"/>
          </a:xfrm>
          <a:prstGeom prst="rect">
            <a:avLst/>
          </a:prstGeom>
        </p:spPr>
        <p:txBody>
          <a:bodyPr spcFirstLastPara="1" wrap="square" lIns="0" tIns="0" rIns="0" bIns="0" anchor="t" anchorCtr="0">
            <a:noAutofit/>
          </a:bodyPr>
          <a:lstStyle/>
          <a:p>
            <a:pPr marL="285750" indent="-285750" algn="just">
              <a:buFont typeface="Arial" panose="020B0604020202020204" pitchFamily="34" charset="0"/>
              <a:buChar char="•"/>
            </a:pPr>
            <a:r>
              <a:rPr lang="en-IN" sz="1400" dirty="0">
                <a:solidFill>
                  <a:srgbClr val="28324A"/>
                </a:solidFill>
                <a:latin typeface="Times New Roman" panose="02020603050405020304" pitchFamily="18" charset="0"/>
                <a:cs typeface="Times New Roman" panose="02020603050405020304" pitchFamily="18" charset="0"/>
              </a:rPr>
              <a:t>Apple and Google were the most talked about brands at SXSWI 2011</a:t>
            </a:r>
          </a:p>
          <a:p>
            <a:pPr marL="285750" indent="-285750" algn="just">
              <a:buFont typeface="Arial" panose="020B0604020202020204" pitchFamily="34" charset="0"/>
              <a:buChar char="•"/>
            </a:pPr>
            <a:r>
              <a:rPr lang="en-US" sz="1400" dirty="0">
                <a:solidFill>
                  <a:srgbClr val="28324A"/>
                </a:solidFill>
                <a:latin typeface="Times New Roman" panose="02020603050405020304" pitchFamily="18" charset="0"/>
                <a:cs typeface="Times New Roman" panose="02020603050405020304" pitchFamily="18" charset="0"/>
              </a:rPr>
              <a:t>Apple launched the Ipad 2 at the event and had set up a popup store to cater to the crowds.</a:t>
            </a:r>
          </a:p>
          <a:p>
            <a:pPr marL="285750" indent="-285750" algn="just">
              <a:buFont typeface="Arial" panose="020B0604020202020204" pitchFamily="34" charset="0"/>
              <a:buChar char="•"/>
            </a:pPr>
            <a:r>
              <a:rPr lang="en-IN" sz="1400" dirty="0">
                <a:solidFill>
                  <a:srgbClr val="28324A"/>
                </a:solidFill>
                <a:latin typeface="Times New Roman" panose="02020603050405020304" pitchFamily="18" charset="0"/>
                <a:cs typeface="Times New Roman" panose="02020603050405020304" pitchFamily="18" charset="0"/>
              </a:rPr>
              <a:t>There was a lot of anticipation around Google launching its social network app Google Circles to compete with Facebook.</a:t>
            </a:r>
          </a:p>
          <a:p>
            <a:pPr marL="285750" indent="-285750" algn="just">
              <a:buFont typeface="Arial" panose="020B0604020202020204" pitchFamily="34" charset="0"/>
              <a:buChar char="•"/>
            </a:pPr>
            <a:r>
              <a:rPr lang="en-US" sz="1400" dirty="0">
                <a:solidFill>
                  <a:srgbClr val="28324A"/>
                </a:solidFill>
                <a:latin typeface="Times New Roman" panose="02020603050405020304" pitchFamily="18" charset="0"/>
                <a:cs typeface="Times New Roman" panose="02020603050405020304" pitchFamily="18" charset="0"/>
              </a:rPr>
              <a:t> Google's Marissa Mayer gave a talk on the future of location: augmented reality, contextual discovery, making smartphones smarter.</a:t>
            </a:r>
            <a:endParaRPr lang="en-IN" sz="1400" dirty="0">
              <a:solidFill>
                <a:srgbClr val="28324A"/>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1400" dirty="0">
              <a:solidFill>
                <a:srgbClr val="28324A"/>
              </a:solidFill>
              <a:latin typeface="Times New Roman" panose="02020603050405020304" pitchFamily="18" charset="0"/>
              <a:cs typeface="Times New Roman" panose="02020603050405020304" pitchFamily="18" charset="0"/>
            </a:endParaRPr>
          </a:p>
        </p:txBody>
      </p:sp>
      <p:sp>
        <p:nvSpPr>
          <p:cNvPr id="1009" name="Google Shape;1009;p2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8</a:t>
            </a:fld>
            <a:endParaRPr/>
          </a:p>
        </p:txBody>
      </p:sp>
      <p:pic>
        <p:nvPicPr>
          <p:cNvPr id="3" name="Picture 2">
            <a:extLst>
              <a:ext uri="{FF2B5EF4-FFF2-40B4-BE49-F238E27FC236}">
                <a16:creationId xmlns:a16="http://schemas.microsoft.com/office/drawing/2014/main" id="{84E2B893-A528-46E3-ABD1-6A78CC4F1A37}"/>
              </a:ext>
            </a:extLst>
          </p:cNvPr>
          <p:cNvPicPr>
            <a:picLocks noChangeAspect="1"/>
          </p:cNvPicPr>
          <p:nvPr/>
        </p:nvPicPr>
        <p:blipFill>
          <a:blip r:embed="rId3"/>
          <a:stretch>
            <a:fillRect/>
          </a:stretch>
        </p:blipFill>
        <p:spPr>
          <a:xfrm>
            <a:off x="826180" y="1176921"/>
            <a:ext cx="3685537" cy="3685537"/>
          </a:xfrm>
          <a:prstGeom prst="rect">
            <a:avLst/>
          </a:prstGeom>
        </p:spPr>
      </p:pic>
    </p:spTree>
    <p:extLst>
      <p:ext uri="{BB962C8B-B14F-4D97-AF65-F5344CB8AC3E}">
        <p14:creationId xmlns:p14="http://schemas.microsoft.com/office/powerpoint/2010/main" val="2511512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21"/>
          <p:cNvSpPr txBox="1">
            <a:spLocks noGrp="1"/>
          </p:cNvSpPr>
          <p:nvPr>
            <p:ph type="title"/>
          </p:nvPr>
        </p:nvSpPr>
        <p:spPr>
          <a:xfrm>
            <a:off x="400813" y="645074"/>
            <a:ext cx="8342374" cy="574126"/>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sz="2800" dirty="0">
                <a:solidFill>
                  <a:schemeClr val="accent1">
                    <a:lumMod val="75000"/>
                  </a:schemeClr>
                </a:solidFill>
                <a:latin typeface="Georgia" panose="02040502050405020303" pitchFamily="18" charset="0"/>
                <a:cs typeface="Arial"/>
                <a:sym typeface="Poppins"/>
              </a:rPr>
              <a:t>SENTIMENT DISTRIBUTION ACROSS TWEETS</a:t>
            </a:r>
          </a:p>
        </p:txBody>
      </p:sp>
      <p:sp>
        <p:nvSpPr>
          <p:cNvPr id="1007" name="Google Shape;1007;p21"/>
          <p:cNvSpPr txBox="1">
            <a:spLocks noGrp="1"/>
          </p:cNvSpPr>
          <p:nvPr>
            <p:ph type="body" idx="1"/>
          </p:nvPr>
        </p:nvSpPr>
        <p:spPr>
          <a:xfrm>
            <a:off x="5249653" y="1286356"/>
            <a:ext cx="3493534" cy="3350394"/>
          </a:xfrm>
          <a:prstGeom prst="rect">
            <a:avLst/>
          </a:prstGeom>
        </p:spPr>
        <p:txBody>
          <a:bodyPr spcFirstLastPara="1" wrap="square" lIns="0" tIns="0" rIns="0" bIns="0" anchor="t" anchorCtr="0">
            <a:noAutofit/>
          </a:bodyPr>
          <a:lstStyle/>
          <a:p>
            <a:pPr>
              <a:buFont typeface="Arial" panose="020B0604020202020204" pitchFamily="34" charset="0"/>
              <a:buChar char="•"/>
            </a:pPr>
            <a:r>
              <a:rPr lang="en-US" sz="1400" dirty="0">
                <a:solidFill>
                  <a:srgbClr val="28324A"/>
                </a:solidFill>
                <a:latin typeface="Times New Roman" panose="02020603050405020304" pitchFamily="18" charset="0"/>
                <a:cs typeface="Times New Roman" panose="02020603050405020304" pitchFamily="18" charset="0"/>
                <a:sym typeface="Muli Regular"/>
              </a:rPr>
              <a:t>Out of 7273 tweets for the SXSW event around 4311 were neutral which was around 60%.</a:t>
            </a:r>
          </a:p>
          <a:p>
            <a:pPr marL="114300" indent="0">
              <a:buNone/>
            </a:pPr>
            <a:endParaRPr lang="en-US" sz="1400" dirty="0">
              <a:solidFill>
                <a:srgbClr val="28324A"/>
              </a:solidFill>
              <a:latin typeface="Times New Roman" panose="02020603050405020304" pitchFamily="18" charset="0"/>
              <a:cs typeface="Times New Roman" panose="02020603050405020304" pitchFamily="18" charset="0"/>
              <a:sym typeface="Muli Regular"/>
            </a:endParaRPr>
          </a:p>
          <a:p>
            <a:pPr>
              <a:buFont typeface="Arial" panose="020B0604020202020204" pitchFamily="34" charset="0"/>
              <a:buChar char="•"/>
            </a:pPr>
            <a:r>
              <a:rPr lang="en-US" sz="1400" dirty="0">
                <a:solidFill>
                  <a:srgbClr val="28324A"/>
                </a:solidFill>
                <a:latin typeface="Times New Roman" panose="02020603050405020304" pitchFamily="18" charset="0"/>
                <a:cs typeface="Times New Roman" panose="02020603050405020304" pitchFamily="18" charset="0"/>
                <a:sym typeface="Muli Regular"/>
              </a:rPr>
              <a:t>Around 2382 tweets were positive around 32%.</a:t>
            </a:r>
          </a:p>
          <a:p>
            <a:pPr marL="114300" indent="0">
              <a:buNone/>
            </a:pPr>
            <a:endParaRPr lang="en-US" sz="1400" dirty="0">
              <a:solidFill>
                <a:srgbClr val="28324A"/>
              </a:solidFill>
              <a:latin typeface="Times New Roman" panose="02020603050405020304" pitchFamily="18" charset="0"/>
              <a:cs typeface="Times New Roman" panose="02020603050405020304" pitchFamily="18" charset="0"/>
              <a:sym typeface="Muli Regular"/>
            </a:endParaRPr>
          </a:p>
          <a:p>
            <a:pPr>
              <a:buFont typeface="Arial" panose="020B0604020202020204" pitchFamily="34" charset="0"/>
              <a:buChar char="•"/>
            </a:pPr>
            <a:r>
              <a:rPr lang="en-US" sz="1400" dirty="0">
                <a:solidFill>
                  <a:srgbClr val="28324A"/>
                </a:solidFill>
                <a:latin typeface="Times New Roman" panose="02020603050405020304" pitchFamily="18" charset="0"/>
                <a:cs typeface="Times New Roman" panose="02020603050405020304" pitchFamily="18" charset="0"/>
                <a:sym typeface="Muli Regular"/>
              </a:rPr>
              <a:t>456 tweets had been negative which were around 7%.</a:t>
            </a:r>
          </a:p>
          <a:p>
            <a:pPr marL="114300" indent="0">
              <a:buNone/>
            </a:pPr>
            <a:endParaRPr lang="en-US" sz="1400" dirty="0">
              <a:solidFill>
                <a:srgbClr val="28324A"/>
              </a:solidFill>
              <a:latin typeface="Times New Roman" panose="02020603050405020304" pitchFamily="18" charset="0"/>
              <a:cs typeface="Times New Roman" panose="02020603050405020304" pitchFamily="18" charset="0"/>
              <a:sym typeface="Muli Regular"/>
            </a:endParaRPr>
          </a:p>
          <a:p>
            <a:pPr>
              <a:buFont typeface="Arial" panose="020B0604020202020204" pitchFamily="34" charset="0"/>
              <a:buChar char="•"/>
            </a:pPr>
            <a:r>
              <a:rPr lang="en-US" sz="1400" dirty="0">
                <a:solidFill>
                  <a:srgbClr val="28324A"/>
                </a:solidFill>
                <a:latin typeface="Times New Roman" panose="02020603050405020304" pitchFamily="18" charset="0"/>
                <a:cs typeface="Times New Roman" panose="02020603050405020304" pitchFamily="18" charset="0"/>
                <a:sym typeface="Muli Regular"/>
              </a:rPr>
              <a:t>And for 125 tweets, the sentiment could not be predicted.</a:t>
            </a:r>
            <a:endParaRPr dirty="0"/>
          </a:p>
        </p:txBody>
      </p:sp>
      <p:sp>
        <p:nvSpPr>
          <p:cNvPr id="1009" name="Google Shape;1009;p2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9</a:t>
            </a:fld>
            <a:endParaRPr/>
          </a:p>
        </p:txBody>
      </p:sp>
      <p:pic>
        <p:nvPicPr>
          <p:cNvPr id="2050" name="Picture 2">
            <a:extLst>
              <a:ext uri="{FF2B5EF4-FFF2-40B4-BE49-F238E27FC236}">
                <a16:creationId xmlns:a16="http://schemas.microsoft.com/office/drawing/2014/main" id="{CE426766-A6FE-4A9F-8E09-6E0F846517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813" y="1286356"/>
            <a:ext cx="4645717" cy="3534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4740212"/>
      </p:ext>
    </p:extLst>
  </p:cSld>
  <p:clrMapOvr>
    <a:masterClrMapping/>
  </p:clrMapOvr>
</p:sld>
</file>

<file path=ppt/theme/theme1.xml><?xml version="1.0" encoding="utf-8"?>
<a:theme xmlns:a="http://schemas.openxmlformats.org/drawingml/2006/main" name="Gaoler templat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Garamond-Trebuchet MS">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2243</TotalTime>
  <Words>1141</Words>
  <Application>Microsoft Office PowerPoint</Application>
  <PresentationFormat>On-screen Show (16:9)</PresentationFormat>
  <Paragraphs>148</Paragraphs>
  <Slides>23</Slides>
  <Notes>14</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23</vt:i4>
      </vt:variant>
    </vt:vector>
  </HeadingPairs>
  <TitlesOfParts>
    <vt:vector size="37" baseType="lpstr">
      <vt:lpstr>Arial</vt:lpstr>
      <vt:lpstr>Barlow</vt:lpstr>
      <vt:lpstr>Barlow Light</vt:lpstr>
      <vt:lpstr>Calibri</vt:lpstr>
      <vt:lpstr>Courier New</vt:lpstr>
      <vt:lpstr>Georgia</vt:lpstr>
      <vt:lpstr>Muli Regular</vt:lpstr>
      <vt:lpstr>Oswald</vt:lpstr>
      <vt:lpstr>Poppins</vt:lpstr>
      <vt:lpstr>Raleway</vt:lpstr>
      <vt:lpstr>Raleway SemiBold</vt:lpstr>
      <vt:lpstr>Source Sans Pro</vt:lpstr>
      <vt:lpstr>Times New Roman</vt:lpstr>
      <vt:lpstr>Gaoler template</vt:lpstr>
      <vt:lpstr>PREDICT THE SENTIMENT  </vt:lpstr>
      <vt:lpstr>PowerPoint Presentation</vt:lpstr>
      <vt:lpstr>PowerPoint Presentation</vt:lpstr>
      <vt:lpstr>Dataset</vt:lpstr>
      <vt:lpstr>PowerPoint Presentation</vt:lpstr>
      <vt:lpstr>What is SXSW? </vt:lpstr>
      <vt:lpstr>TOP HASHTAGS AT SXSW 2011</vt:lpstr>
      <vt:lpstr>TWEETS AT SXSW 2011 </vt:lpstr>
      <vt:lpstr>SENTIMENT DISTRIBUTION ACROSS TWEETS</vt:lpstr>
      <vt:lpstr>POSITIVE AND NEGATIVE WORDS </vt:lpstr>
      <vt:lpstr>POSITIVE AND NEGATIVE BIGRAMS</vt:lpstr>
      <vt:lpstr>POSITIVE AND NEGATIVE TRIGRAMS</vt:lpstr>
      <vt:lpstr>IPAD2 SENTIMENT ANALYSIS</vt:lpstr>
      <vt:lpstr>IPHONE SENTIMENT ANALYSIS</vt:lpstr>
      <vt:lpstr>IPHONE &amp; IPAD SENTIMENT AT THE EVENT</vt:lpstr>
      <vt:lpstr> DATA PREPROCESSING STEPS</vt:lpstr>
      <vt:lpstr>MODELLING</vt:lpstr>
      <vt:lpstr>Baseline Model</vt:lpstr>
      <vt:lpstr>Model Scores</vt:lpstr>
      <vt:lpstr>Model Tuning</vt:lpstr>
      <vt:lpstr> ACTIONABLE INSIGHTS</vt:lpstr>
      <vt:lpstr>Next Steps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 The Sentiment</dc:title>
  <dc:creator>lenovo</dc:creator>
  <cp:lastModifiedBy>Atul Bharadva</cp:lastModifiedBy>
  <cp:revision>96</cp:revision>
  <dcterms:modified xsi:type="dcterms:W3CDTF">2020-06-04T22:38:06Z</dcterms:modified>
</cp:coreProperties>
</file>