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68" y="8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65088" y="2963962"/>
            <a:ext cx="7190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Sustainable Supply Chain Performance </a:t>
            </a:r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:</a:t>
            </a:r>
            <a:b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 Project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92" y="1454522"/>
            <a:ext cx="9164329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2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9087" y="1949325"/>
            <a:ext cx="1158710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visibility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into supply chain performance through real-time analytics</a:t>
            </a:r>
            <a:b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sustainability tracking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integrating key performance indicators (KPIs).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scope: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Implementing AI-based predictive analytics for proactive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809" y="2360695"/>
            <a:ext cx="66817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supply chain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sustainability</a:t>
            </a:r>
            <a:b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for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decision-making</a:t>
            </a:r>
            <a:b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Power BI dashboards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/>
          <p:cNvSpPr/>
          <p:nvPr/>
        </p:nvSpPr>
        <p:spPr>
          <a:xfrm>
            <a:off x="295373" y="1865507"/>
            <a:ext cx="972452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</a:t>
            </a: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BI: </a:t>
            </a: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interactive dashboards and visualizations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</a:t>
            </a: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Excel: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data preprocessing and analysis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Visualization </a:t>
            </a: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Techniques: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effectively representing sustainability KPIs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8355" y="1668837"/>
            <a:ext cx="11532217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Collection: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Organized and structured the provided data for analysis</a:t>
            </a:r>
            <a:endParaRPr lang="en-US" sz="2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</a:t>
            </a: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Transformation: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Ensured data accuracy by handling inconsistencies and formatting issues</a:t>
            </a:r>
            <a:endParaRPr lang="en-US" sz="2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</a:t>
            </a: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Design: </a:t>
            </a: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an interactive Power BI dashboard to visualize key sustainability metrics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 &amp; </a:t>
            </a: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Insights: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Interpreted trends and patterns to support data-driven decision-making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5104" y="2558574"/>
            <a:ext cx="115262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Organizations face challenges in monitoring and improving their supply chain sustainability due to a lack of real-time visibility, difficulty in tracking sustainability metrics, and fragmented data sources. This results in inefficient decision-making and an inability to achieve sustainability goals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5103" y="1485299"/>
            <a:ext cx="1164172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 and developed a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 dashboard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provide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visibility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into supply chain performance. 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key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sustainability KPIs</a:t>
            </a: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tracking environmental impact.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data from multiple sources to eliminate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silos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enabling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 decision-making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optimizing supply chain sustainability. 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68" y="1554870"/>
            <a:ext cx="9164329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45" y="1454522"/>
            <a:ext cx="9211961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2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01" y="1488656"/>
            <a:ext cx="9135750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41112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31</TotalTime>
  <Words>209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Admin</cp:lastModifiedBy>
  <cp:revision>7</cp:revision>
  <dcterms:created xsi:type="dcterms:W3CDTF">2024-12-31T09:40:01Z</dcterms:created>
  <dcterms:modified xsi:type="dcterms:W3CDTF">2025-03-15T15:15:57Z</dcterms:modified>
</cp:coreProperties>
</file>