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38acd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238acd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38acdd8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38acdd8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238acdd8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238acdd8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238acdd8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238acdd8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238acdd8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5238acdd8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238acdd8d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238acdd8d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238acdd8d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238acdd8d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238acdd8d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5238acdd8d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2999cfd8e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52999cfd8e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238acdd8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238acdd8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238acdd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238acdd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38acdd8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238acdd8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238acdd8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238acdd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238acdd8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238acdd8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38acdd8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38acdd8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238acdd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238acdd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hyperlink" Target="https://ourworldindata.org/" TargetMode="External"/><Relationship Id="rId5" Type="http://schemas.openxmlformats.org/officeDocument/2006/relationships/hyperlink" Target="https://www.epa.gov/ghgemissions/sources-greenhouse-gas-emiss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427350" y="744700"/>
            <a:ext cx="7859400" cy="16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7794"/>
                </a:solidFill>
                <a:latin typeface="Oswald"/>
                <a:ea typeface="Oswald"/>
                <a:cs typeface="Oswald"/>
                <a:sym typeface="Oswald"/>
              </a:rPr>
              <a:t>Global Emissions </a:t>
            </a:r>
            <a:endParaRPr sz="4800">
              <a:solidFill>
                <a:srgbClr val="0B7794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7794"/>
                </a:solidFill>
                <a:latin typeface="Oswald"/>
                <a:ea typeface="Oswald"/>
                <a:cs typeface="Oswald"/>
                <a:sym typeface="Oswald"/>
              </a:rPr>
              <a:t>&amp; Electric Vehicles</a:t>
            </a:r>
            <a:endParaRPr sz="4800">
              <a:solidFill>
                <a:srgbClr val="0B77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>
            <p:ph type="title"/>
          </p:nvPr>
        </p:nvSpPr>
        <p:spPr>
          <a:xfrm>
            <a:off x="95575" y="9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</a:t>
            </a:r>
            <a:r>
              <a:rPr lang="en"/>
              <a:t>variate Analysis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366825" y="664675"/>
            <a:ext cx="401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Used multivariate analysis to detect feature significance and correlation across features.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Transport_x is only CO2 emissions while Transport_y is overall GHG emissions including CO2. This is evident from the scatter plots.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>
                <a:solidFill>
                  <a:schemeClr val="dk1"/>
                </a:solidFill>
              </a:rPr>
              <a:t>We can clearly see correlations between various sectors that emit greenhouse gases.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223" y="649951"/>
            <a:ext cx="4229325" cy="42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95575" y="-6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3278" l="0" r="0" t="0"/>
          <a:stretch/>
        </p:blipFill>
        <p:spPr>
          <a:xfrm>
            <a:off x="1674925" y="478375"/>
            <a:ext cx="5314750" cy="451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451475" y="2597850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Variable(Y):</a:t>
            </a:r>
            <a:endParaRPr/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1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Machine Learning Design</a:t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4">
            <a:alphaModFix amt="50000"/>
          </a:blip>
          <a:srcRect b="0" l="51707" r="0" t="47889"/>
          <a:stretch/>
        </p:blipFill>
        <p:spPr>
          <a:xfrm>
            <a:off x="6314825" y="3426325"/>
            <a:ext cx="2829174" cy="17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451475" y="1666725"/>
            <a:ext cx="4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r>
              <a:rPr lang="en"/>
              <a:t>: ghg </a:t>
            </a:r>
            <a:r>
              <a:rPr lang="en"/>
              <a:t>emissions</a:t>
            </a:r>
            <a:r>
              <a:rPr lang="en"/>
              <a:t> by sector and energy production by fuel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r>
              <a:rPr lang="en"/>
              <a:t>: CO2 offset due to EV</a:t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963" y="3247200"/>
            <a:ext cx="6010025" cy="673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451475" y="951300"/>
            <a:ext cx="46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Hypothesis</a:t>
            </a:r>
            <a:r>
              <a:rPr lang="en"/>
              <a:t>: EV vehicles lead to reduction in overall Greenhouse gases.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5909375" y="1136725"/>
            <a:ext cx="324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 Statement</a:t>
            </a:r>
            <a:r>
              <a:rPr lang="en"/>
              <a:t>:</a:t>
            </a:r>
            <a:br>
              <a:rPr lang="en"/>
            </a:br>
            <a:r>
              <a:rPr lang="en"/>
              <a:t>Create a model that predicts how much CO2-eq by volume is offset by introducing EVs in a market (country+year).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>
            <p:ph type="title"/>
          </p:nvPr>
        </p:nvSpPr>
        <p:spPr>
          <a:xfrm>
            <a:off x="1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Machine Learning Design</a:t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50" y="932350"/>
            <a:ext cx="7908750" cy="39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4417925" y="782000"/>
            <a:ext cx="430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80% of the data in the training set, 10% in the validation set, and 10% in the test 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</a:t>
            </a:r>
            <a:r>
              <a:rPr lang="en"/>
              <a:t>egression</a:t>
            </a:r>
            <a:r>
              <a:rPr lang="en"/>
              <a:t> Model Performance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75" y="758425"/>
            <a:ext cx="2305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113" y="815575"/>
            <a:ext cx="23622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800" y="2699900"/>
            <a:ext cx="62388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/>
          <p:nvPr/>
        </p:nvSpPr>
        <p:spPr>
          <a:xfrm>
            <a:off x="805650" y="4425675"/>
            <a:ext cx="51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Train-Test-Validation split improved performance by further 12%</a:t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2930675" y="500500"/>
            <a:ext cx="2797500" cy="15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Dropping Electric bike data improved performance by 10%</a:t>
            </a:r>
            <a:endParaRPr/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311700" y="212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Train-Test-Validation Splits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 rot="10800000">
            <a:off x="6363175" y="1779600"/>
            <a:ext cx="1540800" cy="2184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1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Hypothesis Testing</a:t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800" y="572713"/>
            <a:ext cx="5417601" cy="4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306325" y="989500"/>
            <a:ext cx="3039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P-value threshold of 5 percent, we can see that the expected sectors are significant while predicting CO2 offset from EVs(P-value less than 5%).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Transport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Industry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Manufacturing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Electricity and Heat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Fugitive Emissions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see that Primary and Secondary Energy production from Renewables have some significance(P-value close to 5%)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>
            <p:ph type="title"/>
          </p:nvPr>
        </p:nvSpPr>
        <p:spPr>
          <a:xfrm>
            <a:off x="1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Forecasting/Predictions </a:t>
            </a:r>
            <a:endParaRPr/>
          </a:p>
        </p:txBody>
      </p:sp>
      <p:pic>
        <p:nvPicPr>
          <p:cNvPr id="312" name="Google Shape;312;p41" title="Points scored"/>
          <p:cNvPicPr preferRelativeResize="0"/>
          <p:nvPr/>
        </p:nvPicPr>
        <p:blipFill rotWithShape="1">
          <a:blip r:embed="rId4">
            <a:alphaModFix/>
          </a:blip>
          <a:srcRect b="0" l="0" r="0" t="12018"/>
          <a:stretch/>
        </p:blipFill>
        <p:spPr>
          <a:xfrm>
            <a:off x="3884725" y="782150"/>
            <a:ext cx="5184549" cy="27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210500" y="1068450"/>
            <a:ext cx="314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Although we do not have the y-values of the target variable(co2_offset/ev_savings) from 2015-19, we do have the input features(X values).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used the model to generate predictions and see that the CO2 offset due to EVs is predicted to be increasing year over year, as expected.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1" y="1310925"/>
            <a:ext cx="9144000" cy="3150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976650" y="333450"/>
            <a:ext cx="3973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GREEN WAVE </a:t>
            </a:r>
            <a:r>
              <a:rPr b="1" lang="en" sz="33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</a:t>
            </a:r>
            <a:endParaRPr sz="1100"/>
          </a:p>
        </p:txBody>
      </p:sp>
      <p:grpSp>
        <p:nvGrpSpPr>
          <p:cNvPr id="140" name="Google Shape;140;p27"/>
          <p:cNvGrpSpPr/>
          <p:nvPr/>
        </p:nvGrpSpPr>
        <p:grpSpPr>
          <a:xfrm>
            <a:off x="1913759" y="1737898"/>
            <a:ext cx="1593450" cy="2295014"/>
            <a:chOff x="896732" y="2351258"/>
            <a:chExt cx="2124600" cy="3060019"/>
          </a:xfrm>
        </p:grpSpPr>
        <p:grpSp>
          <p:nvGrpSpPr>
            <p:cNvPr id="141" name="Google Shape;141;p27"/>
            <p:cNvGrpSpPr/>
            <p:nvPr/>
          </p:nvGrpSpPr>
          <p:grpSpPr>
            <a:xfrm>
              <a:off x="962737" y="2351258"/>
              <a:ext cx="1992586" cy="1992586"/>
              <a:chOff x="928460" y="2351258"/>
              <a:chExt cx="1992586" cy="1992586"/>
            </a:xfrm>
          </p:grpSpPr>
          <p:sp>
            <p:nvSpPr>
              <p:cNvPr id="142" name="Google Shape;142;p27"/>
              <p:cNvSpPr/>
              <p:nvPr/>
            </p:nvSpPr>
            <p:spPr>
              <a:xfrm>
                <a:off x="928460" y="2351258"/>
                <a:ext cx="1992586" cy="1992586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" name="Google Shape;143;p27"/>
              <p:cNvGrpSpPr/>
              <p:nvPr/>
            </p:nvGrpSpPr>
            <p:grpSpPr>
              <a:xfrm>
                <a:off x="1566382" y="2995152"/>
                <a:ext cx="716742" cy="704798"/>
                <a:chOff x="2600325" y="3640138"/>
                <a:chExt cx="285750" cy="280988"/>
              </a:xfrm>
            </p:grpSpPr>
            <p:sp>
              <p:nvSpPr>
                <p:cNvPr id="144" name="Google Shape;144;p27"/>
                <p:cNvSpPr/>
                <p:nvPr/>
              </p:nvSpPr>
              <p:spPr>
                <a:xfrm>
                  <a:off x="2600325" y="3640138"/>
                  <a:ext cx="285750" cy="280988"/>
                </a:xfrm>
                <a:custGeom>
                  <a:rect b="b" l="l" r="r" t="t"/>
                  <a:pathLst>
                    <a:path extrusionOk="0" h="883" w="902">
                      <a:moveTo>
                        <a:pt x="872" y="853"/>
                      </a:moveTo>
                      <a:lnTo>
                        <a:pt x="468" y="853"/>
                      </a:lnTo>
                      <a:lnTo>
                        <a:pt x="470" y="847"/>
                      </a:lnTo>
                      <a:lnTo>
                        <a:pt x="474" y="839"/>
                      </a:lnTo>
                      <a:lnTo>
                        <a:pt x="477" y="833"/>
                      </a:lnTo>
                      <a:lnTo>
                        <a:pt x="482" y="825"/>
                      </a:lnTo>
                      <a:lnTo>
                        <a:pt x="494" y="812"/>
                      </a:lnTo>
                      <a:lnTo>
                        <a:pt x="508" y="801"/>
                      </a:lnTo>
                      <a:lnTo>
                        <a:pt x="523" y="789"/>
                      </a:lnTo>
                      <a:lnTo>
                        <a:pt x="541" y="778"/>
                      </a:lnTo>
                      <a:lnTo>
                        <a:pt x="559" y="767"/>
                      </a:lnTo>
                      <a:lnTo>
                        <a:pt x="579" y="756"/>
                      </a:lnTo>
                      <a:lnTo>
                        <a:pt x="599" y="744"/>
                      </a:lnTo>
                      <a:lnTo>
                        <a:pt x="619" y="732"/>
                      </a:lnTo>
                      <a:lnTo>
                        <a:pt x="640" y="719"/>
                      </a:lnTo>
                      <a:lnTo>
                        <a:pt x="657" y="705"/>
                      </a:lnTo>
                      <a:lnTo>
                        <a:pt x="666" y="699"/>
                      </a:lnTo>
                      <a:lnTo>
                        <a:pt x="673" y="691"/>
                      </a:lnTo>
                      <a:lnTo>
                        <a:pt x="681" y="683"/>
                      </a:lnTo>
                      <a:lnTo>
                        <a:pt x="687" y="675"/>
                      </a:lnTo>
                      <a:lnTo>
                        <a:pt x="692" y="667"/>
                      </a:lnTo>
                      <a:lnTo>
                        <a:pt x="698" y="658"/>
                      </a:lnTo>
                      <a:lnTo>
                        <a:pt x="701" y="650"/>
                      </a:lnTo>
                      <a:lnTo>
                        <a:pt x="704" y="640"/>
                      </a:lnTo>
                      <a:lnTo>
                        <a:pt x="738" y="656"/>
                      </a:lnTo>
                      <a:lnTo>
                        <a:pt x="771" y="673"/>
                      </a:lnTo>
                      <a:lnTo>
                        <a:pt x="786" y="682"/>
                      </a:lnTo>
                      <a:lnTo>
                        <a:pt x="800" y="691"/>
                      </a:lnTo>
                      <a:lnTo>
                        <a:pt x="812" y="701"/>
                      </a:lnTo>
                      <a:lnTo>
                        <a:pt x="824" y="711"/>
                      </a:lnTo>
                      <a:lnTo>
                        <a:pt x="835" y="720"/>
                      </a:lnTo>
                      <a:lnTo>
                        <a:pt x="845" y="731"/>
                      </a:lnTo>
                      <a:lnTo>
                        <a:pt x="852" y="743"/>
                      </a:lnTo>
                      <a:lnTo>
                        <a:pt x="860" y="755"/>
                      </a:lnTo>
                      <a:lnTo>
                        <a:pt x="865" y="767"/>
                      </a:lnTo>
                      <a:lnTo>
                        <a:pt x="869" y="780"/>
                      </a:lnTo>
                      <a:lnTo>
                        <a:pt x="871" y="794"/>
                      </a:lnTo>
                      <a:lnTo>
                        <a:pt x="872" y="808"/>
                      </a:lnTo>
                      <a:lnTo>
                        <a:pt x="872" y="853"/>
                      </a:lnTo>
                      <a:close/>
                      <a:moveTo>
                        <a:pt x="31" y="812"/>
                      </a:moveTo>
                      <a:lnTo>
                        <a:pt x="32" y="797"/>
                      </a:lnTo>
                      <a:lnTo>
                        <a:pt x="34" y="784"/>
                      </a:lnTo>
                      <a:lnTo>
                        <a:pt x="38" y="770"/>
                      </a:lnTo>
                      <a:lnTo>
                        <a:pt x="44" y="757"/>
                      </a:lnTo>
                      <a:lnTo>
                        <a:pt x="50" y="745"/>
                      </a:lnTo>
                      <a:lnTo>
                        <a:pt x="59" y="733"/>
                      </a:lnTo>
                      <a:lnTo>
                        <a:pt x="67" y="722"/>
                      </a:lnTo>
                      <a:lnTo>
                        <a:pt x="78" y="712"/>
                      </a:lnTo>
                      <a:lnTo>
                        <a:pt x="90" y="701"/>
                      </a:lnTo>
                      <a:lnTo>
                        <a:pt x="103" y="691"/>
                      </a:lnTo>
                      <a:lnTo>
                        <a:pt x="117" y="683"/>
                      </a:lnTo>
                      <a:lnTo>
                        <a:pt x="132" y="673"/>
                      </a:lnTo>
                      <a:lnTo>
                        <a:pt x="163" y="656"/>
                      </a:lnTo>
                      <a:lnTo>
                        <a:pt x="198" y="640"/>
                      </a:lnTo>
                      <a:lnTo>
                        <a:pt x="201" y="650"/>
                      </a:lnTo>
                      <a:lnTo>
                        <a:pt x="204" y="658"/>
                      </a:lnTo>
                      <a:lnTo>
                        <a:pt x="210" y="667"/>
                      </a:lnTo>
                      <a:lnTo>
                        <a:pt x="215" y="675"/>
                      </a:lnTo>
                      <a:lnTo>
                        <a:pt x="222" y="684"/>
                      </a:lnTo>
                      <a:lnTo>
                        <a:pt x="228" y="691"/>
                      </a:lnTo>
                      <a:lnTo>
                        <a:pt x="237" y="699"/>
                      </a:lnTo>
                      <a:lnTo>
                        <a:pt x="244" y="705"/>
                      </a:lnTo>
                      <a:lnTo>
                        <a:pt x="262" y="719"/>
                      </a:lnTo>
                      <a:lnTo>
                        <a:pt x="282" y="732"/>
                      </a:lnTo>
                      <a:lnTo>
                        <a:pt x="302" y="744"/>
                      </a:lnTo>
                      <a:lnTo>
                        <a:pt x="323" y="756"/>
                      </a:lnTo>
                      <a:lnTo>
                        <a:pt x="343" y="767"/>
                      </a:lnTo>
                      <a:lnTo>
                        <a:pt x="361" y="778"/>
                      </a:lnTo>
                      <a:lnTo>
                        <a:pt x="378" y="789"/>
                      </a:lnTo>
                      <a:lnTo>
                        <a:pt x="394" y="801"/>
                      </a:lnTo>
                      <a:lnTo>
                        <a:pt x="408" y="814"/>
                      </a:lnTo>
                      <a:lnTo>
                        <a:pt x="420" y="825"/>
                      </a:lnTo>
                      <a:lnTo>
                        <a:pt x="424" y="833"/>
                      </a:lnTo>
                      <a:lnTo>
                        <a:pt x="429" y="839"/>
                      </a:lnTo>
                      <a:lnTo>
                        <a:pt x="432" y="847"/>
                      </a:lnTo>
                      <a:lnTo>
                        <a:pt x="434" y="853"/>
                      </a:lnTo>
                      <a:lnTo>
                        <a:pt x="30" y="853"/>
                      </a:lnTo>
                      <a:lnTo>
                        <a:pt x="31" y="812"/>
                      </a:lnTo>
                      <a:close/>
                      <a:moveTo>
                        <a:pt x="281" y="604"/>
                      </a:moveTo>
                      <a:lnTo>
                        <a:pt x="299" y="597"/>
                      </a:lnTo>
                      <a:lnTo>
                        <a:pt x="318" y="588"/>
                      </a:lnTo>
                      <a:lnTo>
                        <a:pt x="336" y="581"/>
                      </a:lnTo>
                      <a:lnTo>
                        <a:pt x="356" y="572"/>
                      </a:lnTo>
                      <a:lnTo>
                        <a:pt x="378" y="586"/>
                      </a:lnTo>
                      <a:lnTo>
                        <a:pt x="401" y="598"/>
                      </a:lnTo>
                      <a:lnTo>
                        <a:pt x="423" y="609"/>
                      </a:lnTo>
                      <a:lnTo>
                        <a:pt x="446" y="617"/>
                      </a:lnTo>
                      <a:lnTo>
                        <a:pt x="449" y="617"/>
                      </a:lnTo>
                      <a:lnTo>
                        <a:pt x="451" y="618"/>
                      </a:lnTo>
                      <a:lnTo>
                        <a:pt x="453" y="617"/>
                      </a:lnTo>
                      <a:lnTo>
                        <a:pt x="455" y="617"/>
                      </a:lnTo>
                      <a:lnTo>
                        <a:pt x="478" y="609"/>
                      </a:lnTo>
                      <a:lnTo>
                        <a:pt x="501" y="598"/>
                      </a:lnTo>
                      <a:lnTo>
                        <a:pt x="524" y="586"/>
                      </a:lnTo>
                      <a:lnTo>
                        <a:pt x="547" y="572"/>
                      </a:lnTo>
                      <a:lnTo>
                        <a:pt x="566" y="581"/>
                      </a:lnTo>
                      <a:lnTo>
                        <a:pt x="585" y="589"/>
                      </a:lnTo>
                      <a:lnTo>
                        <a:pt x="604" y="597"/>
                      </a:lnTo>
                      <a:lnTo>
                        <a:pt x="624" y="606"/>
                      </a:lnTo>
                      <a:lnTo>
                        <a:pt x="637" y="611"/>
                      </a:lnTo>
                      <a:lnTo>
                        <a:pt x="649" y="616"/>
                      </a:lnTo>
                      <a:lnTo>
                        <a:pt x="662" y="622"/>
                      </a:lnTo>
                      <a:lnTo>
                        <a:pt x="675" y="627"/>
                      </a:lnTo>
                      <a:lnTo>
                        <a:pt x="674" y="635"/>
                      </a:lnTo>
                      <a:lnTo>
                        <a:pt x="671" y="642"/>
                      </a:lnTo>
                      <a:lnTo>
                        <a:pt x="668" y="650"/>
                      </a:lnTo>
                      <a:lnTo>
                        <a:pt x="663" y="657"/>
                      </a:lnTo>
                      <a:lnTo>
                        <a:pt x="658" y="663"/>
                      </a:lnTo>
                      <a:lnTo>
                        <a:pt x="652" y="670"/>
                      </a:lnTo>
                      <a:lnTo>
                        <a:pt x="645" y="676"/>
                      </a:lnTo>
                      <a:lnTo>
                        <a:pt x="638" y="683"/>
                      </a:lnTo>
                      <a:lnTo>
                        <a:pt x="622" y="696"/>
                      </a:lnTo>
                      <a:lnTo>
                        <a:pt x="603" y="706"/>
                      </a:lnTo>
                      <a:lnTo>
                        <a:pt x="584" y="718"/>
                      </a:lnTo>
                      <a:lnTo>
                        <a:pt x="564" y="730"/>
                      </a:lnTo>
                      <a:lnTo>
                        <a:pt x="530" y="749"/>
                      </a:lnTo>
                      <a:lnTo>
                        <a:pt x="499" y="770"/>
                      </a:lnTo>
                      <a:lnTo>
                        <a:pt x="485" y="780"/>
                      </a:lnTo>
                      <a:lnTo>
                        <a:pt x="471" y="792"/>
                      </a:lnTo>
                      <a:lnTo>
                        <a:pt x="461" y="805"/>
                      </a:lnTo>
                      <a:lnTo>
                        <a:pt x="451" y="818"/>
                      </a:lnTo>
                      <a:lnTo>
                        <a:pt x="441" y="805"/>
                      </a:lnTo>
                      <a:lnTo>
                        <a:pt x="430" y="792"/>
                      </a:lnTo>
                      <a:lnTo>
                        <a:pt x="417" y="780"/>
                      </a:lnTo>
                      <a:lnTo>
                        <a:pt x="403" y="770"/>
                      </a:lnTo>
                      <a:lnTo>
                        <a:pt x="372" y="749"/>
                      </a:lnTo>
                      <a:lnTo>
                        <a:pt x="338" y="730"/>
                      </a:lnTo>
                      <a:lnTo>
                        <a:pt x="318" y="718"/>
                      </a:lnTo>
                      <a:lnTo>
                        <a:pt x="299" y="707"/>
                      </a:lnTo>
                      <a:lnTo>
                        <a:pt x="281" y="696"/>
                      </a:lnTo>
                      <a:lnTo>
                        <a:pt x="265" y="683"/>
                      </a:lnTo>
                      <a:lnTo>
                        <a:pt x="257" y="676"/>
                      </a:lnTo>
                      <a:lnTo>
                        <a:pt x="251" y="670"/>
                      </a:lnTo>
                      <a:lnTo>
                        <a:pt x="244" y="663"/>
                      </a:lnTo>
                      <a:lnTo>
                        <a:pt x="239" y="657"/>
                      </a:lnTo>
                      <a:lnTo>
                        <a:pt x="234" y="650"/>
                      </a:lnTo>
                      <a:lnTo>
                        <a:pt x="230" y="642"/>
                      </a:lnTo>
                      <a:lnTo>
                        <a:pt x="228" y="635"/>
                      </a:lnTo>
                      <a:lnTo>
                        <a:pt x="226" y="627"/>
                      </a:lnTo>
                      <a:lnTo>
                        <a:pt x="240" y="622"/>
                      </a:lnTo>
                      <a:lnTo>
                        <a:pt x="253" y="616"/>
                      </a:lnTo>
                      <a:lnTo>
                        <a:pt x="267" y="610"/>
                      </a:lnTo>
                      <a:lnTo>
                        <a:pt x="281" y="604"/>
                      </a:lnTo>
                      <a:close/>
                      <a:moveTo>
                        <a:pt x="276" y="410"/>
                      </a:moveTo>
                      <a:lnTo>
                        <a:pt x="274" y="406"/>
                      </a:lnTo>
                      <a:lnTo>
                        <a:pt x="271" y="402"/>
                      </a:lnTo>
                      <a:lnTo>
                        <a:pt x="267" y="400"/>
                      </a:lnTo>
                      <a:lnTo>
                        <a:pt x="261" y="399"/>
                      </a:lnTo>
                      <a:lnTo>
                        <a:pt x="257" y="398"/>
                      </a:lnTo>
                      <a:lnTo>
                        <a:pt x="254" y="398"/>
                      </a:lnTo>
                      <a:lnTo>
                        <a:pt x="251" y="395"/>
                      </a:lnTo>
                      <a:lnTo>
                        <a:pt x="247" y="394"/>
                      </a:lnTo>
                      <a:lnTo>
                        <a:pt x="243" y="389"/>
                      </a:lnTo>
                      <a:lnTo>
                        <a:pt x="239" y="383"/>
                      </a:lnTo>
                      <a:lnTo>
                        <a:pt x="237" y="376"/>
                      </a:lnTo>
                      <a:lnTo>
                        <a:pt x="234" y="369"/>
                      </a:lnTo>
                      <a:lnTo>
                        <a:pt x="233" y="362"/>
                      </a:lnTo>
                      <a:lnTo>
                        <a:pt x="233" y="357"/>
                      </a:lnTo>
                      <a:lnTo>
                        <a:pt x="233" y="350"/>
                      </a:lnTo>
                      <a:lnTo>
                        <a:pt x="234" y="344"/>
                      </a:lnTo>
                      <a:lnTo>
                        <a:pt x="237" y="336"/>
                      </a:lnTo>
                      <a:lnTo>
                        <a:pt x="239" y="330"/>
                      </a:lnTo>
                      <a:lnTo>
                        <a:pt x="243" y="325"/>
                      </a:lnTo>
                      <a:lnTo>
                        <a:pt x="247" y="319"/>
                      </a:lnTo>
                      <a:lnTo>
                        <a:pt x="251" y="317"/>
                      </a:lnTo>
                      <a:lnTo>
                        <a:pt x="254" y="316"/>
                      </a:lnTo>
                      <a:lnTo>
                        <a:pt x="257" y="315"/>
                      </a:lnTo>
                      <a:lnTo>
                        <a:pt x="261" y="315"/>
                      </a:lnTo>
                      <a:lnTo>
                        <a:pt x="267" y="314"/>
                      </a:lnTo>
                      <a:lnTo>
                        <a:pt x="271" y="312"/>
                      </a:lnTo>
                      <a:lnTo>
                        <a:pt x="274" y="308"/>
                      </a:lnTo>
                      <a:lnTo>
                        <a:pt x="276" y="303"/>
                      </a:lnTo>
                      <a:lnTo>
                        <a:pt x="292" y="239"/>
                      </a:lnTo>
                      <a:lnTo>
                        <a:pt x="313" y="238"/>
                      </a:lnTo>
                      <a:lnTo>
                        <a:pt x="331" y="237"/>
                      </a:lnTo>
                      <a:lnTo>
                        <a:pt x="347" y="234"/>
                      </a:lnTo>
                      <a:lnTo>
                        <a:pt x="362" y="231"/>
                      </a:lnTo>
                      <a:lnTo>
                        <a:pt x="376" y="228"/>
                      </a:lnTo>
                      <a:lnTo>
                        <a:pt x="388" y="224"/>
                      </a:lnTo>
                      <a:lnTo>
                        <a:pt x="399" y="220"/>
                      </a:lnTo>
                      <a:lnTo>
                        <a:pt x="408" y="215"/>
                      </a:lnTo>
                      <a:lnTo>
                        <a:pt x="417" y="211"/>
                      </a:lnTo>
                      <a:lnTo>
                        <a:pt x="423" y="206"/>
                      </a:lnTo>
                      <a:lnTo>
                        <a:pt x="430" y="200"/>
                      </a:lnTo>
                      <a:lnTo>
                        <a:pt x="435" y="195"/>
                      </a:lnTo>
                      <a:lnTo>
                        <a:pt x="445" y="185"/>
                      </a:lnTo>
                      <a:lnTo>
                        <a:pt x="451" y="175"/>
                      </a:lnTo>
                      <a:lnTo>
                        <a:pt x="458" y="185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6"/>
                      </a:lnTo>
                      <a:lnTo>
                        <a:pt x="485" y="211"/>
                      </a:lnTo>
                      <a:lnTo>
                        <a:pt x="494" y="215"/>
                      </a:lnTo>
                      <a:lnTo>
                        <a:pt x="503" y="220"/>
                      </a:lnTo>
                      <a:lnTo>
                        <a:pt x="513" y="224"/>
                      </a:lnTo>
                      <a:lnTo>
                        <a:pt x="526" y="228"/>
                      </a:lnTo>
                      <a:lnTo>
                        <a:pt x="539" y="231"/>
                      </a:lnTo>
                      <a:lnTo>
                        <a:pt x="554" y="234"/>
                      </a:lnTo>
                      <a:lnTo>
                        <a:pt x="571" y="237"/>
                      </a:lnTo>
                      <a:lnTo>
                        <a:pt x="589" y="238"/>
                      </a:lnTo>
                      <a:lnTo>
                        <a:pt x="610" y="239"/>
                      </a:lnTo>
                      <a:lnTo>
                        <a:pt x="626" y="303"/>
                      </a:lnTo>
                      <a:lnTo>
                        <a:pt x="628" y="308"/>
                      </a:lnTo>
                      <a:lnTo>
                        <a:pt x="631" y="312"/>
                      </a:lnTo>
                      <a:lnTo>
                        <a:pt x="635" y="314"/>
                      </a:lnTo>
                      <a:lnTo>
                        <a:pt x="641" y="315"/>
                      </a:lnTo>
                      <a:lnTo>
                        <a:pt x="644" y="315"/>
                      </a:lnTo>
                      <a:lnTo>
                        <a:pt x="648" y="316"/>
                      </a:lnTo>
                      <a:lnTo>
                        <a:pt x="652" y="317"/>
                      </a:lnTo>
                      <a:lnTo>
                        <a:pt x="654" y="319"/>
                      </a:lnTo>
                      <a:lnTo>
                        <a:pt x="659" y="324"/>
                      </a:lnTo>
                      <a:lnTo>
                        <a:pt x="662" y="330"/>
                      </a:lnTo>
                      <a:lnTo>
                        <a:pt x="666" y="336"/>
                      </a:lnTo>
                      <a:lnTo>
                        <a:pt x="667" y="344"/>
                      </a:lnTo>
                      <a:lnTo>
                        <a:pt x="668" y="350"/>
                      </a:lnTo>
                      <a:lnTo>
                        <a:pt x="668" y="357"/>
                      </a:lnTo>
                      <a:lnTo>
                        <a:pt x="668" y="362"/>
                      </a:lnTo>
                      <a:lnTo>
                        <a:pt x="667" y="369"/>
                      </a:lnTo>
                      <a:lnTo>
                        <a:pt x="666" y="376"/>
                      </a:lnTo>
                      <a:lnTo>
                        <a:pt x="662" y="383"/>
                      </a:lnTo>
                      <a:lnTo>
                        <a:pt x="659" y="389"/>
                      </a:lnTo>
                      <a:lnTo>
                        <a:pt x="654" y="394"/>
                      </a:lnTo>
                      <a:lnTo>
                        <a:pt x="652" y="395"/>
                      </a:lnTo>
                      <a:lnTo>
                        <a:pt x="648" y="398"/>
                      </a:lnTo>
                      <a:lnTo>
                        <a:pt x="644" y="398"/>
                      </a:lnTo>
                      <a:lnTo>
                        <a:pt x="641" y="399"/>
                      </a:lnTo>
                      <a:lnTo>
                        <a:pt x="635" y="400"/>
                      </a:lnTo>
                      <a:lnTo>
                        <a:pt x="631" y="402"/>
                      </a:lnTo>
                      <a:lnTo>
                        <a:pt x="628" y="406"/>
                      </a:lnTo>
                      <a:lnTo>
                        <a:pt x="626" y="412"/>
                      </a:lnTo>
                      <a:lnTo>
                        <a:pt x="624" y="421"/>
                      </a:lnTo>
                      <a:lnTo>
                        <a:pt x="620" y="432"/>
                      </a:lnTo>
                      <a:lnTo>
                        <a:pt x="618" y="442"/>
                      </a:lnTo>
                      <a:lnTo>
                        <a:pt x="614" y="450"/>
                      </a:lnTo>
                      <a:lnTo>
                        <a:pt x="605" y="468"/>
                      </a:lnTo>
                      <a:lnTo>
                        <a:pt x="596" y="484"/>
                      </a:lnTo>
                      <a:lnTo>
                        <a:pt x="584" y="499"/>
                      </a:lnTo>
                      <a:lnTo>
                        <a:pt x="571" y="513"/>
                      </a:lnTo>
                      <a:lnTo>
                        <a:pt x="558" y="525"/>
                      </a:lnTo>
                      <a:lnTo>
                        <a:pt x="544" y="537"/>
                      </a:lnTo>
                      <a:lnTo>
                        <a:pt x="530" y="547"/>
                      </a:lnTo>
                      <a:lnTo>
                        <a:pt x="516" y="555"/>
                      </a:lnTo>
                      <a:lnTo>
                        <a:pt x="503" y="564"/>
                      </a:lnTo>
                      <a:lnTo>
                        <a:pt x="491" y="570"/>
                      </a:lnTo>
                      <a:lnTo>
                        <a:pt x="467" y="581"/>
                      </a:lnTo>
                      <a:lnTo>
                        <a:pt x="451" y="587"/>
                      </a:lnTo>
                      <a:lnTo>
                        <a:pt x="434" y="581"/>
                      </a:lnTo>
                      <a:lnTo>
                        <a:pt x="411" y="570"/>
                      </a:lnTo>
                      <a:lnTo>
                        <a:pt x="399" y="564"/>
                      </a:lnTo>
                      <a:lnTo>
                        <a:pt x="386" y="555"/>
                      </a:lnTo>
                      <a:lnTo>
                        <a:pt x="372" y="547"/>
                      </a:lnTo>
                      <a:lnTo>
                        <a:pt x="358" y="537"/>
                      </a:lnTo>
                      <a:lnTo>
                        <a:pt x="344" y="525"/>
                      </a:lnTo>
                      <a:lnTo>
                        <a:pt x="331" y="513"/>
                      </a:lnTo>
                      <a:lnTo>
                        <a:pt x="318" y="499"/>
                      </a:lnTo>
                      <a:lnTo>
                        <a:pt x="306" y="484"/>
                      </a:lnTo>
                      <a:lnTo>
                        <a:pt x="297" y="468"/>
                      </a:lnTo>
                      <a:lnTo>
                        <a:pt x="288" y="450"/>
                      </a:lnTo>
                      <a:lnTo>
                        <a:pt x="284" y="442"/>
                      </a:lnTo>
                      <a:lnTo>
                        <a:pt x="281" y="432"/>
                      </a:lnTo>
                      <a:lnTo>
                        <a:pt x="278" y="421"/>
                      </a:lnTo>
                      <a:lnTo>
                        <a:pt x="276" y="410"/>
                      </a:lnTo>
                      <a:close/>
                      <a:moveTo>
                        <a:pt x="170" y="512"/>
                      </a:moveTo>
                      <a:lnTo>
                        <a:pt x="156" y="514"/>
                      </a:lnTo>
                      <a:lnTo>
                        <a:pt x="141" y="514"/>
                      </a:lnTo>
                      <a:lnTo>
                        <a:pt x="133" y="513"/>
                      </a:lnTo>
                      <a:lnTo>
                        <a:pt x="125" y="512"/>
                      </a:lnTo>
                      <a:lnTo>
                        <a:pt x="118" y="510"/>
                      </a:lnTo>
                      <a:lnTo>
                        <a:pt x="110" y="508"/>
                      </a:lnTo>
                      <a:lnTo>
                        <a:pt x="103" y="505"/>
                      </a:lnTo>
                      <a:lnTo>
                        <a:pt x="95" y="502"/>
                      </a:lnTo>
                      <a:lnTo>
                        <a:pt x="89" y="497"/>
                      </a:lnTo>
                      <a:lnTo>
                        <a:pt x="81" y="492"/>
                      </a:lnTo>
                      <a:lnTo>
                        <a:pt x="75" y="485"/>
                      </a:lnTo>
                      <a:lnTo>
                        <a:pt x="68" y="479"/>
                      </a:lnTo>
                      <a:lnTo>
                        <a:pt x="62" y="472"/>
                      </a:lnTo>
                      <a:lnTo>
                        <a:pt x="57" y="463"/>
                      </a:lnTo>
                      <a:lnTo>
                        <a:pt x="67" y="460"/>
                      </a:lnTo>
                      <a:lnTo>
                        <a:pt x="77" y="453"/>
                      </a:lnTo>
                      <a:lnTo>
                        <a:pt x="87" y="447"/>
                      </a:lnTo>
                      <a:lnTo>
                        <a:pt x="95" y="438"/>
                      </a:lnTo>
                      <a:lnTo>
                        <a:pt x="103" y="429"/>
                      </a:lnTo>
                      <a:lnTo>
                        <a:pt x="109" y="418"/>
                      </a:lnTo>
                      <a:lnTo>
                        <a:pt x="115" y="406"/>
                      </a:lnTo>
                      <a:lnTo>
                        <a:pt x="122" y="393"/>
                      </a:lnTo>
                      <a:lnTo>
                        <a:pt x="133" y="365"/>
                      </a:lnTo>
                      <a:lnTo>
                        <a:pt x="141" y="335"/>
                      </a:lnTo>
                      <a:lnTo>
                        <a:pt x="150" y="302"/>
                      </a:lnTo>
                      <a:lnTo>
                        <a:pt x="157" y="269"/>
                      </a:lnTo>
                      <a:lnTo>
                        <a:pt x="166" y="234"/>
                      </a:lnTo>
                      <a:lnTo>
                        <a:pt x="174" y="199"/>
                      </a:lnTo>
                      <a:lnTo>
                        <a:pt x="180" y="181"/>
                      </a:lnTo>
                      <a:lnTo>
                        <a:pt x="185" y="165"/>
                      </a:lnTo>
                      <a:lnTo>
                        <a:pt x="191" y="148"/>
                      </a:lnTo>
                      <a:lnTo>
                        <a:pt x="197" y="132"/>
                      </a:lnTo>
                      <a:lnTo>
                        <a:pt x="203" y="117"/>
                      </a:lnTo>
                      <a:lnTo>
                        <a:pt x="211" y="103"/>
                      </a:lnTo>
                      <a:lnTo>
                        <a:pt x="218" y="89"/>
                      </a:lnTo>
                      <a:lnTo>
                        <a:pt x="227" y="77"/>
                      </a:lnTo>
                      <a:lnTo>
                        <a:pt x="237" y="66"/>
                      </a:lnTo>
                      <a:lnTo>
                        <a:pt x="247" y="56"/>
                      </a:lnTo>
                      <a:lnTo>
                        <a:pt x="258" y="48"/>
                      </a:lnTo>
                      <a:lnTo>
                        <a:pt x="271" y="41"/>
                      </a:lnTo>
                      <a:lnTo>
                        <a:pt x="278" y="37"/>
                      </a:lnTo>
                      <a:lnTo>
                        <a:pt x="287" y="35"/>
                      </a:lnTo>
                      <a:lnTo>
                        <a:pt x="296" y="33"/>
                      </a:lnTo>
                      <a:lnTo>
                        <a:pt x="305" y="31"/>
                      </a:lnTo>
                      <a:lnTo>
                        <a:pt x="315" y="31"/>
                      </a:lnTo>
                      <a:lnTo>
                        <a:pt x="325" y="31"/>
                      </a:lnTo>
                      <a:lnTo>
                        <a:pt x="334" y="31"/>
                      </a:lnTo>
                      <a:lnTo>
                        <a:pt x="345" y="32"/>
                      </a:lnTo>
                      <a:lnTo>
                        <a:pt x="357" y="34"/>
                      </a:lnTo>
                      <a:lnTo>
                        <a:pt x="367" y="37"/>
                      </a:lnTo>
                      <a:lnTo>
                        <a:pt x="379" y="41"/>
                      </a:lnTo>
                      <a:lnTo>
                        <a:pt x="391" y="44"/>
                      </a:lnTo>
                      <a:lnTo>
                        <a:pt x="417" y="55"/>
                      </a:lnTo>
                      <a:lnTo>
                        <a:pt x="445" y="66"/>
                      </a:lnTo>
                      <a:lnTo>
                        <a:pt x="448" y="67"/>
                      </a:lnTo>
                      <a:lnTo>
                        <a:pt x="451" y="68"/>
                      </a:lnTo>
                      <a:lnTo>
                        <a:pt x="454" y="67"/>
                      </a:lnTo>
                      <a:lnTo>
                        <a:pt x="458" y="66"/>
                      </a:lnTo>
                      <a:lnTo>
                        <a:pt x="484" y="53"/>
                      </a:lnTo>
                      <a:lnTo>
                        <a:pt x="510" y="44"/>
                      </a:lnTo>
                      <a:lnTo>
                        <a:pt x="522" y="41"/>
                      </a:lnTo>
                      <a:lnTo>
                        <a:pt x="534" y="36"/>
                      </a:lnTo>
                      <a:lnTo>
                        <a:pt x="545" y="34"/>
                      </a:lnTo>
                      <a:lnTo>
                        <a:pt x="556" y="32"/>
                      </a:lnTo>
                      <a:lnTo>
                        <a:pt x="567" y="31"/>
                      </a:lnTo>
                      <a:lnTo>
                        <a:pt x="578" y="31"/>
                      </a:lnTo>
                      <a:lnTo>
                        <a:pt x="587" y="31"/>
                      </a:lnTo>
                      <a:lnTo>
                        <a:pt x="597" y="31"/>
                      </a:lnTo>
                      <a:lnTo>
                        <a:pt x="605" y="33"/>
                      </a:lnTo>
                      <a:lnTo>
                        <a:pt x="615" y="35"/>
                      </a:lnTo>
                      <a:lnTo>
                        <a:pt x="623" y="37"/>
                      </a:lnTo>
                      <a:lnTo>
                        <a:pt x="631" y="41"/>
                      </a:lnTo>
                      <a:lnTo>
                        <a:pt x="643" y="48"/>
                      </a:lnTo>
                      <a:lnTo>
                        <a:pt x="655" y="56"/>
                      </a:lnTo>
                      <a:lnTo>
                        <a:pt x="664" y="66"/>
                      </a:lnTo>
                      <a:lnTo>
                        <a:pt x="674" y="77"/>
                      </a:lnTo>
                      <a:lnTo>
                        <a:pt x="683" y="89"/>
                      </a:lnTo>
                      <a:lnTo>
                        <a:pt x="691" y="103"/>
                      </a:lnTo>
                      <a:lnTo>
                        <a:pt x="699" y="117"/>
                      </a:lnTo>
                      <a:lnTo>
                        <a:pt x="705" y="132"/>
                      </a:lnTo>
                      <a:lnTo>
                        <a:pt x="712" y="148"/>
                      </a:lnTo>
                      <a:lnTo>
                        <a:pt x="717" y="165"/>
                      </a:lnTo>
                      <a:lnTo>
                        <a:pt x="722" y="181"/>
                      </a:lnTo>
                      <a:lnTo>
                        <a:pt x="727" y="199"/>
                      </a:lnTo>
                      <a:lnTo>
                        <a:pt x="736" y="234"/>
                      </a:lnTo>
                      <a:lnTo>
                        <a:pt x="744" y="269"/>
                      </a:lnTo>
                      <a:lnTo>
                        <a:pt x="752" y="302"/>
                      </a:lnTo>
                      <a:lnTo>
                        <a:pt x="760" y="335"/>
                      </a:lnTo>
                      <a:lnTo>
                        <a:pt x="770" y="365"/>
                      </a:lnTo>
                      <a:lnTo>
                        <a:pt x="780" y="393"/>
                      </a:lnTo>
                      <a:lnTo>
                        <a:pt x="786" y="406"/>
                      </a:lnTo>
                      <a:lnTo>
                        <a:pt x="792" y="418"/>
                      </a:lnTo>
                      <a:lnTo>
                        <a:pt x="800" y="429"/>
                      </a:lnTo>
                      <a:lnTo>
                        <a:pt x="807" y="438"/>
                      </a:lnTo>
                      <a:lnTo>
                        <a:pt x="816" y="447"/>
                      </a:lnTo>
                      <a:lnTo>
                        <a:pt x="824" y="453"/>
                      </a:lnTo>
                      <a:lnTo>
                        <a:pt x="834" y="460"/>
                      </a:lnTo>
                      <a:lnTo>
                        <a:pt x="845" y="463"/>
                      </a:lnTo>
                      <a:lnTo>
                        <a:pt x="839" y="472"/>
                      </a:lnTo>
                      <a:lnTo>
                        <a:pt x="834" y="479"/>
                      </a:lnTo>
                      <a:lnTo>
                        <a:pt x="827" y="485"/>
                      </a:lnTo>
                      <a:lnTo>
                        <a:pt x="821" y="492"/>
                      </a:lnTo>
                      <a:lnTo>
                        <a:pt x="813" y="497"/>
                      </a:lnTo>
                      <a:lnTo>
                        <a:pt x="806" y="502"/>
                      </a:lnTo>
                      <a:lnTo>
                        <a:pt x="800" y="505"/>
                      </a:lnTo>
                      <a:lnTo>
                        <a:pt x="792" y="508"/>
                      </a:lnTo>
                      <a:lnTo>
                        <a:pt x="785" y="510"/>
                      </a:lnTo>
                      <a:lnTo>
                        <a:pt x="776" y="512"/>
                      </a:lnTo>
                      <a:lnTo>
                        <a:pt x="768" y="513"/>
                      </a:lnTo>
                      <a:lnTo>
                        <a:pt x="761" y="514"/>
                      </a:lnTo>
                      <a:lnTo>
                        <a:pt x="746" y="514"/>
                      </a:lnTo>
                      <a:lnTo>
                        <a:pt x="732" y="512"/>
                      </a:lnTo>
                      <a:lnTo>
                        <a:pt x="717" y="508"/>
                      </a:lnTo>
                      <a:lnTo>
                        <a:pt x="702" y="502"/>
                      </a:lnTo>
                      <a:lnTo>
                        <a:pt x="696" y="498"/>
                      </a:lnTo>
                      <a:lnTo>
                        <a:pt x="689" y="494"/>
                      </a:lnTo>
                      <a:lnTo>
                        <a:pt x="683" y="490"/>
                      </a:lnTo>
                      <a:lnTo>
                        <a:pt x="677" y="484"/>
                      </a:lnTo>
                      <a:lnTo>
                        <a:pt x="672" y="479"/>
                      </a:lnTo>
                      <a:lnTo>
                        <a:pt x="667" y="474"/>
                      </a:lnTo>
                      <a:lnTo>
                        <a:pt x="662" y="467"/>
                      </a:lnTo>
                      <a:lnTo>
                        <a:pt x="659" y="461"/>
                      </a:lnTo>
                      <a:lnTo>
                        <a:pt x="656" y="454"/>
                      </a:lnTo>
                      <a:lnTo>
                        <a:pt x="654" y="447"/>
                      </a:lnTo>
                      <a:lnTo>
                        <a:pt x="653" y="440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3" y="430"/>
                      </a:lnTo>
                      <a:lnTo>
                        <a:pt x="653" y="427"/>
                      </a:lnTo>
                      <a:lnTo>
                        <a:pt x="659" y="425"/>
                      </a:lnTo>
                      <a:lnTo>
                        <a:pt x="663" y="423"/>
                      </a:lnTo>
                      <a:lnTo>
                        <a:pt x="669" y="420"/>
                      </a:lnTo>
                      <a:lnTo>
                        <a:pt x="673" y="417"/>
                      </a:lnTo>
                      <a:lnTo>
                        <a:pt x="681" y="409"/>
                      </a:lnTo>
                      <a:lnTo>
                        <a:pt x="687" y="401"/>
                      </a:lnTo>
                      <a:lnTo>
                        <a:pt x="691" y="391"/>
                      </a:lnTo>
                      <a:lnTo>
                        <a:pt x="696" y="379"/>
                      </a:lnTo>
                      <a:lnTo>
                        <a:pt x="698" y="369"/>
                      </a:lnTo>
                      <a:lnTo>
                        <a:pt x="699" y="357"/>
                      </a:lnTo>
                      <a:lnTo>
                        <a:pt x="698" y="345"/>
                      </a:lnTo>
                      <a:lnTo>
                        <a:pt x="696" y="333"/>
                      </a:lnTo>
                      <a:lnTo>
                        <a:pt x="691" y="323"/>
                      </a:lnTo>
                      <a:lnTo>
                        <a:pt x="687" y="312"/>
                      </a:lnTo>
                      <a:lnTo>
                        <a:pt x="681" y="303"/>
                      </a:lnTo>
                      <a:lnTo>
                        <a:pt x="672" y="296"/>
                      </a:lnTo>
                      <a:lnTo>
                        <a:pt x="668" y="293"/>
                      </a:lnTo>
                      <a:lnTo>
                        <a:pt x="663" y="289"/>
                      </a:lnTo>
                      <a:lnTo>
                        <a:pt x="658" y="287"/>
                      </a:lnTo>
                      <a:lnTo>
                        <a:pt x="653" y="286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10"/>
                      </a:lnTo>
                      <a:lnTo>
                        <a:pt x="622" y="209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6"/>
                      </a:lnTo>
                      <a:lnTo>
                        <a:pt x="552" y="204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4"/>
                      </a:lnTo>
                      <a:lnTo>
                        <a:pt x="509" y="190"/>
                      </a:lnTo>
                      <a:lnTo>
                        <a:pt x="501" y="185"/>
                      </a:lnTo>
                      <a:lnTo>
                        <a:pt x="495" y="181"/>
                      </a:lnTo>
                      <a:lnTo>
                        <a:pt x="491" y="177"/>
                      </a:lnTo>
                      <a:lnTo>
                        <a:pt x="485" y="171"/>
                      </a:lnTo>
                      <a:lnTo>
                        <a:pt x="479" y="163"/>
                      </a:lnTo>
                      <a:lnTo>
                        <a:pt x="474" y="154"/>
                      </a:lnTo>
                      <a:lnTo>
                        <a:pt x="468" y="145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5"/>
                      </a:lnTo>
                      <a:lnTo>
                        <a:pt x="429" y="154"/>
                      </a:lnTo>
                      <a:lnTo>
                        <a:pt x="423" y="163"/>
                      </a:lnTo>
                      <a:lnTo>
                        <a:pt x="416" y="171"/>
                      </a:lnTo>
                      <a:lnTo>
                        <a:pt x="411" y="177"/>
                      </a:lnTo>
                      <a:lnTo>
                        <a:pt x="406" y="181"/>
                      </a:lnTo>
                      <a:lnTo>
                        <a:pt x="400" y="185"/>
                      </a:lnTo>
                      <a:lnTo>
                        <a:pt x="393" y="190"/>
                      </a:lnTo>
                      <a:lnTo>
                        <a:pt x="385" y="194"/>
                      </a:lnTo>
                      <a:lnTo>
                        <a:pt x="374" y="197"/>
                      </a:lnTo>
                      <a:lnTo>
                        <a:pt x="363" y="200"/>
                      </a:lnTo>
                      <a:lnTo>
                        <a:pt x="350" y="204"/>
                      </a:lnTo>
                      <a:lnTo>
                        <a:pt x="335" y="206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9"/>
                      </a:lnTo>
                      <a:lnTo>
                        <a:pt x="275" y="210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286"/>
                      </a:lnTo>
                      <a:lnTo>
                        <a:pt x="240" y="289"/>
                      </a:lnTo>
                      <a:lnTo>
                        <a:pt x="231" y="294"/>
                      </a:lnTo>
                      <a:lnTo>
                        <a:pt x="224" y="301"/>
                      </a:lnTo>
                      <a:lnTo>
                        <a:pt x="216" y="309"/>
                      </a:lnTo>
                      <a:lnTo>
                        <a:pt x="211" y="319"/>
                      </a:lnTo>
                      <a:lnTo>
                        <a:pt x="207" y="331"/>
                      </a:lnTo>
                      <a:lnTo>
                        <a:pt x="204" y="343"/>
                      </a:lnTo>
                      <a:lnTo>
                        <a:pt x="203" y="357"/>
                      </a:lnTo>
                      <a:lnTo>
                        <a:pt x="204" y="369"/>
                      </a:lnTo>
                      <a:lnTo>
                        <a:pt x="207" y="379"/>
                      </a:lnTo>
                      <a:lnTo>
                        <a:pt x="210" y="391"/>
                      </a:lnTo>
                      <a:lnTo>
                        <a:pt x="215" y="401"/>
                      </a:lnTo>
                      <a:lnTo>
                        <a:pt x="222" y="409"/>
                      </a:lnTo>
                      <a:lnTo>
                        <a:pt x="229" y="417"/>
                      </a:lnTo>
                      <a:lnTo>
                        <a:pt x="233" y="420"/>
                      </a:lnTo>
                      <a:lnTo>
                        <a:pt x="238" y="423"/>
                      </a:lnTo>
                      <a:lnTo>
                        <a:pt x="243" y="425"/>
                      </a:lnTo>
                      <a:lnTo>
                        <a:pt x="248" y="427"/>
                      </a:lnTo>
                      <a:lnTo>
                        <a:pt x="250" y="430"/>
                      </a:lnTo>
                      <a:lnTo>
                        <a:pt x="251" y="433"/>
                      </a:lnTo>
                      <a:lnTo>
                        <a:pt x="250" y="440"/>
                      </a:lnTo>
                      <a:lnTo>
                        <a:pt x="248" y="448"/>
                      </a:lnTo>
                      <a:lnTo>
                        <a:pt x="246" y="455"/>
                      </a:lnTo>
                      <a:lnTo>
                        <a:pt x="243" y="462"/>
                      </a:lnTo>
                      <a:lnTo>
                        <a:pt x="240" y="468"/>
                      </a:lnTo>
                      <a:lnTo>
                        <a:pt x="236" y="474"/>
                      </a:lnTo>
                      <a:lnTo>
                        <a:pt x="230" y="480"/>
                      </a:lnTo>
                      <a:lnTo>
                        <a:pt x="225" y="485"/>
                      </a:lnTo>
                      <a:lnTo>
                        <a:pt x="219" y="490"/>
                      </a:lnTo>
                      <a:lnTo>
                        <a:pt x="213" y="494"/>
                      </a:lnTo>
                      <a:lnTo>
                        <a:pt x="207" y="498"/>
                      </a:lnTo>
                      <a:lnTo>
                        <a:pt x="199" y="502"/>
                      </a:lnTo>
                      <a:lnTo>
                        <a:pt x="185" y="508"/>
                      </a:lnTo>
                      <a:lnTo>
                        <a:pt x="170" y="512"/>
                      </a:lnTo>
                      <a:close/>
                      <a:moveTo>
                        <a:pt x="698" y="603"/>
                      </a:moveTo>
                      <a:lnTo>
                        <a:pt x="698" y="603"/>
                      </a:lnTo>
                      <a:lnTo>
                        <a:pt x="697" y="603"/>
                      </a:lnTo>
                      <a:lnTo>
                        <a:pt x="682" y="597"/>
                      </a:lnTo>
                      <a:lnTo>
                        <a:pt x="667" y="591"/>
                      </a:lnTo>
                      <a:lnTo>
                        <a:pt x="651" y="584"/>
                      </a:lnTo>
                      <a:lnTo>
                        <a:pt x="634" y="578"/>
                      </a:lnTo>
                      <a:lnTo>
                        <a:pt x="619" y="571"/>
                      </a:lnTo>
                      <a:lnTo>
                        <a:pt x="604" y="565"/>
                      </a:lnTo>
                      <a:lnTo>
                        <a:pt x="589" y="558"/>
                      </a:lnTo>
                      <a:lnTo>
                        <a:pt x="573" y="552"/>
                      </a:lnTo>
                      <a:lnTo>
                        <a:pt x="592" y="536"/>
                      </a:lnTo>
                      <a:lnTo>
                        <a:pt x="608" y="518"/>
                      </a:lnTo>
                      <a:lnTo>
                        <a:pt x="615" y="508"/>
                      </a:lnTo>
                      <a:lnTo>
                        <a:pt x="622" y="498"/>
                      </a:lnTo>
                      <a:lnTo>
                        <a:pt x="628" y="489"/>
                      </a:lnTo>
                      <a:lnTo>
                        <a:pt x="634" y="478"/>
                      </a:lnTo>
                      <a:lnTo>
                        <a:pt x="641" y="490"/>
                      </a:lnTo>
                      <a:lnTo>
                        <a:pt x="649" y="499"/>
                      </a:lnTo>
                      <a:lnTo>
                        <a:pt x="660" y="509"/>
                      </a:lnTo>
                      <a:lnTo>
                        <a:pt x="671" y="518"/>
                      </a:lnTo>
                      <a:lnTo>
                        <a:pt x="683" y="526"/>
                      </a:lnTo>
                      <a:lnTo>
                        <a:pt x="697" y="533"/>
                      </a:lnTo>
                      <a:lnTo>
                        <a:pt x="711" y="538"/>
                      </a:lnTo>
                      <a:lnTo>
                        <a:pt x="726" y="541"/>
                      </a:lnTo>
                      <a:lnTo>
                        <a:pt x="736" y="543"/>
                      </a:lnTo>
                      <a:lnTo>
                        <a:pt x="746" y="544"/>
                      </a:lnTo>
                      <a:lnTo>
                        <a:pt x="757" y="544"/>
                      </a:lnTo>
                      <a:lnTo>
                        <a:pt x="767" y="544"/>
                      </a:lnTo>
                      <a:lnTo>
                        <a:pt x="779" y="542"/>
                      </a:lnTo>
                      <a:lnTo>
                        <a:pt x="790" y="540"/>
                      </a:lnTo>
                      <a:lnTo>
                        <a:pt x="801" y="537"/>
                      </a:lnTo>
                      <a:lnTo>
                        <a:pt x="811" y="533"/>
                      </a:lnTo>
                      <a:lnTo>
                        <a:pt x="822" y="527"/>
                      </a:lnTo>
                      <a:lnTo>
                        <a:pt x="832" y="522"/>
                      </a:lnTo>
                      <a:lnTo>
                        <a:pt x="841" y="514"/>
                      </a:lnTo>
                      <a:lnTo>
                        <a:pt x="851" y="505"/>
                      </a:lnTo>
                      <a:lnTo>
                        <a:pt x="860" y="495"/>
                      </a:lnTo>
                      <a:lnTo>
                        <a:pt x="868" y="484"/>
                      </a:lnTo>
                      <a:lnTo>
                        <a:pt x="876" y="472"/>
                      </a:lnTo>
                      <a:lnTo>
                        <a:pt x="882" y="458"/>
                      </a:lnTo>
                      <a:lnTo>
                        <a:pt x="883" y="453"/>
                      </a:lnTo>
                      <a:lnTo>
                        <a:pt x="883" y="450"/>
                      </a:lnTo>
                      <a:lnTo>
                        <a:pt x="882" y="447"/>
                      </a:lnTo>
                      <a:lnTo>
                        <a:pt x="881" y="443"/>
                      </a:lnTo>
                      <a:lnTo>
                        <a:pt x="878" y="440"/>
                      </a:lnTo>
                      <a:lnTo>
                        <a:pt x="876" y="438"/>
                      </a:lnTo>
                      <a:lnTo>
                        <a:pt x="871" y="437"/>
                      </a:lnTo>
                      <a:lnTo>
                        <a:pt x="868" y="436"/>
                      </a:lnTo>
                      <a:lnTo>
                        <a:pt x="859" y="435"/>
                      </a:lnTo>
                      <a:lnTo>
                        <a:pt x="849" y="433"/>
                      </a:lnTo>
                      <a:lnTo>
                        <a:pt x="841" y="429"/>
                      </a:lnTo>
                      <a:lnTo>
                        <a:pt x="834" y="422"/>
                      </a:lnTo>
                      <a:lnTo>
                        <a:pt x="826" y="415"/>
                      </a:lnTo>
                      <a:lnTo>
                        <a:pt x="820" y="406"/>
                      </a:lnTo>
                      <a:lnTo>
                        <a:pt x="813" y="395"/>
                      </a:lnTo>
                      <a:lnTo>
                        <a:pt x="808" y="384"/>
                      </a:lnTo>
                      <a:lnTo>
                        <a:pt x="804" y="372"/>
                      </a:lnTo>
                      <a:lnTo>
                        <a:pt x="798" y="358"/>
                      </a:lnTo>
                      <a:lnTo>
                        <a:pt x="794" y="344"/>
                      </a:lnTo>
                      <a:lnTo>
                        <a:pt x="790" y="329"/>
                      </a:lnTo>
                      <a:lnTo>
                        <a:pt x="781" y="297"/>
                      </a:lnTo>
                      <a:lnTo>
                        <a:pt x="774" y="261"/>
                      </a:lnTo>
                      <a:lnTo>
                        <a:pt x="764" y="225"/>
                      </a:lnTo>
                      <a:lnTo>
                        <a:pt x="755" y="186"/>
                      </a:lnTo>
                      <a:lnTo>
                        <a:pt x="749" y="168"/>
                      </a:lnTo>
                      <a:lnTo>
                        <a:pt x="744" y="150"/>
                      </a:lnTo>
                      <a:lnTo>
                        <a:pt x="737" y="133"/>
                      </a:lnTo>
                      <a:lnTo>
                        <a:pt x="731" y="115"/>
                      </a:lnTo>
                      <a:lnTo>
                        <a:pt x="722" y="98"/>
                      </a:lnTo>
                      <a:lnTo>
                        <a:pt x="715" y="82"/>
                      </a:lnTo>
                      <a:lnTo>
                        <a:pt x="705" y="68"/>
                      </a:lnTo>
                      <a:lnTo>
                        <a:pt x="696" y="55"/>
                      </a:lnTo>
                      <a:lnTo>
                        <a:pt x="684" y="43"/>
                      </a:lnTo>
                      <a:lnTo>
                        <a:pt x="672" y="31"/>
                      </a:lnTo>
                      <a:lnTo>
                        <a:pt x="659" y="21"/>
                      </a:lnTo>
                      <a:lnTo>
                        <a:pt x="644" y="14"/>
                      </a:lnTo>
                      <a:lnTo>
                        <a:pt x="634" y="9"/>
                      </a:lnTo>
                      <a:lnTo>
                        <a:pt x="625" y="6"/>
                      </a:lnTo>
                      <a:lnTo>
                        <a:pt x="615" y="4"/>
                      </a:lnTo>
                      <a:lnTo>
                        <a:pt x="604" y="2"/>
                      </a:lnTo>
                      <a:lnTo>
                        <a:pt x="594" y="1"/>
                      </a:lnTo>
                      <a:lnTo>
                        <a:pt x="582" y="0"/>
                      </a:lnTo>
                      <a:lnTo>
                        <a:pt x="571" y="1"/>
                      </a:lnTo>
                      <a:lnTo>
                        <a:pt x="558" y="2"/>
                      </a:lnTo>
                      <a:lnTo>
                        <a:pt x="547" y="3"/>
                      </a:lnTo>
                      <a:lnTo>
                        <a:pt x="534" y="6"/>
                      </a:lnTo>
                      <a:lnTo>
                        <a:pt x="521" y="9"/>
                      </a:lnTo>
                      <a:lnTo>
                        <a:pt x="508" y="13"/>
                      </a:lnTo>
                      <a:lnTo>
                        <a:pt x="494" y="18"/>
                      </a:lnTo>
                      <a:lnTo>
                        <a:pt x="480" y="23"/>
                      </a:lnTo>
                      <a:lnTo>
                        <a:pt x="466" y="30"/>
                      </a:lnTo>
                      <a:lnTo>
                        <a:pt x="451" y="36"/>
                      </a:lnTo>
                      <a:lnTo>
                        <a:pt x="436" y="30"/>
                      </a:lnTo>
                      <a:lnTo>
                        <a:pt x="422" y="23"/>
                      </a:lnTo>
                      <a:lnTo>
                        <a:pt x="407" y="18"/>
                      </a:lnTo>
                      <a:lnTo>
                        <a:pt x="394" y="13"/>
                      </a:lnTo>
                      <a:lnTo>
                        <a:pt x="380" y="9"/>
                      </a:lnTo>
                      <a:lnTo>
                        <a:pt x="367" y="6"/>
                      </a:lnTo>
                      <a:lnTo>
                        <a:pt x="356" y="3"/>
                      </a:lnTo>
                      <a:lnTo>
                        <a:pt x="343" y="2"/>
                      </a:lnTo>
                      <a:lnTo>
                        <a:pt x="331" y="1"/>
                      </a:lnTo>
                      <a:lnTo>
                        <a:pt x="319" y="0"/>
                      </a:lnTo>
                      <a:lnTo>
                        <a:pt x="308" y="1"/>
                      </a:lnTo>
                      <a:lnTo>
                        <a:pt x="298" y="2"/>
                      </a:lnTo>
                      <a:lnTo>
                        <a:pt x="287" y="4"/>
                      </a:lnTo>
                      <a:lnTo>
                        <a:pt x="277" y="6"/>
                      </a:lnTo>
                      <a:lnTo>
                        <a:pt x="268" y="9"/>
                      </a:lnTo>
                      <a:lnTo>
                        <a:pt x="258" y="14"/>
                      </a:lnTo>
                      <a:lnTo>
                        <a:pt x="243" y="21"/>
                      </a:lnTo>
                      <a:lnTo>
                        <a:pt x="230" y="31"/>
                      </a:lnTo>
                      <a:lnTo>
                        <a:pt x="217" y="43"/>
                      </a:lnTo>
                      <a:lnTo>
                        <a:pt x="207" y="55"/>
                      </a:lnTo>
                      <a:lnTo>
                        <a:pt x="197" y="68"/>
                      </a:lnTo>
                      <a:lnTo>
                        <a:pt x="187" y="82"/>
                      </a:lnTo>
                      <a:lnTo>
                        <a:pt x="179" y="98"/>
                      </a:lnTo>
                      <a:lnTo>
                        <a:pt x="171" y="115"/>
                      </a:lnTo>
                      <a:lnTo>
                        <a:pt x="165" y="133"/>
                      </a:lnTo>
                      <a:lnTo>
                        <a:pt x="158" y="150"/>
                      </a:lnTo>
                      <a:lnTo>
                        <a:pt x="152" y="168"/>
                      </a:lnTo>
                      <a:lnTo>
                        <a:pt x="147" y="186"/>
                      </a:lnTo>
                      <a:lnTo>
                        <a:pt x="137" y="225"/>
                      </a:lnTo>
                      <a:lnTo>
                        <a:pt x="128" y="261"/>
                      </a:lnTo>
                      <a:lnTo>
                        <a:pt x="121" y="297"/>
                      </a:lnTo>
                      <a:lnTo>
                        <a:pt x="112" y="329"/>
                      </a:lnTo>
                      <a:lnTo>
                        <a:pt x="108" y="344"/>
                      </a:lnTo>
                      <a:lnTo>
                        <a:pt x="104" y="358"/>
                      </a:lnTo>
                      <a:lnTo>
                        <a:pt x="98" y="372"/>
                      </a:lnTo>
                      <a:lnTo>
                        <a:pt x="93" y="384"/>
                      </a:lnTo>
                      <a:lnTo>
                        <a:pt x="88" y="395"/>
                      </a:lnTo>
                      <a:lnTo>
                        <a:pt x="82" y="406"/>
                      </a:lnTo>
                      <a:lnTo>
                        <a:pt x="76" y="415"/>
                      </a:lnTo>
                      <a:lnTo>
                        <a:pt x="68" y="422"/>
                      </a:lnTo>
                      <a:lnTo>
                        <a:pt x="61" y="429"/>
                      </a:lnTo>
                      <a:lnTo>
                        <a:pt x="52" y="433"/>
                      </a:lnTo>
                      <a:lnTo>
                        <a:pt x="44" y="435"/>
                      </a:lnTo>
                      <a:lnTo>
                        <a:pt x="34" y="436"/>
                      </a:lnTo>
                      <a:lnTo>
                        <a:pt x="30" y="436"/>
                      </a:lnTo>
                      <a:lnTo>
                        <a:pt x="26" y="438"/>
                      </a:lnTo>
                      <a:lnTo>
                        <a:pt x="23" y="440"/>
                      </a:lnTo>
                      <a:lnTo>
                        <a:pt x="21" y="443"/>
                      </a:lnTo>
                      <a:lnTo>
                        <a:pt x="19" y="446"/>
                      </a:lnTo>
                      <a:lnTo>
                        <a:pt x="19" y="450"/>
                      </a:lnTo>
                      <a:lnTo>
                        <a:pt x="19" y="453"/>
                      </a:lnTo>
                      <a:lnTo>
                        <a:pt x="20" y="458"/>
                      </a:lnTo>
                      <a:lnTo>
                        <a:pt x="25" y="469"/>
                      </a:lnTo>
                      <a:lnTo>
                        <a:pt x="32" y="479"/>
                      </a:lnTo>
                      <a:lnTo>
                        <a:pt x="38" y="490"/>
                      </a:lnTo>
                      <a:lnTo>
                        <a:pt x="45" y="498"/>
                      </a:lnTo>
                      <a:lnTo>
                        <a:pt x="52" y="506"/>
                      </a:lnTo>
                      <a:lnTo>
                        <a:pt x="60" y="513"/>
                      </a:lnTo>
                      <a:lnTo>
                        <a:pt x="67" y="520"/>
                      </a:lnTo>
                      <a:lnTo>
                        <a:pt x="76" y="525"/>
                      </a:lnTo>
                      <a:lnTo>
                        <a:pt x="84" y="529"/>
                      </a:lnTo>
                      <a:lnTo>
                        <a:pt x="93" y="534"/>
                      </a:lnTo>
                      <a:lnTo>
                        <a:pt x="102" y="537"/>
                      </a:lnTo>
                      <a:lnTo>
                        <a:pt x="110" y="540"/>
                      </a:lnTo>
                      <a:lnTo>
                        <a:pt x="120" y="542"/>
                      </a:lnTo>
                      <a:lnTo>
                        <a:pt x="128" y="543"/>
                      </a:lnTo>
                      <a:lnTo>
                        <a:pt x="137" y="544"/>
                      </a:lnTo>
                      <a:lnTo>
                        <a:pt x="147" y="544"/>
                      </a:lnTo>
                      <a:lnTo>
                        <a:pt x="162" y="543"/>
                      </a:lnTo>
                      <a:lnTo>
                        <a:pt x="177" y="541"/>
                      </a:lnTo>
                      <a:lnTo>
                        <a:pt x="192" y="538"/>
                      </a:lnTo>
                      <a:lnTo>
                        <a:pt x="206" y="533"/>
                      </a:lnTo>
                      <a:lnTo>
                        <a:pt x="218" y="526"/>
                      </a:lnTo>
                      <a:lnTo>
                        <a:pt x="231" y="519"/>
                      </a:lnTo>
                      <a:lnTo>
                        <a:pt x="242" y="510"/>
                      </a:lnTo>
                      <a:lnTo>
                        <a:pt x="252" y="501"/>
                      </a:lnTo>
                      <a:lnTo>
                        <a:pt x="260" y="490"/>
                      </a:lnTo>
                      <a:lnTo>
                        <a:pt x="268" y="479"/>
                      </a:lnTo>
                      <a:lnTo>
                        <a:pt x="274" y="489"/>
                      </a:lnTo>
                      <a:lnTo>
                        <a:pt x="281" y="499"/>
                      </a:lnTo>
                      <a:lnTo>
                        <a:pt x="287" y="509"/>
                      </a:lnTo>
                      <a:lnTo>
                        <a:pt x="295" y="518"/>
                      </a:lnTo>
                      <a:lnTo>
                        <a:pt x="311" y="536"/>
                      </a:lnTo>
                      <a:lnTo>
                        <a:pt x="328" y="552"/>
                      </a:lnTo>
                      <a:lnTo>
                        <a:pt x="313" y="558"/>
                      </a:lnTo>
                      <a:lnTo>
                        <a:pt x="299" y="564"/>
                      </a:lnTo>
                      <a:lnTo>
                        <a:pt x="284" y="570"/>
                      </a:lnTo>
                      <a:lnTo>
                        <a:pt x="269" y="577"/>
                      </a:lnTo>
                      <a:lnTo>
                        <a:pt x="253" y="583"/>
                      </a:lnTo>
                      <a:lnTo>
                        <a:pt x="237" y="591"/>
                      </a:lnTo>
                      <a:lnTo>
                        <a:pt x="221" y="597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183" y="613"/>
                      </a:lnTo>
                      <a:lnTo>
                        <a:pt x="163" y="623"/>
                      </a:lnTo>
                      <a:lnTo>
                        <a:pt x="142" y="632"/>
                      </a:lnTo>
                      <a:lnTo>
                        <a:pt x="124" y="643"/>
                      </a:lnTo>
                      <a:lnTo>
                        <a:pt x="106" y="653"/>
                      </a:lnTo>
                      <a:lnTo>
                        <a:pt x="89" y="665"/>
                      </a:lnTo>
                      <a:lnTo>
                        <a:pt x="74" y="675"/>
                      </a:lnTo>
                      <a:lnTo>
                        <a:pt x="59" y="687"/>
                      </a:lnTo>
                      <a:lnTo>
                        <a:pt x="46" y="700"/>
                      </a:lnTo>
                      <a:lnTo>
                        <a:pt x="34" y="713"/>
                      </a:lnTo>
                      <a:lnTo>
                        <a:pt x="24" y="728"/>
                      </a:lnTo>
                      <a:lnTo>
                        <a:pt x="16" y="743"/>
                      </a:lnTo>
                      <a:lnTo>
                        <a:pt x="9" y="758"/>
                      </a:lnTo>
                      <a:lnTo>
                        <a:pt x="5" y="775"/>
                      </a:lnTo>
                      <a:lnTo>
                        <a:pt x="2" y="793"/>
                      </a:lnTo>
                      <a:lnTo>
                        <a:pt x="1" y="812"/>
                      </a:lnTo>
                      <a:lnTo>
                        <a:pt x="0" y="883"/>
                      </a:lnTo>
                      <a:lnTo>
                        <a:pt x="902" y="883"/>
                      </a:lnTo>
                      <a:lnTo>
                        <a:pt x="902" y="808"/>
                      </a:lnTo>
                      <a:lnTo>
                        <a:pt x="901" y="790"/>
                      </a:lnTo>
                      <a:lnTo>
                        <a:pt x="898" y="773"/>
                      </a:lnTo>
                      <a:lnTo>
                        <a:pt x="893" y="756"/>
                      </a:lnTo>
                      <a:lnTo>
                        <a:pt x="886" y="741"/>
                      </a:lnTo>
                      <a:lnTo>
                        <a:pt x="878" y="726"/>
                      </a:lnTo>
                      <a:lnTo>
                        <a:pt x="868" y="712"/>
                      </a:lnTo>
                      <a:lnTo>
                        <a:pt x="856" y="699"/>
                      </a:lnTo>
                      <a:lnTo>
                        <a:pt x="842" y="686"/>
                      </a:lnTo>
                      <a:lnTo>
                        <a:pt x="828" y="674"/>
                      </a:lnTo>
                      <a:lnTo>
                        <a:pt x="812" y="663"/>
                      </a:lnTo>
                      <a:lnTo>
                        <a:pt x="796" y="653"/>
                      </a:lnTo>
                      <a:lnTo>
                        <a:pt x="778" y="642"/>
                      </a:lnTo>
                      <a:lnTo>
                        <a:pt x="739" y="623"/>
                      </a:lnTo>
                      <a:lnTo>
                        <a:pt x="698" y="603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27"/>
                <p:cNvSpPr/>
                <p:nvPr/>
              </p:nvSpPr>
              <p:spPr>
                <a:xfrm>
                  <a:off x="2701925" y="3730625"/>
                  <a:ext cx="33338" cy="15875"/>
                </a:xfrm>
                <a:custGeom>
                  <a:rect b="b" l="l" r="r" t="t"/>
                  <a:pathLst>
                    <a:path extrusionOk="0" h="48" w="105">
                      <a:moveTo>
                        <a:pt x="30" y="33"/>
                      </a:move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7" y="36"/>
                      </a:lnTo>
                      <a:lnTo>
                        <a:pt x="78" y="40"/>
                      </a:lnTo>
                      <a:lnTo>
                        <a:pt x="79" y="42"/>
                      </a:lnTo>
                      <a:lnTo>
                        <a:pt x="81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8"/>
                      </a:lnTo>
                      <a:lnTo>
                        <a:pt x="90" y="48"/>
                      </a:lnTo>
                      <a:lnTo>
                        <a:pt x="94" y="48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6"/>
                      </a:lnTo>
                      <a:lnTo>
                        <a:pt x="105" y="33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8" y="3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8" y="3"/>
                      </a:lnTo>
                      <a:lnTo>
                        <a:pt x="13" y="6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3" y="20"/>
                      </a:lnTo>
                      <a:lnTo>
                        <a:pt x="0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5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8"/>
                      </a:lnTo>
                      <a:lnTo>
                        <a:pt x="15" y="48"/>
                      </a:lnTo>
                      <a:lnTo>
                        <a:pt x="19" y="48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29" y="36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27"/>
                <p:cNvSpPr/>
                <p:nvPr/>
              </p:nvSpPr>
              <p:spPr>
                <a:xfrm>
                  <a:off x="2751138" y="3730625"/>
                  <a:ext cx="33338" cy="15875"/>
                </a:xfrm>
                <a:custGeom>
                  <a:rect b="b" l="l" r="r" t="t"/>
                  <a:pathLst>
                    <a:path extrusionOk="0" h="48" w="106">
                      <a:moveTo>
                        <a:pt x="15" y="48"/>
                      </a:moveTo>
                      <a:lnTo>
                        <a:pt x="18" y="48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30" y="36"/>
                      </a:lnTo>
                      <a:lnTo>
                        <a:pt x="30" y="33"/>
                      </a:ln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7" y="30"/>
                      </a:lnTo>
                      <a:lnTo>
                        <a:pt x="68" y="30"/>
                      </a:lnTo>
                      <a:lnTo>
                        <a:pt x="76" y="30"/>
                      </a:lnTo>
                      <a:lnTo>
                        <a:pt x="76" y="31"/>
                      </a:lnTo>
                      <a:lnTo>
                        <a:pt x="76" y="33"/>
                      </a:lnTo>
                      <a:lnTo>
                        <a:pt x="76" y="36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4" y="47"/>
                      </a:lnTo>
                      <a:lnTo>
                        <a:pt x="88" y="48"/>
                      </a:lnTo>
                      <a:lnTo>
                        <a:pt x="91" y="48"/>
                      </a:lnTo>
                      <a:lnTo>
                        <a:pt x="94" y="48"/>
                      </a:lnTo>
                      <a:lnTo>
                        <a:pt x="96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4" y="42"/>
                      </a:lnTo>
                      <a:lnTo>
                        <a:pt x="105" y="40"/>
                      </a:lnTo>
                      <a:lnTo>
                        <a:pt x="106" y="36"/>
                      </a:lnTo>
                      <a:lnTo>
                        <a:pt x="106" y="33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0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9" y="3"/>
                      </a:lnTo>
                      <a:lnTo>
                        <a:pt x="83" y="2"/>
                      </a:lnTo>
                      <a:lnTo>
                        <a:pt x="79" y="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6" y="1"/>
                      </a:lnTo>
                      <a:lnTo>
                        <a:pt x="22" y="2"/>
                      </a:lnTo>
                      <a:lnTo>
                        <a:pt x="17" y="3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1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9" y="47"/>
                      </a:lnTo>
                      <a:lnTo>
                        <a:pt x="11" y="48"/>
                      </a:lnTo>
                      <a:lnTo>
                        <a:pt x="15" y="4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" name="Google Shape;147;p27"/>
            <p:cNvGrpSpPr/>
            <p:nvPr/>
          </p:nvGrpSpPr>
          <p:grpSpPr>
            <a:xfrm>
              <a:off x="896732" y="4526528"/>
              <a:ext cx="2124600" cy="884749"/>
              <a:chOff x="896732" y="4526528"/>
              <a:chExt cx="2124600" cy="884749"/>
            </a:xfrm>
          </p:grpSpPr>
          <p:sp>
            <p:nvSpPr>
              <p:cNvPr id="148" name="Google Shape;148;p27"/>
              <p:cNvSpPr txBox="1"/>
              <p:nvPr/>
            </p:nvSpPr>
            <p:spPr>
              <a:xfrm>
                <a:off x="896732" y="4526528"/>
                <a:ext cx="2124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RUCHITA</a:t>
                </a:r>
                <a:endParaRPr sz="1100"/>
              </a:p>
            </p:txBody>
          </p:sp>
          <p:sp>
            <p:nvSpPr>
              <p:cNvPr id="149" name="Google Shape;149;p27"/>
              <p:cNvSpPr txBox="1"/>
              <p:nvPr/>
            </p:nvSpPr>
            <p:spPr>
              <a:xfrm>
                <a:off x="896732" y="4800281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Title</a:t>
                </a:r>
                <a:endParaRPr sz="1100"/>
              </a:p>
            </p:txBody>
          </p:sp>
          <p:sp>
            <p:nvSpPr>
              <p:cNvPr id="150" name="Google Shape;150;p27"/>
              <p:cNvSpPr txBox="1"/>
              <p:nvPr/>
            </p:nvSpPr>
            <p:spPr>
              <a:xfrm>
                <a:off x="896732" y="5185377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>
            <a:off x="3942171" y="1737898"/>
            <a:ext cx="1593450" cy="2295014"/>
            <a:chOff x="3692914" y="2351258"/>
            <a:chExt cx="2124600" cy="3060019"/>
          </a:xfrm>
        </p:grpSpPr>
        <p:grpSp>
          <p:nvGrpSpPr>
            <p:cNvPr id="152" name="Google Shape;152;p27"/>
            <p:cNvGrpSpPr/>
            <p:nvPr/>
          </p:nvGrpSpPr>
          <p:grpSpPr>
            <a:xfrm>
              <a:off x="3758919" y="2351258"/>
              <a:ext cx="1992586" cy="1992586"/>
              <a:chOff x="3718666" y="2351258"/>
              <a:chExt cx="1992586" cy="1992586"/>
            </a:xfrm>
          </p:grpSpPr>
          <p:sp>
            <p:nvSpPr>
              <p:cNvPr id="153" name="Google Shape;153;p27"/>
              <p:cNvSpPr/>
              <p:nvPr/>
            </p:nvSpPr>
            <p:spPr>
              <a:xfrm>
                <a:off x="3718666" y="2351258"/>
                <a:ext cx="1992586" cy="1992586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" name="Google Shape;154;p27"/>
              <p:cNvGrpSpPr/>
              <p:nvPr/>
            </p:nvGrpSpPr>
            <p:grpSpPr>
              <a:xfrm>
                <a:off x="4356588" y="2989180"/>
                <a:ext cx="716742" cy="716742"/>
                <a:chOff x="4892675" y="3635375"/>
                <a:chExt cx="285750" cy="285750"/>
              </a:xfrm>
            </p:grpSpPr>
            <p:sp>
              <p:nvSpPr>
                <p:cNvPr id="155" name="Google Shape;155;p27"/>
                <p:cNvSpPr/>
                <p:nvPr/>
              </p:nvSpPr>
              <p:spPr>
                <a:xfrm>
                  <a:off x="4892675" y="3635375"/>
                  <a:ext cx="285750" cy="285750"/>
                </a:xfrm>
                <a:custGeom>
                  <a:rect b="b" l="l" r="r" t="t"/>
                  <a:pathLst>
                    <a:path extrusionOk="0" h="901" w="903">
                      <a:moveTo>
                        <a:pt x="872" y="871"/>
                      </a:moveTo>
                      <a:lnTo>
                        <a:pt x="30" y="871"/>
                      </a:lnTo>
                      <a:lnTo>
                        <a:pt x="30" y="796"/>
                      </a:ln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4" y="764"/>
                      </a:lnTo>
                      <a:lnTo>
                        <a:pt x="36" y="754"/>
                      </a:lnTo>
                      <a:lnTo>
                        <a:pt x="39" y="744"/>
                      </a:lnTo>
                      <a:lnTo>
                        <a:pt x="44" y="734"/>
                      </a:lnTo>
                      <a:lnTo>
                        <a:pt x="49" y="724"/>
                      </a:lnTo>
                      <a:lnTo>
                        <a:pt x="54" y="716"/>
                      </a:lnTo>
                      <a:lnTo>
                        <a:pt x="61" y="707"/>
                      </a:lnTo>
                      <a:lnTo>
                        <a:pt x="67" y="700"/>
                      </a:lnTo>
                      <a:lnTo>
                        <a:pt x="75" y="692"/>
                      </a:lnTo>
                      <a:lnTo>
                        <a:pt x="82" y="685"/>
                      </a:lnTo>
                      <a:lnTo>
                        <a:pt x="91" y="678"/>
                      </a:lnTo>
                      <a:lnTo>
                        <a:pt x="99" y="673"/>
                      </a:lnTo>
                      <a:lnTo>
                        <a:pt x="108" y="669"/>
                      </a:lnTo>
                      <a:lnTo>
                        <a:pt x="118" y="664"/>
                      </a:lnTo>
                      <a:lnTo>
                        <a:pt x="345" y="596"/>
                      </a:lnTo>
                      <a:lnTo>
                        <a:pt x="360" y="604"/>
                      </a:lnTo>
                      <a:lnTo>
                        <a:pt x="374" y="613"/>
                      </a:lnTo>
                      <a:lnTo>
                        <a:pt x="389" y="620"/>
                      </a:lnTo>
                      <a:lnTo>
                        <a:pt x="403" y="626"/>
                      </a:lnTo>
                      <a:lnTo>
                        <a:pt x="417" y="630"/>
                      </a:lnTo>
                      <a:lnTo>
                        <a:pt x="429" y="633"/>
                      </a:lnTo>
                      <a:lnTo>
                        <a:pt x="440" y="635"/>
                      </a:lnTo>
                      <a:lnTo>
                        <a:pt x="451" y="636"/>
                      </a:lnTo>
                      <a:lnTo>
                        <a:pt x="462" y="635"/>
                      </a:lnTo>
                      <a:lnTo>
                        <a:pt x="473" y="633"/>
                      </a:lnTo>
                      <a:lnTo>
                        <a:pt x="485" y="630"/>
                      </a:lnTo>
                      <a:lnTo>
                        <a:pt x="499" y="626"/>
                      </a:lnTo>
                      <a:lnTo>
                        <a:pt x="513" y="620"/>
                      </a:lnTo>
                      <a:lnTo>
                        <a:pt x="527" y="613"/>
                      </a:lnTo>
                      <a:lnTo>
                        <a:pt x="542" y="604"/>
                      </a:lnTo>
                      <a:lnTo>
                        <a:pt x="557" y="596"/>
                      </a:lnTo>
                      <a:lnTo>
                        <a:pt x="783" y="664"/>
                      </a:lnTo>
                      <a:lnTo>
                        <a:pt x="793" y="669"/>
                      </a:lnTo>
                      <a:lnTo>
                        <a:pt x="802" y="673"/>
                      </a:lnTo>
                      <a:lnTo>
                        <a:pt x="811" y="678"/>
                      </a:lnTo>
                      <a:lnTo>
                        <a:pt x="819" y="685"/>
                      </a:lnTo>
                      <a:lnTo>
                        <a:pt x="827" y="691"/>
                      </a:lnTo>
                      <a:lnTo>
                        <a:pt x="834" y="699"/>
                      </a:lnTo>
                      <a:lnTo>
                        <a:pt x="841" y="707"/>
                      </a:lnTo>
                      <a:lnTo>
                        <a:pt x="848" y="716"/>
                      </a:lnTo>
                      <a:lnTo>
                        <a:pt x="853" y="724"/>
                      </a:lnTo>
                      <a:lnTo>
                        <a:pt x="857" y="734"/>
                      </a:lnTo>
                      <a:lnTo>
                        <a:pt x="862" y="744"/>
                      </a:lnTo>
                      <a:lnTo>
                        <a:pt x="866" y="754"/>
                      </a:lnTo>
                      <a:lnTo>
                        <a:pt x="868" y="764"/>
                      </a:lnTo>
                      <a:lnTo>
                        <a:pt x="870" y="775"/>
                      </a:lnTo>
                      <a:lnTo>
                        <a:pt x="871" y="785"/>
                      </a:lnTo>
                      <a:lnTo>
                        <a:pt x="872" y="796"/>
                      </a:lnTo>
                      <a:lnTo>
                        <a:pt x="872" y="871"/>
                      </a:lnTo>
                      <a:close/>
                      <a:moveTo>
                        <a:pt x="276" y="432"/>
                      </a:moveTo>
                      <a:lnTo>
                        <a:pt x="276" y="428"/>
                      </a:lnTo>
                      <a:lnTo>
                        <a:pt x="275" y="426"/>
                      </a:lnTo>
                      <a:lnTo>
                        <a:pt x="274" y="423"/>
                      </a:lnTo>
                      <a:lnTo>
                        <a:pt x="272" y="421"/>
                      </a:lnTo>
                      <a:lnTo>
                        <a:pt x="270" y="419"/>
                      </a:lnTo>
                      <a:lnTo>
                        <a:pt x="267" y="418"/>
                      </a:lnTo>
                      <a:lnTo>
                        <a:pt x="265" y="417"/>
                      </a:lnTo>
                      <a:lnTo>
                        <a:pt x="261" y="417"/>
                      </a:lnTo>
                      <a:lnTo>
                        <a:pt x="257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7" y="412"/>
                      </a:lnTo>
                      <a:lnTo>
                        <a:pt x="243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5" y="388"/>
                      </a:lnTo>
                      <a:lnTo>
                        <a:pt x="235" y="380"/>
                      </a:lnTo>
                      <a:lnTo>
                        <a:pt x="233" y="375"/>
                      </a:lnTo>
                      <a:lnTo>
                        <a:pt x="235" y="368"/>
                      </a:lnTo>
                      <a:lnTo>
                        <a:pt x="235" y="362"/>
                      </a:lnTo>
                      <a:lnTo>
                        <a:pt x="237" y="356"/>
                      </a:lnTo>
                      <a:lnTo>
                        <a:pt x="239" y="348"/>
                      </a:lnTo>
                      <a:lnTo>
                        <a:pt x="243" y="343"/>
                      </a:lnTo>
                      <a:lnTo>
                        <a:pt x="247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7" y="333"/>
                      </a:lnTo>
                      <a:lnTo>
                        <a:pt x="261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4" y="326"/>
                      </a:lnTo>
                      <a:lnTo>
                        <a:pt x="276" y="321"/>
                      </a:lnTo>
                      <a:lnTo>
                        <a:pt x="292" y="238"/>
                      </a:lnTo>
                      <a:lnTo>
                        <a:pt x="313" y="238"/>
                      </a:lnTo>
                      <a:lnTo>
                        <a:pt x="331" y="235"/>
                      </a:lnTo>
                      <a:lnTo>
                        <a:pt x="348" y="233"/>
                      </a:lnTo>
                      <a:lnTo>
                        <a:pt x="363" y="230"/>
                      </a:lnTo>
                      <a:lnTo>
                        <a:pt x="376" y="227"/>
                      </a:lnTo>
                      <a:lnTo>
                        <a:pt x="389" y="224"/>
                      </a:lnTo>
                      <a:lnTo>
                        <a:pt x="399" y="219"/>
                      </a:lnTo>
                      <a:lnTo>
                        <a:pt x="408" y="215"/>
                      </a:lnTo>
                      <a:lnTo>
                        <a:pt x="417" y="210"/>
                      </a:lnTo>
                      <a:lnTo>
                        <a:pt x="424" y="204"/>
                      </a:lnTo>
                      <a:lnTo>
                        <a:pt x="430" y="200"/>
                      </a:lnTo>
                      <a:lnTo>
                        <a:pt x="436" y="195"/>
                      </a:lnTo>
                      <a:lnTo>
                        <a:pt x="445" y="184"/>
                      </a:lnTo>
                      <a:lnTo>
                        <a:pt x="451" y="174"/>
                      </a:lnTo>
                      <a:lnTo>
                        <a:pt x="458" y="184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4"/>
                      </a:lnTo>
                      <a:lnTo>
                        <a:pt x="485" y="210"/>
                      </a:lnTo>
                      <a:lnTo>
                        <a:pt x="494" y="215"/>
                      </a:lnTo>
                      <a:lnTo>
                        <a:pt x="503" y="219"/>
                      </a:lnTo>
                      <a:lnTo>
                        <a:pt x="513" y="224"/>
                      </a:lnTo>
                      <a:lnTo>
                        <a:pt x="525" y="227"/>
                      </a:lnTo>
                      <a:lnTo>
                        <a:pt x="539" y="230"/>
                      </a:lnTo>
                      <a:lnTo>
                        <a:pt x="554" y="233"/>
                      </a:lnTo>
                      <a:lnTo>
                        <a:pt x="571" y="235"/>
                      </a:lnTo>
                      <a:lnTo>
                        <a:pt x="589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8" y="326"/>
                      </a:lnTo>
                      <a:lnTo>
                        <a:pt x="631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4" y="333"/>
                      </a:lnTo>
                      <a:lnTo>
                        <a:pt x="648" y="334"/>
                      </a:lnTo>
                      <a:lnTo>
                        <a:pt x="652" y="335"/>
                      </a:lnTo>
                      <a:lnTo>
                        <a:pt x="654" y="337"/>
                      </a:lnTo>
                      <a:lnTo>
                        <a:pt x="659" y="343"/>
                      </a:lnTo>
                      <a:lnTo>
                        <a:pt x="662" y="348"/>
                      </a:lnTo>
                      <a:lnTo>
                        <a:pt x="666" y="356"/>
                      </a:lnTo>
                      <a:lnTo>
                        <a:pt x="667" y="362"/>
                      </a:lnTo>
                      <a:lnTo>
                        <a:pt x="668" y="368"/>
                      </a:lnTo>
                      <a:lnTo>
                        <a:pt x="668" y="375"/>
                      </a:lnTo>
                      <a:lnTo>
                        <a:pt x="668" y="380"/>
                      </a:lnTo>
                      <a:lnTo>
                        <a:pt x="667" y="388"/>
                      </a:lnTo>
                      <a:lnTo>
                        <a:pt x="666" y="394"/>
                      </a:lnTo>
                      <a:lnTo>
                        <a:pt x="662" y="402"/>
                      </a:lnTo>
                      <a:lnTo>
                        <a:pt x="659" y="407"/>
                      </a:lnTo>
                      <a:lnTo>
                        <a:pt x="654" y="412"/>
                      </a:lnTo>
                      <a:lnTo>
                        <a:pt x="652" y="415"/>
                      </a:lnTo>
                      <a:lnTo>
                        <a:pt x="648" y="416"/>
                      </a:lnTo>
                      <a:lnTo>
                        <a:pt x="644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4" y="418"/>
                      </a:lnTo>
                      <a:lnTo>
                        <a:pt x="632" y="419"/>
                      </a:lnTo>
                      <a:lnTo>
                        <a:pt x="630" y="421"/>
                      </a:lnTo>
                      <a:lnTo>
                        <a:pt x="628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5" y="442"/>
                      </a:lnTo>
                      <a:lnTo>
                        <a:pt x="624" y="452"/>
                      </a:lnTo>
                      <a:lnTo>
                        <a:pt x="622" y="463"/>
                      </a:lnTo>
                      <a:lnTo>
                        <a:pt x="619" y="472"/>
                      </a:lnTo>
                      <a:lnTo>
                        <a:pt x="616" y="482"/>
                      </a:lnTo>
                      <a:lnTo>
                        <a:pt x="612" y="491"/>
                      </a:lnTo>
                      <a:lnTo>
                        <a:pt x="608" y="500"/>
                      </a:lnTo>
                      <a:lnTo>
                        <a:pt x="602" y="509"/>
                      </a:lnTo>
                      <a:lnTo>
                        <a:pt x="591" y="525"/>
                      </a:lnTo>
                      <a:lnTo>
                        <a:pt x="578" y="540"/>
                      </a:lnTo>
                      <a:lnTo>
                        <a:pt x="563" y="553"/>
                      </a:lnTo>
                      <a:lnTo>
                        <a:pt x="548" y="566"/>
                      </a:lnTo>
                      <a:lnTo>
                        <a:pt x="547" y="566"/>
                      </a:lnTo>
                      <a:lnTo>
                        <a:pt x="547" y="567"/>
                      </a:lnTo>
                      <a:lnTo>
                        <a:pt x="533" y="575"/>
                      </a:lnTo>
                      <a:lnTo>
                        <a:pt x="520" y="584"/>
                      </a:lnTo>
                      <a:lnTo>
                        <a:pt x="507" y="590"/>
                      </a:lnTo>
                      <a:lnTo>
                        <a:pt x="494" y="596"/>
                      </a:lnTo>
                      <a:lnTo>
                        <a:pt x="482" y="600"/>
                      </a:lnTo>
                      <a:lnTo>
                        <a:pt x="470" y="603"/>
                      </a:lnTo>
                      <a:lnTo>
                        <a:pt x="460" y="605"/>
                      </a:lnTo>
                      <a:lnTo>
                        <a:pt x="451" y="606"/>
                      </a:lnTo>
                      <a:lnTo>
                        <a:pt x="441" y="605"/>
                      </a:lnTo>
                      <a:lnTo>
                        <a:pt x="432" y="603"/>
                      </a:lnTo>
                      <a:lnTo>
                        <a:pt x="420" y="600"/>
                      </a:lnTo>
                      <a:lnTo>
                        <a:pt x="408" y="596"/>
                      </a:lnTo>
                      <a:lnTo>
                        <a:pt x="395" y="590"/>
                      </a:lnTo>
                      <a:lnTo>
                        <a:pt x="382" y="584"/>
                      </a:lnTo>
                      <a:lnTo>
                        <a:pt x="370" y="576"/>
                      </a:lnTo>
                      <a:lnTo>
                        <a:pt x="357" y="567"/>
                      </a:lnTo>
                      <a:lnTo>
                        <a:pt x="356" y="567"/>
                      </a:lnTo>
                      <a:lnTo>
                        <a:pt x="355" y="566"/>
                      </a:lnTo>
                      <a:lnTo>
                        <a:pt x="339" y="553"/>
                      </a:lnTo>
                      <a:lnTo>
                        <a:pt x="325" y="540"/>
                      </a:lnTo>
                      <a:lnTo>
                        <a:pt x="312" y="525"/>
                      </a:lnTo>
                      <a:lnTo>
                        <a:pt x="300" y="509"/>
                      </a:lnTo>
                      <a:lnTo>
                        <a:pt x="295" y="500"/>
                      </a:lnTo>
                      <a:lnTo>
                        <a:pt x="290" y="491"/>
                      </a:lnTo>
                      <a:lnTo>
                        <a:pt x="286" y="482"/>
                      </a:lnTo>
                      <a:lnTo>
                        <a:pt x="283" y="472"/>
                      </a:lnTo>
                      <a:lnTo>
                        <a:pt x="280" y="463"/>
                      </a:lnTo>
                      <a:lnTo>
                        <a:pt x="278" y="452"/>
                      </a:lnTo>
                      <a:lnTo>
                        <a:pt x="276" y="442"/>
                      </a:lnTo>
                      <a:lnTo>
                        <a:pt x="276" y="432"/>
                      </a:lnTo>
                      <a:close/>
                      <a:moveTo>
                        <a:pt x="258" y="94"/>
                      </a:moveTo>
                      <a:lnTo>
                        <a:pt x="266" y="86"/>
                      </a:lnTo>
                      <a:lnTo>
                        <a:pt x="274" y="79"/>
                      </a:lnTo>
                      <a:lnTo>
                        <a:pt x="283" y="73"/>
                      </a:lnTo>
                      <a:lnTo>
                        <a:pt x="292" y="66"/>
                      </a:lnTo>
                      <a:lnTo>
                        <a:pt x="302" y="61"/>
                      </a:lnTo>
                      <a:lnTo>
                        <a:pt x="313" y="55"/>
                      </a:lnTo>
                      <a:lnTo>
                        <a:pt x="324" y="50"/>
                      </a:lnTo>
                      <a:lnTo>
                        <a:pt x="335" y="46"/>
                      </a:lnTo>
                      <a:lnTo>
                        <a:pt x="348" y="42"/>
                      </a:lnTo>
                      <a:lnTo>
                        <a:pt x="361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3" y="32"/>
                      </a:lnTo>
                      <a:lnTo>
                        <a:pt x="419" y="31"/>
                      </a:lnTo>
                      <a:lnTo>
                        <a:pt x="435" y="30"/>
                      </a:lnTo>
                      <a:lnTo>
                        <a:pt x="451" y="30"/>
                      </a:lnTo>
                      <a:lnTo>
                        <a:pt x="467" y="30"/>
                      </a:lnTo>
                      <a:lnTo>
                        <a:pt x="483" y="31"/>
                      </a:lnTo>
                      <a:lnTo>
                        <a:pt x="498" y="32"/>
                      </a:lnTo>
                      <a:lnTo>
                        <a:pt x="513" y="34"/>
                      </a:lnTo>
                      <a:lnTo>
                        <a:pt x="527" y="36"/>
                      </a:lnTo>
                      <a:lnTo>
                        <a:pt x="541" y="38"/>
                      </a:lnTo>
                      <a:lnTo>
                        <a:pt x="554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89" y="54"/>
                      </a:lnTo>
                      <a:lnTo>
                        <a:pt x="600" y="60"/>
                      </a:lnTo>
                      <a:lnTo>
                        <a:pt x="610" y="66"/>
                      </a:lnTo>
                      <a:lnTo>
                        <a:pt x="619" y="73"/>
                      </a:lnTo>
                      <a:lnTo>
                        <a:pt x="628" y="79"/>
                      </a:lnTo>
                      <a:lnTo>
                        <a:pt x="637" y="86"/>
                      </a:lnTo>
                      <a:lnTo>
                        <a:pt x="644" y="94"/>
                      </a:lnTo>
                      <a:lnTo>
                        <a:pt x="652" y="103"/>
                      </a:lnTo>
                      <a:lnTo>
                        <a:pt x="658" y="112"/>
                      </a:lnTo>
                      <a:lnTo>
                        <a:pt x="663" y="122"/>
                      </a:lnTo>
                      <a:lnTo>
                        <a:pt x="669" y="131"/>
                      </a:lnTo>
                      <a:lnTo>
                        <a:pt x="675" y="150"/>
                      </a:lnTo>
                      <a:lnTo>
                        <a:pt x="679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7" y="311"/>
                      </a:lnTo>
                      <a:lnTo>
                        <a:pt x="660" y="306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4"/>
                      </a:lnTo>
                      <a:lnTo>
                        <a:pt x="552" y="202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3"/>
                      </a:lnTo>
                      <a:lnTo>
                        <a:pt x="509" y="188"/>
                      </a:lnTo>
                      <a:lnTo>
                        <a:pt x="502" y="185"/>
                      </a:lnTo>
                      <a:lnTo>
                        <a:pt x="496" y="180"/>
                      </a:lnTo>
                      <a:lnTo>
                        <a:pt x="491" y="175"/>
                      </a:lnTo>
                      <a:lnTo>
                        <a:pt x="485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8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3" y="161"/>
                      </a:lnTo>
                      <a:lnTo>
                        <a:pt x="416" y="171"/>
                      </a:lnTo>
                      <a:lnTo>
                        <a:pt x="411" y="175"/>
                      </a:lnTo>
                      <a:lnTo>
                        <a:pt x="406" y="180"/>
                      </a:lnTo>
                      <a:lnTo>
                        <a:pt x="400" y="184"/>
                      </a:lnTo>
                      <a:lnTo>
                        <a:pt x="393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3" y="200"/>
                      </a:lnTo>
                      <a:lnTo>
                        <a:pt x="350" y="202"/>
                      </a:lnTo>
                      <a:lnTo>
                        <a:pt x="335" y="204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8"/>
                      </a:lnTo>
                      <a:lnTo>
                        <a:pt x="275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48" y="304"/>
                      </a:lnTo>
                      <a:lnTo>
                        <a:pt x="241" y="306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6" y="150"/>
                      </a:lnTo>
                      <a:lnTo>
                        <a:pt x="233" y="131"/>
                      </a:lnTo>
                      <a:lnTo>
                        <a:pt x="238" y="122"/>
                      </a:lnTo>
                      <a:lnTo>
                        <a:pt x="244" y="113"/>
                      </a:lnTo>
                      <a:lnTo>
                        <a:pt x="251" y="104"/>
                      </a:lnTo>
                      <a:lnTo>
                        <a:pt x="258" y="94"/>
                      </a:lnTo>
                      <a:close/>
                      <a:moveTo>
                        <a:pt x="793" y="635"/>
                      </a:moveTo>
                      <a:lnTo>
                        <a:pt x="586" y="572"/>
                      </a:lnTo>
                      <a:lnTo>
                        <a:pt x="599" y="560"/>
                      </a:lnTo>
                      <a:lnTo>
                        <a:pt x="611" y="546"/>
                      </a:lnTo>
                      <a:lnTo>
                        <a:pt x="623" y="531"/>
                      </a:lnTo>
                      <a:lnTo>
                        <a:pt x="632" y="516"/>
                      </a:lnTo>
                      <a:lnTo>
                        <a:pt x="641" y="499"/>
                      </a:lnTo>
                      <a:lnTo>
                        <a:pt x="647" y="482"/>
                      </a:lnTo>
                      <a:lnTo>
                        <a:pt x="651" y="473"/>
                      </a:lnTo>
                      <a:lnTo>
                        <a:pt x="653" y="464"/>
                      </a:lnTo>
                      <a:lnTo>
                        <a:pt x="654" y="454"/>
                      </a:lnTo>
                      <a:lnTo>
                        <a:pt x="655" y="445"/>
                      </a:lnTo>
                      <a:lnTo>
                        <a:pt x="660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4" y="435"/>
                      </a:lnTo>
                      <a:lnTo>
                        <a:pt x="682" y="427"/>
                      </a:lnTo>
                      <a:lnTo>
                        <a:pt x="687" y="419"/>
                      </a:lnTo>
                      <a:lnTo>
                        <a:pt x="692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8" y="366"/>
                      </a:lnTo>
                      <a:lnTo>
                        <a:pt x="697" y="359"/>
                      </a:lnTo>
                      <a:lnTo>
                        <a:pt x="696" y="351"/>
                      </a:lnTo>
                      <a:lnTo>
                        <a:pt x="692" y="344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2" y="178"/>
                      </a:lnTo>
                      <a:lnTo>
                        <a:pt x="710" y="160"/>
                      </a:lnTo>
                      <a:lnTo>
                        <a:pt x="707" y="151"/>
                      </a:lnTo>
                      <a:lnTo>
                        <a:pt x="704" y="140"/>
                      </a:lnTo>
                      <a:lnTo>
                        <a:pt x="701" y="129"/>
                      </a:lnTo>
                      <a:lnTo>
                        <a:pt x="696" y="119"/>
                      </a:lnTo>
                      <a:lnTo>
                        <a:pt x="690" y="108"/>
                      </a:lnTo>
                      <a:lnTo>
                        <a:pt x="684" y="96"/>
                      </a:lnTo>
                      <a:lnTo>
                        <a:pt x="675" y="85"/>
                      </a:lnTo>
                      <a:lnTo>
                        <a:pt x="667" y="74"/>
                      </a:lnTo>
                      <a:lnTo>
                        <a:pt x="658" y="65"/>
                      </a:lnTo>
                      <a:lnTo>
                        <a:pt x="648" y="56"/>
                      </a:lnTo>
                      <a:lnTo>
                        <a:pt x="638" y="49"/>
                      </a:lnTo>
                      <a:lnTo>
                        <a:pt x="628" y="41"/>
                      </a:lnTo>
                      <a:lnTo>
                        <a:pt x="616" y="35"/>
                      </a:lnTo>
                      <a:lnTo>
                        <a:pt x="604" y="29"/>
                      </a:lnTo>
                      <a:lnTo>
                        <a:pt x="592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6" y="1"/>
                      </a:lnTo>
                      <a:lnTo>
                        <a:pt x="469" y="0"/>
                      </a:lnTo>
                      <a:lnTo>
                        <a:pt x="451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2" y="4"/>
                      </a:lnTo>
                      <a:lnTo>
                        <a:pt x="366" y="7"/>
                      </a:lnTo>
                      <a:lnTo>
                        <a:pt x="351" y="10"/>
                      </a:lnTo>
                      <a:lnTo>
                        <a:pt x="337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4" y="41"/>
                      </a:lnTo>
                      <a:lnTo>
                        <a:pt x="263" y="49"/>
                      </a:lnTo>
                      <a:lnTo>
                        <a:pt x="254" y="56"/>
                      </a:lnTo>
                      <a:lnTo>
                        <a:pt x="244" y="65"/>
                      </a:lnTo>
                      <a:lnTo>
                        <a:pt x="236" y="74"/>
                      </a:lnTo>
                      <a:lnTo>
                        <a:pt x="226" y="85"/>
                      </a:lnTo>
                      <a:lnTo>
                        <a:pt x="218" y="96"/>
                      </a:lnTo>
                      <a:lnTo>
                        <a:pt x="212" y="108"/>
                      </a:lnTo>
                      <a:lnTo>
                        <a:pt x="207" y="119"/>
                      </a:lnTo>
                      <a:lnTo>
                        <a:pt x="201" y="129"/>
                      </a:lnTo>
                      <a:lnTo>
                        <a:pt x="198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4"/>
                      </a:lnTo>
                      <a:lnTo>
                        <a:pt x="207" y="351"/>
                      </a:lnTo>
                      <a:lnTo>
                        <a:pt x="206" y="359"/>
                      </a:lnTo>
                      <a:lnTo>
                        <a:pt x="205" y="366"/>
                      </a:lnTo>
                      <a:lnTo>
                        <a:pt x="203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4" y="419"/>
                      </a:lnTo>
                      <a:lnTo>
                        <a:pt x="221" y="427"/>
                      </a:lnTo>
                      <a:lnTo>
                        <a:pt x="228" y="435"/>
                      </a:lnTo>
                      <a:lnTo>
                        <a:pt x="232" y="438"/>
                      </a:lnTo>
                      <a:lnTo>
                        <a:pt x="237" y="440"/>
                      </a:lnTo>
                      <a:lnTo>
                        <a:pt x="242" y="443"/>
                      </a:lnTo>
                      <a:lnTo>
                        <a:pt x="247" y="445"/>
                      </a:lnTo>
                      <a:lnTo>
                        <a:pt x="248" y="454"/>
                      </a:lnTo>
                      <a:lnTo>
                        <a:pt x="250" y="464"/>
                      </a:lnTo>
                      <a:lnTo>
                        <a:pt x="252" y="473"/>
                      </a:lnTo>
                      <a:lnTo>
                        <a:pt x="255" y="482"/>
                      </a:lnTo>
                      <a:lnTo>
                        <a:pt x="261" y="499"/>
                      </a:lnTo>
                      <a:lnTo>
                        <a:pt x="270" y="516"/>
                      </a:lnTo>
                      <a:lnTo>
                        <a:pt x="280" y="531"/>
                      </a:lnTo>
                      <a:lnTo>
                        <a:pt x="290" y="546"/>
                      </a:lnTo>
                      <a:lnTo>
                        <a:pt x="303" y="560"/>
                      </a:lnTo>
                      <a:lnTo>
                        <a:pt x="316" y="572"/>
                      </a:lnTo>
                      <a:lnTo>
                        <a:pt x="108" y="635"/>
                      </a:lnTo>
                      <a:lnTo>
                        <a:pt x="96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4" y="661"/>
                      </a:lnTo>
                      <a:lnTo>
                        <a:pt x="54" y="670"/>
                      </a:lnTo>
                      <a:lnTo>
                        <a:pt x="46" y="678"/>
                      </a:lnTo>
                      <a:lnTo>
                        <a:pt x="37" y="688"/>
                      </a:lnTo>
                      <a:lnTo>
                        <a:pt x="30" y="699"/>
                      </a:lnTo>
                      <a:lnTo>
                        <a:pt x="23" y="709"/>
                      </a:lnTo>
                      <a:lnTo>
                        <a:pt x="17" y="721"/>
                      </a:lnTo>
                      <a:lnTo>
                        <a:pt x="13" y="733"/>
                      </a:lnTo>
                      <a:lnTo>
                        <a:pt x="7" y="745"/>
                      </a:lnTo>
                      <a:lnTo>
                        <a:pt x="4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1" y="783"/>
                      </a:lnTo>
                      <a:lnTo>
                        <a:pt x="900" y="770"/>
                      </a:lnTo>
                      <a:lnTo>
                        <a:pt x="898" y="758"/>
                      </a:lnTo>
                      <a:lnTo>
                        <a:pt x="894" y="745"/>
                      </a:lnTo>
                      <a:lnTo>
                        <a:pt x="890" y="733"/>
                      </a:lnTo>
                      <a:lnTo>
                        <a:pt x="884" y="721"/>
                      </a:lnTo>
                      <a:lnTo>
                        <a:pt x="879" y="709"/>
                      </a:lnTo>
                      <a:lnTo>
                        <a:pt x="871" y="699"/>
                      </a:lnTo>
                      <a:lnTo>
                        <a:pt x="864" y="688"/>
                      </a:lnTo>
                      <a:lnTo>
                        <a:pt x="856" y="678"/>
                      </a:lnTo>
                      <a:lnTo>
                        <a:pt x="847" y="670"/>
                      </a:lnTo>
                      <a:lnTo>
                        <a:pt x="837" y="661"/>
                      </a:lnTo>
                      <a:lnTo>
                        <a:pt x="827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3" y="63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27"/>
                <p:cNvSpPr/>
                <p:nvPr/>
              </p:nvSpPr>
              <p:spPr>
                <a:xfrm>
                  <a:off x="4994275" y="3736975"/>
                  <a:ext cx="33338" cy="15875"/>
                </a:xfrm>
                <a:custGeom>
                  <a:rect b="b" l="l" r="r" t="t"/>
                  <a:pathLst>
                    <a:path extrusionOk="0" h="50" w="107">
                      <a:moveTo>
                        <a:pt x="30" y="35"/>
                      </a:move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7" y="35"/>
                      </a:lnTo>
                      <a:lnTo>
                        <a:pt x="77" y="38"/>
                      </a:lnTo>
                      <a:lnTo>
                        <a:pt x="78" y="41"/>
                      </a:lnTo>
                      <a:lnTo>
                        <a:pt x="79" y="43"/>
                      </a:lnTo>
                      <a:lnTo>
                        <a:pt x="81" y="45"/>
                      </a:lnTo>
                      <a:lnTo>
                        <a:pt x="83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2" y="50"/>
                      </a:lnTo>
                      <a:lnTo>
                        <a:pt x="94" y="50"/>
                      </a:lnTo>
                      <a:lnTo>
                        <a:pt x="97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3" y="43"/>
                      </a:lnTo>
                      <a:lnTo>
                        <a:pt x="104" y="41"/>
                      </a:lnTo>
                      <a:lnTo>
                        <a:pt x="106" y="38"/>
                      </a:lnTo>
                      <a:lnTo>
                        <a:pt x="107" y="35"/>
                      </a:lnTo>
                      <a:lnTo>
                        <a:pt x="106" y="27"/>
                      </a:lnTo>
                      <a:lnTo>
                        <a:pt x="103" y="21"/>
                      </a:lnTo>
                      <a:lnTo>
                        <a:pt x="101" y="15"/>
                      </a:lnTo>
                      <a:lnTo>
                        <a:pt x="97" y="11"/>
                      </a:lnTo>
                      <a:lnTo>
                        <a:pt x="94" y="8"/>
                      </a:lnTo>
                      <a:lnTo>
                        <a:pt x="88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9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8" y="1"/>
                      </a:lnTo>
                      <a:lnTo>
                        <a:pt x="27" y="2"/>
                      </a:lnTo>
                      <a:lnTo>
                        <a:pt x="22" y="3"/>
                      </a:lnTo>
                      <a:lnTo>
                        <a:pt x="18" y="5"/>
                      </a:lnTo>
                      <a:lnTo>
                        <a:pt x="13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3" y="21"/>
                      </a:lnTo>
                      <a:lnTo>
                        <a:pt x="0" y="27"/>
                      </a:lnTo>
                      <a:lnTo>
                        <a:pt x="0" y="35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3" y="43"/>
                      </a:lnTo>
                      <a:lnTo>
                        <a:pt x="5" y="45"/>
                      </a:lnTo>
                      <a:lnTo>
                        <a:pt x="7" y="47"/>
                      </a:lnTo>
                      <a:lnTo>
                        <a:pt x="9" y="48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9" y="50"/>
                      </a:lnTo>
                      <a:lnTo>
                        <a:pt x="21" y="48"/>
                      </a:lnTo>
                      <a:lnTo>
                        <a:pt x="24" y="47"/>
                      </a:lnTo>
                      <a:lnTo>
                        <a:pt x="26" y="45"/>
                      </a:lnTo>
                      <a:lnTo>
                        <a:pt x="27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27"/>
                <p:cNvSpPr/>
                <p:nvPr/>
              </p:nvSpPr>
              <p:spPr>
                <a:xfrm>
                  <a:off x="5041900" y="3736975"/>
                  <a:ext cx="34925" cy="15875"/>
                </a:xfrm>
                <a:custGeom>
                  <a:rect b="b" l="l" r="r" t="t"/>
                  <a:pathLst>
                    <a:path extrusionOk="0" h="50" w="106">
                      <a:moveTo>
                        <a:pt x="15" y="50"/>
                      </a:moveTo>
                      <a:lnTo>
                        <a:pt x="18" y="50"/>
                      </a:lnTo>
                      <a:lnTo>
                        <a:pt x="21" y="48"/>
                      </a:lnTo>
                      <a:lnTo>
                        <a:pt x="23" y="47"/>
                      </a:lnTo>
                      <a:lnTo>
                        <a:pt x="25" y="45"/>
                      </a:lnTo>
                      <a:lnTo>
                        <a:pt x="28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6" y="35"/>
                      </a:lnTo>
                      <a:lnTo>
                        <a:pt x="76" y="38"/>
                      </a:lnTo>
                      <a:lnTo>
                        <a:pt x="77" y="41"/>
                      </a:lnTo>
                      <a:lnTo>
                        <a:pt x="78" y="43"/>
                      </a:lnTo>
                      <a:lnTo>
                        <a:pt x="80" y="45"/>
                      </a:lnTo>
                      <a:lnTo>
                        <a:pt x="82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1" y="50"/>
                      </a:lnTo>
                      <a:lnTo>
                        <a:pt x="94" y="50"/>
                      </a:lnTo>
                      <a:lnTo>
                        <a:pt x="96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4" y="43"/>
                      </a:lnTo>
                      <a:lnTo>
                        <a:pt x="105" y="41"/>
                      </a:lnTo>
                      <a:lnTo>
                        <a:pt x="106" y="38"/>
                      </a:lnTo>
                      <a:lnTo>
                        <a:pt x="106" y="35"/>
                      </a:lnTo>
                      <a:lnTo>
                        <a:pt x="105" y="27"/>
                      </a:lnTo>
                      <a:lnTo>
                        <a:pt x="104" y="21"/>
                      </a:lnTo>
                      <a:lnTo>
                        <a:pt x="100" y="15"/>
                      </a:lnTo>
                      <a:lnTo>
                        <a:pt x="97" y="11"/>
                      </a:lnTo>
                      <a:lnTo>
                        <a:pt x="93" y="8"/>
                      </a:lnTo>
                      <a:lnTo>
                        <a:pt x="89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8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1"/>
                      </a:lnTo>
                      <a:lnTo>
                        <a:pt x="26" y="2"/>
                      </a:lnTo>
                      <a:lnTo>
                        <a:pt x="22" y="3"/>
                      </a:lnTo>
                      <a:lnTo>
                        <a:pt x="17" y="5"/>
                      </a:lnTo>
                      <a:lnTo>
                        <a:pt x="12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1" y="27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  <a:lnTo>
                        <a:pt x="3" y="43"/>
                      </a:lnTo>
                      <a:lnTo>
                        <a:pt x="4" y="45"/>
                      </a:lnTo>
                      <a:lnTo>
                        <a:pt x="6" y="47"/>
                      </a:lnTo>
                      <a:lnTo>
                        <a:pt x="9" y="48"/>
                      </a:lnTo>
                      <a:lnTo>
                        <a:pt x="11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8" name="Google Shape;158;p27"/>
            <p:cNvGrpSpPr/>
            <p:nvPr/>
          </p:nvGrpSpPr>
          <p:grpSpPr>
            <a:xfrm>
              <a:off x="3692914" y="4526528"/>
              <a:ext cx="2124600" cy="884749"/>
              <a:chOff x="896732" y="4526528"/>
              <a:chExt cx="2124600" cy="884749"/>
            </a:xfrm>
          </p:grpSpPr>
          <p:sp>
            <p:nvSpPr>
              <p:cNvPr id="159" name="Google Shape;159;p27"/>
              <p:cNvSpPr txBox="1"/>
              <p:nvPr/>
            </p:nvSpPr>
            <p:spPr>
              <a:xfrm>
                <a:off x="896732" y="4526528"/>
                <a:ext cx="2124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MICHAEL</a:t>
                </a:r>
                <a:endParaRPr sz="1100"/>
              </a:p>
            </p:txBody>
          </p:sp>
          <p:sp>
            <p:nvSpPr>
              <p:cNvPr id="160" name="Google Shape;160;p27"/>
              <p:cNvSpPr txBox="1"/>
              <p:nvPr/>
            </p:nvSpPr>
            <p:spPr>
              <a:xfrm>
                <a:off x="896732" y="4800281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Title</a:t>
                </a:r>
                <a:endParaRPr sz="1100"/>
              </a:p>
            </p:txBody>
          </p:sp>
          <p:sp>
            <p:nvSpPr>
              <p:cNvPr id="161" name="Google Shape;161;p27"/>
              <p:cNvSpPr txBox="1"/>
              <p:nvPr/>
            </p:nvSpPr>
            <p:spPr>
              <a:xfrm>
                <a:off x="896732" y="5185377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62" name="Google Shape;162;p27"/>
          <p:cNvGrpSpPr/>
          <p:nvPr/>
        </p:nvGrpSpPr>
        <p:grpSpPr>
          <a:xfrm>
            <a:off x="5818183" y="1661698"/>
            <a:ext cx="1593450" cy="2295014"/>
            <a:chOff x="6508837" y="2351258"/>
            <a:chExt cx="2124600" cy="3060019"/>
          </a:xfrm>
        </p:grpSpPr>
        <p:grpSp>
          <p:nvGrpSpPr>
            <p:cNvPr id="163" name="Google Shape;163;p27"/>
            <p:cNvGrpSpPr/>
            <p:nvPr/>
          </p:nvGrpSpPr>
          <p:grpSpPr>
            <a:xfrm>
              <a:off x="6574842" y="2351258"/>
              <a:ext cx="1992586" cy="1992586"/>
              <a:chOff x="6508871" y="2351258"/>
              <a:chExt cx="1992586" cy="1992586"/>
            </a:xfrm>
          </p:grpSpPr>
          <p:sp>
            <p:nvSpPr>
              <p:cNvPr id="164" name="Google Shape;164;p27"/>
              <p:cNvSpPr/>
              <p:nvPr/>
            </p:nvSpPr>
            <p:spPr>
              <a:xfrm>
                <a:off x="6508871" y="2351258"/>
                <a:ext cx="1992586" cy="1992586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" name="Google Shape;165;p27"/>
              <p:cNvGrpSpPr/>
              <p:nvPr/>
            </p:nvGrpSpPr>
            <p:grpSpPr>
              <a:xfrm>
                <a:off x="7146793" y="2997144"/>
                <a:ext cx="716742" cy="700814"/>
                <a:chOff x="307975" y="3641725"/>
                <a:chExt cx="285750" cy="279400"/>
              </a:xfrm>
            </p:grpSpPr>
            <p:sp>
              <p:nvSpPr>
                <p:cNvPr id="166" name="Google Shape;166;p27"/>
                <p:cNvSpPr/>
                <p:nvPr/>
              </p:nvSpPr>
              <p:spPr>
                <a:xfrm>
                  <a:off x="307975" y="3641725"/>
                  <a:ext cx="285750" cy="279400"/>
                </a:xfrm>
                <a:custGeom>
                  <a:rect b="b" l="l" r="r" t="t"/>
                  <a:pathLst>
                    <a:path extrusionOk="0" h="881" w="902">
                      <a:moveTo>
                        <a:pt x="555" y="850"/>
                      </a:moveTo>
                      <a:lnTo>
                        <a:pt x="698" y="645"/>
                      </a:lnTo>
                      <a:lnTo>
                        <a:pt x="721" y="649"/>
                      </a:lnTo>
                      <a:lnTo>
                        <a:pt x="745" y="653"/>
                      </a:lnTo>
                      <a:lnTo>
                        <a:pt x="756" y="656"/>
                      </a:lnTo>
                      <a:lnTo>
                        <a:pt x="765" y="659"/>
                      </a:lnTo>
                      <a:lnTo>
                        <a:pt x="775" y="665"/>
                      </a:lnTo>
                      <a:lnTo>
                        <a:pt x="783" y="670"/>
                      </a:lnTo>
                      <a:lnTo>
                        <a:pt x="793" y="679"/>
                      </a:lnTo>
                      <a:lnTo>
                        <a:pt x="803" y="688"/>
                      </a:lnTo>
                      <a:lnTo>
                        <a:pt x="811" y="699"/>
                      </a:lnTo>
                      <a:lnTo>
                        <a:pt x="819" y="710"/>
                      </a:lnTo>
                      <a:lnTo>
                        <a:pt x="826" y="723"/>
                      </a:lnTo>
                      <a:lnTo>
                        <a:pt x="833" y="734"/>
                      </a:lnTo>
                      <a:lnTo>
                        <a:pt x="839" y="748"/>
                      </a:lnTo>
                      <a:lnTo>
                        <a:pt x="845" y="761"/>
                      </a:lnTo>
                      <a:lnTo>
                        <a:pt x="853" y="787"/>
                      </a:lnTo>
                      <a:lnTo>
                        <a:pt x="861" y="812"/>
                      </a:lnTo>
                      <a:lnTo>
                        <a:pt x="866" y="833"/>
                      </a:lnTo>
                      <a:lnTo>
                        <a:pt x="869" y="850"/>
                      </a:lnTo>
                      <a:lnTo>
                        <a:pt x="555" y="850"/>
                      </a:lnTo>
                      <a:close/>
                      <a:moveTo>
                        <a:pt x="119" y="670"/>
                      </a:moveTo>
                      <a:lnTo>
                        <a:pt x="128" y="664"/>
                      </a:lnTo>
                      <a:lnTo>
                        <a:pt x="140" y="658"/>
                      </a:lnTo>
                      <a:lnTo>
                        <a:pt x="152" y="654"/>
                      </a:lnTo>
                      <a:lnTo>
                        <a:pt x="165" y="651"/>
                      </a:lnTo>
                      <a:lnTo>
                        <a:pt x="193" y="647"/>
                      </a:lnTo>
                      <a:lnTo>
                        <a:pt x="221" y="643"/>
                      </a:lnTo>
                      <a:lnTo>
                        <a:pt x="221" y="643"/>
                      </a:lnTo>
                      <a:lnTo>
                        <a:pt x="222" y="643"/>
                      </a:lnTo>
                      <a:lnTo>
                        <a:pt x="365" y="850"/>
                      </a:lnTo>
                      <a:lnTo>
                        <a:pt x="32" y="850"/>
                      </a:lnTo>
                      <a:lnTo>
                        <a:pt x="36" y="833"/>
                      </a:lnTo>
                      <a:lnTo>
                        <a:pt x="41" y="812"/>
                      </a:lnTo>
                      <a:lnTo>
                        <a:pt x="48" y="787"/>
                      </a:lnTo>
                      <a:lnTo>
                        <a:pt x="58" y="761"/>
                      </a:lnTo>
                      <a:lnTo>
                        <a:pt x="63" y="748"/>
                      </a:lnTo>
                      <a:lnTo>
                        <a:pt x="68" y="734"/>
                      </a:lnTo>
                      <a:lnTo>
                        <a:pt x="76" y="723"/>
                      </a:lnTo>
                      <a:lnTo>
                        <a:pt x="82" y="710"/>
                      </a:lnTo>
                      <a:lnTo>
                        <a:pt x="91" y="699"/>
                      </a:lnTo>
                      <a:lnTo>
                        <a:pt x="99" y="688"/>
                      </a:lnTo>
                      <a:lnTo>
                        <a:pt x="108" y="679"/>
                      </a:lnTo>
                      <a:lnTo>
                        <a:pt x="119" y="670"/>
                      </a:lnTo>
                      <a:close/>
                      <a:moveTo>
                        <a:pt x="361" y="535"/>
                      </a:moveTo>
                      <a:lnTo>
                        <a:pt x="361" y="447"/>
                      </a:lnTo>
                      <a:lnTo>
                        <a:pt x="363" y="445"/>
                      </a:lnTo>
                      <a:lnTo>
                        <a:pt x="365" y="444"/>
                      </a:lnTo>
                      <a:lnTo>
                        <a:pt x="367" y="442"/>
                      </a:lnTo>
                      <a:lnTo>
                        <a:pt x="370" y="439"/>
                      </a:lnTo>
                      <a:lnTo>
                        <a:pt x="371" y="435"/>
                      </a:lnTo>
                      <a:lnTo>
                        <a:pt x="371" y="433"/>
                      </a:lnTo>
                      <a:lnTo>
                        <a:pt x="371" y="430"/>
                      </a:lnTo>
                      <a:lnTo>
                        <a:pt x="370" y="427"/>
                      </a:lnTo>
                      <a:lnTo>
                        <a:pt x="368" y="425"/>
                      </a:lnTo>
                      <a:lnTo>
                        <a:pt x="366" y="422"/>
                      </a:lnTo>
                      <a:lnTo>
                        <a:pt x="364" y="420"/>
                      </a:lnTo>
                      <a:lnTo>
                        <a:pt x="362" y="419"/>
                      </a:lnTo>
                      <a:lnTo>
                        <a:pt x="360" y="417"/>
                      </a:lnTo>
                      <a:lnTo>
                        <a:pt x="355" y="413"/>
                      </a:lnTo>
                      <a:lnTo>
                        <a:pt x="351" y="410"/>
                      </a:lnTo>
                      <a:lnTo>
                        <a:pt x="348" y="405"/>
                      </a:lnTo>
                      <a:lnTo>
                        <a:pt x="345" y="400"/>
                      </a:lnTo>
                      <a:lnTo>
                        <a:pt x="342" y="392"/>
                      </a:lnTo>
                      <a:lnTo>
                        <a:pt x="338" y="384"/>
                      </a:lnTo>
                      <a:lnTo>
                        <a:pt x="335" y="374"/>
                      </a:lnTo>
                      <a:lnTo>
                        <a:pt x="332" y="363"/>
                      </a:lnTo>
                      <a:lnTo>
                        <a:pt x="331" y="351"/>
                      </a:lnTo>
                      <a:lnTo>
                        <a:pt x="330" y="336"/>
                      </a:lnTo>
                      <a:lnTo>
                        <a:pt x="329" y="318"/>
                      </a:lnTo>
                      <a:lnTo>
                        <a:pt x="330" y="300"/>
                      </a:lnTo>
                      <a:lnTo>
                        <a:pt x="333" y="280"/>
                      </a:lnTo>
                      <a:lnTo>
                        <a:pt x="337" y="271"/>
                      </a:lnTo>
                      <a:lnTo>
                        <a:pt x="341" y="264"/>
                      </a:lnTo>
                      <a:lnTo>
                        <a:pt x="345" y="256"/>
                      </a:lnTo>
                      <a:lnTo>
                        <a:pt x="347" y="249"/>
                      </a:lnTo>
                      <a:lnTo>
                        <a:pt x="350" y="234"/>
                      </a:lnTo>
                      <a:lnTo>
                        <a:pt x="352" y="222"/>
                      </a:lnTo>
                      <a:lnTo>
                        <a:pt x="351" y="219"/>
                      </a:lnTo>
                      <a:lnTo>
                        <a:pt x="351" y="216"/>
                      </a:lnTo>
                      <a:lnTo>
                        <a:pt x="349" y="213"/>
                      </a:lnTo>
                      <a:lnTo>
                        <a:pt x="348" y="211"/>
                      </a:lnTo>
                      <a:lnTo>
                        <a:pt x="345" y="209"/>
                      </a:lnTo>
                      <a:lnTo>
                        <a:pt x="343" y="208"/>
                      </a:lnTo>
                      <a:lnTo>
                        <a:pt x="340" y="207"/>
                      </a:lnTo>
                      <a:lnTo>
                        <a:pt x="337" y="207"/>
                      </a:lnTo>
                      <a:lnTo>
                        <a:pt x="334" y="207"/>
                      </a:lnTo>
                      <a:lnTo>
                        <a:pt x="331" y="208"/>
                      </a:lnTo>
                      <a:lnTo>
                        <a:pt x="329" y="209"/>
                      </a:lnTo>
                      <a:lnTo>
                        <a:pt x="327" y="211"/>
                      </a:lnTo>
                      <a:lnTo>
                        <a:pt x="325" y="213"/>
                      </a:lnTo>
                      <a:lnTo>
                        <a:pt x="323" y="216"/>
                      </a:lnTo>
                      <a:lnTo>
                        <a:pt x="322" y="219"/>
                      </a:lnTo>
                      <a:lnTo>
                        <a:pt x="322" y="222"/>
                      </a:lnTo>
                      <a:lnTo>
                        <a:pt x="321" y="231"/>
                      </a:lnTo>
                      <a:lnTo>
                        <a:pt x="317" y="242"/>
                      </a:lnTo>
                      <a:lnTo>
                        <a:pt x="313" y="255"/>
                      </a:lnTo>
                      <a:lnTo>
                        <a:pt x="305" y="267"/>
                      </a:lnTo>
                      <a:lnTo>
                        <a:pt x="305" y="267"/>
                      </a:lnTo>
                      <a:lnTo>
                        <a:pt x="305" y="267"/>
                      </a:lnTo>
                      <a:lnTo>
                        <a:pt x="300" y="273"/>
                      </a:lnTo>
                      <a:lnTo>
                        <a:pt x="293" y="278"/>
                      </a:lnTo>
                      <a:lnTo>
                        <a:pt x="290" y="280"/>
                      </a:lnTo>
                      <a:lnTo>
                        <a:pt x="287" y="281"/>
                      </a:lnTo>
                      <a:lnTo>
                        <a:pt x="284" y="282"/>
                      </a:lnTo>
                      <a:lnTo>
                        <a:pt x="281" y="283"/>
                      </a:lnTo>
                      <a:lnTo>
                        <a:pt x="277" y="283"/>
                      </a:lnTo>
                      <a:lnTo>
                        <a:pt x="274" y="284"/>
                      </a:lnTo>
                      <a:lnTo>
                        <a:pt x="272" y="285"/>
                      </a:lnTo>
                      <a:lnTo>
                        <a:pt x="270" y="287"/>
                      </a:lnTo>
                      <a:lnTo>
                        <a:pt x="268" y="290"/>
                      </a:lnTo>
                      <a:lnTo>
                        <a:pt x="267" y="292"/>
                      </a:lnTo>
                      <a:lnTo>
                        <a:pt x="266" y="295"/>
                      </a:lnTo>
                      <a:lnTo>
                        <a:pt x="266" y="298"/>
                      </a:lnTo>
                      <a:lnTo>
                        <a:pt x="266" y="300"/>
                      </a:lnTo>
                      <a:lnTo>
                        <a:pt x="267" y="303"/>
                      </a:lnTo>
                      <a:lnTo>
                        <a:pt x="268" y="306"/>
                      </a:lnTo>
                      <a:lnTo>
                        <a:pt x="270" y="308"/>
                      </a:lnTo>
                      <a:lnTo>
                        <a:pt x="272" y="310"/>
                      </a:lnTo>
                      <a:lnTo>
                        <a:pt x="274" y="311"/>
                      </a:lnTo>
                      <a:lnTo>
                        <a:pt x="277" y="312"/>
                      </a:lnTo>
                      <a:lnTo>
                        <a:pt x="281" y="313"/>
                      </a:lnTo>
                      <a:lnTo>
                        <a:pt x="290" y="312"/>
                      </a:lnTo>
                      <a:lnTo>
                        <a:pt x="300" y="309"/>
                      </a:lnTo>
                      <a:lnTo>
                        <a:pt x="299" y="332"/>
                      </a:lnTo>
                      <a:lnTo>
                        <a:pt x="301" y="353"/>
                      </a:lnTo>
                      <a:lnTo>
                        <a:pt x="303" y="371"/>
                      </a:lnTo>
                      <a:lnTo>
                        <a:pt x="306" y="386"/>
                      </a:lnTo>
                      <a:lnTo>
                        <a:pt x="312" y="400"/>
                      </a:lnTo>
                      <a:lnTo>
                        <a:pt x="317" y="412"/>
                      </a:lnTo>
                      <a:lnTo>
                        <a:pt x="322" y="420"/>
                      </a:lnTo>
                      <a:lnTo>
                        <a:pt x="328" y="429"/>
                      </a:lnTo>
                      <a:lnTo>
                        <a:pt x="322" y="436"/>
                      </a:lnTo>
                      <a:lnTo>
                        <a:pt x="316" y="444"/>
                      </a:lnTo>
                      <a:lnTo>
                        <a:pt x="308" y="451"/>
                      </a:lnTo>
                      <a:lnTo>
                        <a:pt x="299" y="458"/>
                      </a:lnTo>
                      <a:lnTo>
                        <a:pt x="288" y="463"/>
                      </a:lnTo>
                      <a:lnTo>
                        <a:pt x="276" y="467"/>
                      </a:lnTo>
                      <a:lnTo>
                        <a:pt x="264" y="471"/>
                      </a:lnTo>
                      <a:lnTo>
                        <a:pt x="251" y="471"/>
                      </a:lnTo>
                      <a:lnTo>
                        <a:pt x="243" y="471"/>
                      </a:lnTo>
                      <a:lnTo>
                        <a:pt x="234" y="470"/>
                      </a:lnTo>
                      <a:lnTo>
                        <a:pt x="225" y="467"/>
                      </a:lnTo>
                      <a:lnTo>
                        <a:pt x="215" y="464"/>
                      </a:lnTo>
                      <a:lnTo>
                        <a:pt x="206" y="460"/>
                      </a:lnTo>
                      <a:lnTo>
                        <a:pt x="195" y="455"/>
                      </a:lnTo>
                      <a:lnTo>
                        <a:pt x="184" y="447"/>
                      </a:lnTo>
                      <a:lnTo>
                        <a:pt x="173" y="437"/>
                      </a:lnTo>
                      <a:lnTo>
                        <a:pt x="180" y="432"/>
                      </a:lnTo>
                      <a:lnTo>
                        <a:pt x="185" y="427"/>
                      </a:lnTo>
                      <a:lnTo>
                        <a:pt x="190" y="419"/>
                      </a:lnTo>
                      <a:lnTo>
                        <a:pt x="195" y="412"/>
                      </a:lnTo>
                      <a:lnTo>
                        <a:pt x="199" y="403"/>
                      </a:lnTo>
                      <a:lnTo>
                        <a:pt x="202" y="394"/>
                      </a:lnTo>
                      <a:lnTo>
                        <a:pt x="206" y="384"/>
                      </a:lnTo>
                      <a:lnTo>
                        <a:pt x="209" y="373"/>
                      </a:lnTo>
                      <a:lnTo>
                        <a:pt x="214" y="350"/>
                      </a:lnTo>
                      <a:lnTo>
                        <a:pt x="219" y="323"/>
                      </a:lnTo>
                      <a:lnTo>
                        <a:pt x="224" y="296"/>
                      </a:lnTo>
                      <a:lnTo>
                        <a:pt x="228" y="267"/>
                      </a:lnTo>
                      <a:lnTo>
                        <a:pt x="233" y="225"/>
                      </a:lnTo>
                      <a:lnTo>
                        <a:pt x="241" y="183"/>
                      </a:lnTo>
                      <a:lnTo>
                        <a:pt x="245" y="163"/>
                      </a:lnTo>
                      <a:lnTo>
                        <a:pt x="249" y="143"/>
                      </a:lnTo>
                      <a:lnTo>
                        <a:pt x="255" y="124"/>
                      </a:lnTo>
                      <a:lnTo>
                        <a:pt x="261" y="107"/>
                      </a:lnTo>
                      <a:lnTo>
                        <a:pt x="268" y="90"/>
                      </a:lnTo>
                      <a:lnTo>
                        <a:pt x="275" y="75"/>
                      </a:lnTo>
                      <a:lnTo>
                        <a:pt x="284" y="62"/>
                      </a:lnTo>
                      <a:lnTo>
                        <a:pt x="293" y="52"/>
                      </a:lnTo>
                      <a:lnTo>
                        <a:pt x="299" y="46"/>
                      </a:lnTo>
                      <a:lnTo>
                        <a:pt x="304" y="42"/>
                      </a:lnTo>
                      <a:lnTo>
                        <a:pt x="310" y="39"/>
                      </a:lnTo>
                      <a:lnTo>
                        <a:pt x="316" y="35"/>
                      </a:lnTo>
                      <a:lnTo>
                        <a:pt x="322" y="33"/>
                      </a:lnTo>
                      <a:lnTo>
                        <a:pt x="329" y="31"/>
                      </a:lnTo>
                      <a:lnTo>
                        <a:pt x="336" y="30"/>
                      </a:lnTo>
                      <a:lnTo>
                        <a:pt x="344" y="30"/>
                      </a:lnTo>
                      <a:lnTo>
                        <a:pt x="355" y="30"/>
                      </a:lnTo>
                      <a:lnTo>
                        <a:pt x="365" y="32"/>
                      </a:lnTo>
                      <a:lnTo>
                        <a:pt x="377" y="35"/>
                      </a:lnTo>
                      <a:lnTo>
                        <a:pt x="389" y="39"/>
                      </a:lnTo>
                      <a:lnTo>
                        <a:pt x="402" y="44"/>
                      </a:lnTo>
                      <a:lnTo>
                        <a:pt x="415" y="50"/>
                      </a:lnTo>
                      <a:lnTo>
                        <a:pt x="429" y="58"/>
                      </a:lnTo>
                      <a:lnTo>
                        <a:pt x="442" y="67"/>
                      </a:lnTo>
                      <a:lnTo>
                        <a:pt x="447" y="69"/>
                      </a:lnTo>
                      <a:lnTo>
                        <a:pt x="451" y="69"/>
                      </a:lnTo>
                      <a:lnTo>
                        <a:pt x="455" y="69"/>
                      </a:lnTo>
                      <a:lnTo>
                        <a:pt x="459" y="67"/>
                      </a:lnTo>
                      <a:lnTo>
                        <a:pt x="472" y="58"/>
                      </a:lnTo>
                      <a:lnTo>
                        <a:pt x="486" y="50"/>
                      </a:lnTo>
                      <a:lnTo>
                        <a:pt x="500" y="44"/>
                      </a:lnTo>
                      <a:lnTo>
                        <a:pt x="512" y="39"/>
                      </a:lnTo>
                      <a:lnTo>
                        <a:pt x="525" y="35"/>
                      </a:lnTo>
                      <a:lnTo>
                        <a:pt x="536" y="32"/>
                      </a:lnTo>
                      <a:lnTo>
                        <a:pt x="548" y="30"/>
                      </a:lnTo>
                      <a:lnTo>
                        <a:pt x="557" y="30"/>
                      </a:lnTo>
                      <a:lnTo>
                        <a:pt x="565" y="30"/>
                      </a:lnTo>
                      <a:lnTo>
                        <a:pt x="572" y="31"/>
                      </a:lnTo>
                      <a:lnTo>
                        <a:pt x="579" y="33"/>
                      </a:lnTo>
                      <a:lnTo>
                        <a:pt x="585" y="35"/>
                      </a:lnTo>
                      <a:lnTo>
                        <a:pt x="591" y="39"/>
                      </a:lnTo>
                      <a:lnTo>
                        <a:pt x="598" y="42"/>
                      </a:lnTo>
                      <a:lnTo>
                        <a:pt x="603" y="46"/>
                      </a:lnTo>
                      <a:lnTo>
                        <a:pt x="609" y="52"/>
                      </a:lnTo>
                      <a:lnTo>
                        <a:pt x="618" y="62"/>
                      </a:lnTo>
                      <a:lnTo>
                        <a:pt x="627" y="75"/>
                      </a:lnTo>
                      <a:lnTo>
                        <a:pt x="634" y="90"/>
                      </a:lnTo>
                      <a:lnTo>
                        <a:pt x="641" y="107"/>
                      </a:lnTo>
                      <a:lnTo>
                        <a:pt x="647" y="124"/>
                      </a:lnTo>
                      <a:lnTo>
                        <a:pt x="652" y="143"/>
                      </a:lnTo>
                      <a:lnTo>
                        <a:pt x="657" y="163"/>
                      </a:lnTo>
                      <a:lnTo>
                        <a:pt x="660" y="183"/>
                      </a:lnTo>
                      <a:lnTo>
                        <a:pt x="668" y="225"/>
                      </a:lnTo>
                      <a:lnTo>
                        <a:pt x="674" y="267"/>
                      </a:lnTo>
                      <a:lnTo>
                        <a:pt x="678" y="296"/>
                      </a:lnTo>
                      <a:lnTo>
                        <a:pt x="683" y="324"/>
                      </a:lnTo>
                      <a:lnTo>
                        <a:pt x="687" y="351"/>
                      </a:lnTo>
                      <a:lnTo>
                        <a:pt x="693" y="374"/>
                      </a:lnTo>
                      <a:lnTo>
                        <a:pt x="697" y="386"/>
                      </a:lnTo>
                      <a:lnTo>
                        <a:pt x="700" y="396"/>
                      </a:lnTo>
                      <a:lnTo>
                        <a:pt x="704" y="405"/>
                      </a:lnTo>
                      <a:lnTo>
                        <a:pt x="708" y="414"/>
                      </a:lnTo>
                      <a:lnTo>
                        <a:pt x="713" y="421"/>
                      </a:lnTo>
                      <a:lnTo>
                        <a:pt x="718" y="429"/>
                      </a:lnTo>
                      <a:lnTo>
                        <a:pt x="723" y="434"/>
                      </a:lnTo>
                      <a:lnTo>
                        <a:pt x="730" y="439"/>
                      </a:lnTo>
                      <a:lnTo>
                        <a:pt x="722" y="447"/>
                      </a:lnTo>
                      <a:lnTo>
                        <a:pt x="714" y="455"/>
                      </a:lnTo>
                      <a:lnTo>
                        <a:pt x="704" y="461"/>
                      </a:lnTo>
                      <a:lnTo>
                        <a:pt x="694" y="466"/>
                      </a:lnTo>
                      <a:lnTo>
                        <a:pt x="685" y="471"/>
                      </a:lnTo>
                      <a:lnTo>
                        <a:pt x="674" y="474"/>
                      </a:lnTo>
                      <a:lnTo>
                        <a:pt x="663" y="475"/>
                      </a:lnTo>
                      <a:lnTo>
                        <a:pt x="653" y="476"/>
                      </a:lnTo>
                      <a:lnTo>
                        <a:pt x="639" y="475"/>
                      </a:lnTo>
                      <a:lnTo>
                        <a:pt x="626" y="473"/>
                      </a:lnTo>
                      <a:lnTo>
                        <a:pt x="614" y="469"/>
                      </a:lnTo>
                      <a:lnTo>
                        <a:pt x="603" y="462"/>
                      </a:lnTo>
                      <a:lnTo>
                        <a:pt x="594" y="456"/>
                      </a:lnTo>
                      <a:lnTo>
                        <a:pt x="585" y="447"/>
                      </a:lnTo>
                      <a:lnTo>
                        <a:pt x="579" y="437"/>
                      </a:lnTo>
                      <a:lnTo>
                        <a:pt x="573" y="427"/>
                      </a:lnTo>
                      <a:lnTo>
                        <a:pt x="579" y="419"/>
                      </a:lnTo>
                      <a:lnTo>
                        <a:pt x="585" y="411"/>
                      </a:lnTo>
                      <a:lnTo>
                        <a:pt x="590" y="399"/>
                      </a:lnTo>
                      <a:lnTo>
                        <a:pt x="595" y="386"/>
                      </a:lnTo>
                      <a:lnTo>
                        <a:pt x="598" y="371"/>
                      </a:lnTo>
                      <a:lnTo>
                        <a:pt x="601" y="353"/>
                      </a:lnTo>
                      <a:lnTo>
                        <a:pt x="602" y="332"/>
                      </a:lnTo>
                      <a:lnTo>
                        <a:pt x="602" y="309"/>
                      </a:lnTo>
                      <a:lnTo>
                        <a:pt x="611" y="312"/>
                      </a:lnTo>
                      <a:lnTo>
                        <a:pt x="622" y="313"/>
                      </a:lnTo>
                      <a:lnTo>
                        <a:pt x="625" y="312"/>
                      </a:lnTo>
                      <a:lnTo>
                        <a:pt x="627" y="311"/>
                      </a:lnTo>
                      <a:lnTo>
                        <a:pt x="630" y="310"/>
                      </a:lnTo>
                      <a:lnTo>
                        <a:pt x="632" y="308"/>
                      </a:lnTo>
                      <a:lnTo>
                        <a:pt x="634" y="306"/>
                      </a:lnTo>
                      <a:lnTo>
                        <a:pt x="635" y="303"/>
                      </a:lnTo>
                      <a:lnTo>
                        <a:pt x="637" y="300"/>
                      </a:lnTo>
                      <a:lnTo>
                        <a:pt x="637" y="298"/>
                      </a:lnTo>
                      <a:lnTo>
                        <a:pt x="637" y="295"/>
                      </a:lnTo>
                      <a:lnTo>
                        <a:pt x="635" y="292"/>
                      </a:lnTo>
                      <a:lnTo>
                        <a:pt x="634" y="290"/>
                      </a:lnTo>
                      <a:lnTo>
                        <a:pt x="632" y="287"/>
                      </a:lnTo>
                      <a:lnTo>
                        <a:pt x="630" y="285"/>
                      </a:lnTo>
                      <a:lnTo>
                        <a:pt x="627" y="284"/>
                      </a:lnTo>
                      <a:lnTo>
                        <a:pt x="625" y="283"/>
                      </a:lnTo>
                      <a:lnTo>
                        <a:pt x="622" y="283"/>
                      </a:lnTo>
                      <a:lnTo>
                        <a:pt x="618" y="282"/>
                      </a:lnTo>
                      <a:lnTo>
                        <a:pt x="614" y="281"/>
                      </a:lnTo>
                      <a:lnTo>
                        <a:pt x="611" y="280"/>
                      </a:lnTo>
                      <a:lnTo>
                        <a:pt x="608" y="278"/>
                      </a:lnTo>
                      <a:lnTo>
                        <a:pt x="602" y="273"/>
                      </a:lnTo>
                      <a:lnTo>
                        <a:pt x="597" y="267"/>
                      </a:lnTo>
                      <a:lnTo>
                        <a:pt x="597" y="267"/>
                      </a:lnTo>
                      <a:lnTo>
                        <a:pt x="597" y="267"/>
                      </a:lnTo>
                      <a:lnTo>
                        <a:pt x="589" y="255"/>
                      </a:lnTo>
                      <a:lnTo>
                        <a:pt x="584" y="242"/>
                      </a:lnTo>
                      <a:lnTo>
                        <a:pt x="581" y="231"/>
                      </a:lnTo>
                      <a:lnTo>
                        <a:pt x="580" y="222"/>
                      </a:lnTo>
                      <a:lnTo>
                        <a:pt x="580" y="219"/>
                      </a:lnTo>
                      <a:lnTo>
                        <a:pt x="579" y="216"/>
                      </a:lnTo>
                      <a:lnTo>
                        <a:pt x="576" y="213"/>
                      </a:lnTo>
                      <a:lnTo>
                        <a:pt x="575" y="211"/>
                      </a:lnTo>
                      <a:lnTo>
                        <a:pt x="573" y="209"/>
                      </a:lnTo>
                      <a:lnTo>
                        <a:pt x="570" y="208"/>
                      </a:lnTo>
                      <a:lnTo>
                        <a:pt x="568" y="207"/>
                      </a:lnTo>
                      <a:lnTo>
                        <a:pt x="565" y="207"/>
                      </a:lnTo>
                      <a:lnTo>
                        <a:pt x="561" y="207"/>
                      </a:lnTo>
                      <a:lnTo>
                        <a:pt x="558" y="208"/>
                      </a:lnTo>
                      <a:lnTo>
                        <a:pt x="556" y="209"/>
                      </a:lnTo>
                      <a:lnTo>
                        <a:pt x="554" y="211"/>
                      </a:lnTo>
                      <a:lnTo>
                        <a:pt x="552" y="213"/>
                      </a:lnTo>
                      <a:lnTo>
                        <a:pt x="551" y="216"/>
                      </a:lnTo>
                      <a:lnTo>
                        <a:pt x="550" y="219"/>
                      </a:lnTo>
                      <a:lnTo>
                        <a:pt x="550" y="222"/>
                      </a:lnTo>
                      <a:lnTo>
                        <a:pt x="551" y="234"/>
                      </a:lnTo>
                      <a:lnTo>
                        <a:pt x="554" y="249"/>
                      </a:lnTo>
                      <a:lnTo>
                        <a:pt x="557" y="256"/>
                      </a:lnTo>
                      <a:lnTo>
                        <a:pt x="560" y="264"/>
                      </a:lnTo>
                      <a:lnTo>
                        <a:pt x="565" y="271"/>
                      </a:lnTo>
                      <a:lnTo>
                        <a:pt x="569" y="279"/>
                      </a:lnTo>
                      <a:lnTo>
                        <a:pt x="571" y="299"/>
                      </a:lnTo>
                      <a:lnTo>
                        <a:pt x="572" y="317"/>
                      </a:lnTo>
                      <a:lnTo>
                        <a:pt x="572" y="335"/>
                      </a:lnTo>
                      <a:lnTo>
                        <a:pt x="571" y="348"/>
                      </a:lnTo>
                      <a:lnTo>
                        <a:pt x="569" y="361"/>
                      </a:lnTo>
                      <a:lnTo>
                        <a:pt x="567" y="372"/>
                      </a:lnTo>
                      <a:lnTo>
                        <a:pt x="564" y="382"/>
                      </a:lnTo>
                      <a:lnTo>
                        <a:pt x="560" y="390"/>
                      </a:lnTo>
                      <a:lnTo>
                        <a:pt x="557" y="397"/>
                      </a:lnTo>
                      <a:lnTo>
                        <a:pt x="554" y="402"/>
                      </a:lnTo>
                      <a:lnTo>
                        <a:pt x="551" y="406"/>
                      </a:lnTo>
                      <a:lnTo>
                        <a:pt x="548" y="410"/>
                      </a:lnTo>
                      <a:lnTo>
                        <a:pt x="542" y="414"/>
                      </a:lnTo>
                      <a:lnTo>
                        <a:pt x="540" y="416"/>
                      </a:lnTo>
                      <a:lnTo>
                        <a:pt x="538" y="417"/>
                      </a:lnTo>
                      <a:lnTo>
                        <a:pt x="535" y="418"/>
                      </a:lnTo>
                      <a:lnTo>
                        <a:pt x="534" y="420"/>
                      </a:lnTo>
                      <a:lnTo>
                        <a:pt x="531" y="424"/>
                      </a:lnTo>
                      <a:lnTo>
                        <a:pt x="531" y="426"/>
                      </a:lnTo>
                      <a:lnTo>
                        <a:pt x="530" y="429"/>
                      </a:lnTo>
                      <a:lnTo>
                        <a:pt x="530" y="432"/>
                      </a:lnTo>
                      <a:lnTo>
                        <a:pt x="531" y="434"/>
                      </a:lnTo>
                      <a:lnTo>
                        <a:pt x="533" y="437"/>
                      </a:lnTo>
                      <a:lnTo>
                        <a:pt x="536" y="441"/>
                      </a:lnTo>
                      <a:lnTo>
                        <a:pt x="538" y="443"/>
                      </a:lnTo>
                      <a:lnTo>
                        <a:pt x="541" y="444"/>
                      </a:lnTo>
                      <a:lnTo>
                        <a:pt x="541" y="535"/>
                      </a:lnTo>
                      <a:lnTo>
                        <a:pt x="542" y="550"/>
                      </a:lnTo>
                      <a:lnTo>
                        <a:pt x="543" y="564"/>
                      </a:lnTo>
                      <a:lnTo>
                        <a:pt x="548" y="577"/>
                      </a:lnTo>
                      <a:lnTo>
                        <a:pt x="552" y="588"/>
                      </a:lnTo>
                      <a:lnTo>
                        <a:pt x="557" y="597"/>
                      </a:lnTo>
                      <a:lnTo>
                        <a:pt x="564" y="606"/>
                      </a:lnTo>
                      <a:lnTo>
                        <a:pt x="571" y="613"/>
                      </a:lnTo>
                      <a:lnTo>
                        <a:pt x="580" y="619"/>
                      </a:lnTo>
                      <a:lnTo>
                        <a:pt x="588" y="624"/>
                      </a:lnTo>
                      <a:lnTo>
                        <a:pt x="598" y="628"/>
                      </a:lnTo>
                      <a:lnTo>
                        <a:pt x="609" y="633"/>
                      </a:lnTo>
                      <a:lnTo>
                        <a:pt x="619" y="635"/>
                      </a:lnTo>
                      <a:lnTo>
                        <a:pt x="641" y="639"/>
                      </a:lnTo>
                      <a:lnTo>
                        <a:pt x="663" y="642"/>
                      </a:lnTo>
                      <a:lnTo>
                        <a:pt x="519" y="850"/>
                      </a:lnTo>
                      <a:lnTo>
                        <a:pt x="402" y="850"/>
                      </a:lnTo>
                      <a:lnTo>
                        <a:pt x="256" y="640"/>
                      </a:lnTo>
                      <a:lnTo>
                        <a:pt x="275" y="637"/>
                      </a:lnTo>
                      <a:lnTo>
                        <a:pt x="295" y="632"/>
                      </a:lnTo>
                      <a:lnTo>
                        <a:pt x="304" y="628"/>
                      </a:lnTo>
                      <a:lnTo>
                        <a:pt x="313" y="624"/>
                      </a:lnTo>
                      <a:lnTo>
                        <a:pt x="321" y="620"/>
                      </a:lnTo>
                      <a:lnTo>
                        <a:pt x="329" y="614"/>
                      </a:lnTo>
                      <a:lnTo>
                        <a:pt x="335" y="608"/>
                      </a:lnTo>
                      <a:lnTo>
                        <a:pt x="342" y="600"/>
                      </a:lnTo>
                      <a:lnTo>
                        <a:pt x="347" y="593"/>
                      </a:lnTo>
                      <a:lnTo>
                        <a:pt x="351" y="583"/>
                      </a:lnTo>
                      <a:lnTo>
                        <a:pt x="356" y="574"/>
                      </a:lnTo>
                      <a:lnTo>
                        <a:pt x="358" y="562"/>
                      </a:lnTo>
                      <a:lnTo>
                        <a:pt x="360" y="549"/>
                      </a:lnTo>
                      <a:lnTo>
                        <a:pt x="361" y="535"/>
                      </a:lnTo>
                      <a:close/>
                      <a:moveTo>
                        <a:pt x="802" y="645"/>
                      </a:moveTo>
                      <a:lnTo>
                        <a:pt x="789" y="638"/>
                      </a:lnTo>
                      <a:lnTo>
                        <a:pt x="775" y="632"/>
                      </a:lnTo>
                      <a:lnTo>
                        <a:pt x="761" y="626"/>
                      </a:lnTo>
                      <a:lnTo>
                        <a:pt x="746" y="622"/>
                      </a:lnTo>
                      <a:lnTo>
                        <a:pt x="715" y="618"/>
                      </a:lnTo>
                      <a:lnTo>
                        <a:pt x="684" y="614"/>
                      </a:lnTo>
                      <a:lnTo>
                        <a:pt x="658" y="611"/>
                      </a:lnTo>
                      <a:lnTo>
                        <a:pt x="635" y="608"/>
                      </a:lnTo>
                      <a:lnTo>
                        <a:pt x="626" y="606"/>
                      </a:lnTo>
                      <a:lnTo>
                        <a:pt x="616" y="604"/>
                      </a:lnTo>
                      <a:lnTo>
                        <a:pt x="608" y="600"/>
                      </a:lnTo>
                      <a:lnTo>
                        <a:pt x="600" y="596"/>
                      </a:lnTo>
                      <a:lnTo>
                        <a:pt x="594" y="592"/>
                      </a:lnTo>
                      <a:lnTo>
                        <a:pt x="588" y="586"/>
                      </a:lnTo>
                      <a:lnTo>
                        <a:pt x="583" y="581"/>
                      </a:lnTo>
                      <a:lnTo>
                        <a:pt x="579" y="574"/>
                      </a:lnTo>
                      <a:lnTo>
                        <a:pt x="575" y="566"/>
                      </a:lnTo>
                      <a:lnTo>
                        <a:pt x="573" y="556"/>
                      </a:lnTo>
                      <a:lnTo>
                        <a:pt x="571" y="547"/>
                      </a:lnTo>
                      <a:lnTo>
                        <a:pt x="571" y="535"/>
                      </a:lnTo>
                      <a:lnTo>
                        <a:pt x="571" y="476"/>
                      </a:lnTo>
                      <a:lnTo>
                        <a:pt x="580" y="482"/>
                      </a:lnTo>
                      <a:lnTo>
                        <a:pt x="588" y="488"/>
                      </a:lnTo>
                      <a:lnTo>
                        <a:pt x="598" y="493"/>
                      </a:lnTo>
                      <a:lnTo>
                        <a:pt x="608" y="498"/>
                      </a:lnTo>
                      <a:lnTo>
                        <a:pt x="618" y="502"/>
                      </a:lnTo>
                      <a:lnTo>
                        <a:pt x="629" y="504"/>
                      </a:lnTo>
                      <a:lnTo>
                        <a:pt x="641" y="505"/>
                      </a:lnTo>
                      <a:lnTo>
                        <a:pt x="653" y="506"/>
                      </a:lnTo>
                      <a:lnTo>
                        <a:pt x="661" y="506"/>
                      </a:lnTo>
                      <a:lnTo>
                        <a:pt x="670" y="505"/>
                      </a:lnTo>
                      <a:lnTo>
                        <a:pt x="678" y="504"/>
                      </a:lnTo>
                      <a:lnTo>
                        <a:pt x="686" y="502"/>
                      </a:lnTo>
                      <a:lnTo>
                        <a:pt x="694" y="499"/>
                      </a:lnTo>
                      <a:lnTo>
                        <a:pt x="702" y="496"/>
                      </a:lnTo>
                      <a:lnTo>
                        <a:pt x="711" y="492"/>
                      </a:lnTo>
                      <a:lnTo>
                        <a:pt x="717" y="488"/>
                      </a:lnTo>
                      <a:lnTo>
                        <a:pt x="724" y="484"/>
                      </a:lnTo>
                      <a:lnTo>
                        <a:pt x="732" y="478"/>
                      </a:lnTo>
                      <a:lnTo>
                        <a:pt x="738" y="473"/>
                      </a:lnTo>
                      <a:lnTo>
                        <a:pt x="745" y="467"/>
                      </a:lnTo>
                      <a:lnTo>
                        <a:pt x="751" y="460"/>
                      </a:lnTo>
                      <a:lnTo>
                        <a:pt x="757" y="454"/>
                      </a:lnTo>
                      <a:lnTo>
                        <a:pt x="762" y="446"/>
                      </a:lnTo>
                      <a:lnTo>
                        <a:pt x="767" y="439"/>
                      </a:lnTo>
                      <a:lnTo>
                        <a:pt x="768" y="434"/>
                      </a:lnTo>
                      <a:lnTo>
                        <a:pt x="769" y="431"/>
                      </a:lnTo>
                      <a:lnTo>
                        <a:pt x="768" y="427"/>
                      </a:lnTo>
                      <a:lnTo>
                        <a:pt x="767" y="424"/>
                      </a:lnTo>
                      <a:lnTo>
                        <a:pt x="765" y="419"/>
                      </a:lnTo>
                      <a:lnTo>
                        <a:pt x="762" y="417"/>
                      </a:lnTo>
                      <a:lnTo>
                        <a:pt x="758" y="416"/>
                      </a:lnTo>
                      <a:lnTo>
                        <a:pt x="754" y="415"/>
                      </a:lnTo>
                      <a:lnTo>
                        <a:pt x="749" y="414"/>
                      </a:lnTo>
                      <a:lnTo>
                        <a:pt x="744" y="412"/>
                      </a:lnTo>
                      <a:lnTo>
                        <a:pt x="739" y="407"/>
                      </a:lnTo>
                      <a:lnTo>
                        <a:pt x="735" y="401"/>
                      </a:lnTo>
                      <a:lnTo>
                        <a:pt x="732" y="395"/>
                      </a:lnTo>
                      <a:lnTo>
                        <a:pt x="728" y="386"/>
                      </a:lnTo>
                      <a:lnTo>
                        <a:pt x="724" y="376"/>
                      </a:lnTo>
                      <a:lnTo>
                        <a:pt x="722" y="366"/>
                      </a:lnTo>
                      <a:lnTo>
                        <a:pt x="716" y="342"/>
                      </a:lnTo>
                      <a:lnTo>
                        <a:pt x="712" y="316"/>
                      </a:lnTo>
                      <a:lnTo>
                        <a:pt x="707" y="290"/>
                      </a:lnTo>
                      <a:lnTo>
                        <a:pt x="704" y="263"/>
                      </a:lnTo>
                      <a:lnTo>
                        <a:pt x="697" y="218"/>
                      </a:lnTo>
                      <a:lnTo>
                        <a:pt x="689" y="173"/>
                      </a:lnTo>
                      <a:lnTo>
                        <a:pt x="685" y="150"/>
                      </a:lnTo>
                      <a:lnTo>
                        <a:pt x="678" y="128"/>
                      </a:lnTo>
                      <a:lnTo>
                        <a:pt x="673" y="107"/>
                      </a:lnTo>
                      <a:lnTo>
                        <a:pt x="665" y="87"/>
                      </a:lnTo>
                      <a:lnTo>
                        <a:pt x="657" y="69"/>
                      </a:lnTo>
                      <a:lnTo>
                        <a:pt x="647" y="53"/>
                      </a:lnTo>
                      <a:lnTo>
                        <a:pt x="642" y="44"/>
                      </a:lnTo>
                      <a:lnTo>
                        <a:pt x="637" y="38"/>
                      </a:lnTo>
                      <a:lnTo>
                        <a:pt x="630" y="30"/>
                      </a:lnTo>
                      <a:lnTo>
                        <a:pt x="624" y="25"/>
                      </a:lnTo>
                      <a:lnTo>
                        <a:pt x="617" y="19"/>
                      </a:lnTo>
                      <a:lnTo>
                        <a:pt x="610" y="14"/>
                      </a:lnTo>
                      <a:lnTo>
                        <a:pt x="602" y="10"/>
                      </a:lnTo>
                      <a:lnTo>
                        <a:pt x="595" y="6"/>
                      </a:lnTo>
                      <a:lnTo>
                        <a:pt x="586" y="3"/>
                      </a:lnTo>
                      <a:lnTo>
                        <a:pt x="576" y="1"/>
                      </a:lnTo>
                      <a:lnTo>
                        <a:pt x="568" y="0"/>
                      </a:lnTo>
                      <a:lnTo>
                        <a:pt x="557" y="0"/>
                      </a:lnTo>
                      <a:lnTo>
                        <a:pt x="545" y="0"/>
                      </a:lnTo>
                      <a:lnTo>
                        <a:pt x="534" y="2"/>
                      </a:lnTo>
                      <a:lnTo>
                        <a:pt x="521" y="4"/>
                      </a:lnTo>
                      <a:lnTo>
                        <a:pt x="508" y="9"/>
                      </a:lnTo>
                      <a:lnTo>
                        <a:pt x="494" y="14"/>
                      </a:lnTo>
                      <a:lnTo>
                        <a:pt x="480" y="20"/>
                      </a:lnTo>
                      <a:lnTo>
                        <a:pt x="466" y="28"/>
                      </a:lnTo>
                      <a:lnTo>
                        <a:pt x="451" y="36"/>
                      </a:lnTo>
                      <a:lnTo>
                        <a:pt x="436" y="28"/>
                      </a:lnTo>
                      <a:lnTo>
                        <a:pt x="421" y="20"/>
                      </a:lnTo>
                      <a:lnTo>
                        <a:pt x="407" y="14"/>
                      </a:lnTo>
                      <a:lnTo>
                        <a:pt x="394" y="9"/>
                      </a:lnTo>
                      <a:lnTo>
                        <a:pt x="380" y="5"/>
                      </a:lnTo>
                      <a:lnTo>
                        <a:pt x="368" y="2"/>
                      </a:lnTo>
                      <a:lnTo>
                        <a:pt x="356" y="0"/>
                      </a:lnTo>
                      <a:lnTo>
                        <a:pt x="344" y="0"/>
                      </a:lnTo>
                      <a:lnTo>
                        <a:pt x="334" y="0"/>
                      </a:lnTo>
                      <a:lnTo>
                        <a:pt x="325" y="1"/>
                      </a:lnTo>
                      <a:lnTo>
                        <a:pt x="316" y="3"/>
                      </a:lnTo>
                      <a:lnTo>
                        <a:pt x="307" y="6"/>
                      </a:lnTo>
                      <a:lnTo>
                        <a:pt x="299" y="10"/>
                      </a:lnTo>
                      <a:lnTo>
                        <a:pt x="291" y="14"/>
                      </a:lnTo>
                      <a:lnTo>
                        <a:pt x="285" y="19"/>
                      </a:lnTo>
                      <a:lnTo>
                        <a:pt x="277" y="25"/>
                      </a:lnTo>
                      <a:lnTo>
                        <a:pt x="271" y="30"/>
                      </a:lnTo>
                      <a:lnTo>
                        <a:pt x="266" y="38"/>
                      </a:lnTo>
                      <a:lnTo>
                        <a:pt x="259" y="44"/>
                      </a:lnTo>
                      <a:lnTo>
                        <a:pt x="255" y="53"/>
                      </a:lnTo>
                      <a:lnTo>
                        <a:pt x="245" y="69"/>
                      </a:lnTo>
                      <a:lnTo>
                        <a:pt x="237" y="87"/>
                      </a:lnTo>
                      <a:lnTo>
                        <a:pt x="229" y="107"/>
                      </a:lnTo>
                      <a:lnTo>
                        <a:pt x="223" y="128"/>
                      </a:lnTo>
                      <a:lnTo>
                        <a:pt x="217" y="150"/>
                      </a:lnTo>
                      <a:lnTo>
                        <a:pt x="212" y="173"/>
                      </a:lnTo>
                      <a:lnTo>
                        <a:pt x="204" y="218"/>
                      </a:lnTo>
                      <a:lnTo>
                        <a:pt x="198" y="263"/>
                      </a:lnTo>
                      <a:lnTo>
                        <a:pt x="194" y="290"/>
                      </a:lnTo>
                      <a:lnTo>
                        <a:pt x="189" y="316"/>
                      </a:lnTo>
                      <a:lnTo>
                        <a:pt x="185" y="342"/>
                      </a:lnTo>
                      <a:lnTo>
                        <a:pt x="180" y="366"/>
                      </a:lnTo>
                      <a:lnTo>
                        <a:pt x="177" y="376"/>
                      </a:lnTo>
                      <a:lnTo>
                        <a:pt x="173" y="386"/>
                      </a:lnTo>
                      <a:lnTo>
                        <a:pt x="170" y="395"/>
                      </a:lnTo>
                      <a:lnTo>
                        <a:pt x="166" y="402"/>
                      </a:lnTo>
                      <a:lnTo>
                        <a:pt x="162" y="407"/>
                      </a:lnTo>
                      <a:lnTo>
                        <a:pt x="157" y="412"/>
                      </a:lnTo>
                      <a:lnTo>
                        <a:pt x="153" y="415"/>
                      </a:lnTo>
                      <a:lnTo>
                        <a:pt x="148" y="415"/>
                      </a:lnTo>
                      <a:lnTo>
                        <a:pt x="143" y="416"/>
                      </a:lnTo>
                      <a:lnTo>
                        <a:pt x="139" y="418"/>
                      </a:lnTo>
                      <a:lnTo>
                        <a:pt x="136" y="420"/>
                      </a:lnTo>
                      <a:lnTo>
                        <a:pt x="134" y="424"/>
                      </a:lnTo>
                      <a:lnTo>
                        <a:pt x="133" y="428"/>
                      </a:lnTo>
                      <a:lnTo>
                        <a:pt x="133" y="432"/>
                      </a:lnTo>
                      <a:lnTo>
                        <a:pt x="134" y="436"/>
                      </a:lnTo>
                      <a:lnTo>
                        <a:pt x="136" y="440"/>
                      </a:lnTo>
                      <a:lnTo>
                        <a:pt x="143" y="449"/>
                      </a:lnTo>
                      <a:lnTo>
                        <a:pt x="151" y="457"/>
                      </a:lnTo>
                      <a:lnTo>
                        <a:pt x="158" y="464"/>
                      </a:lnTo>
                      <a:lnTo>
                        <a:pt x="167" y="471"/>
                      </a:lnTo>
                      <a:lnTo>
                        <a:pt x="174" y="476"/>
                      </a:lnTo>
                      <a:lnTo>
                        <a:pt x="182" y="481"/>
                      </a:lnTo>
                      <a:lnTo>
                        <a:pt x="189" y="486"/>
                      </a:lnTo>
                      <a:lnTo>
                        <a:pt x="197" y="490"/>
                      </a:lnTo>
                      <a:lnTo>
                        <a:pt x="212" y="495"/>
                      </a:lnTo>
                      <a:lnTo>
                        <a:pt x="226" y="499"/>
                      </a:lnTo>
                      <a:lnTo>
                        <a:pt x="239" y="501"/>
                      </a:lnTo>
                      <a:lnTo>
                        <a:pt x="251" y="501"/>
                      </a:lnTo>
                      <a:lnTo>
                        <a:pt x="261" y="501"/>
                      </a:lnTo>
                      <a:lnTo>
                        <a:pt x="273" y="500"/>
                      </a:lnTo>
                      <a:lnTo>
                        <a:pt x="284" y="496"/>
                      </a:lnTo>
                      <a:lnTo>
                        <a:pt x="293" y="493"/>
                      </a:lnTo>
                      <a:lnTo>
                        <a:pt x="304" y="489"/>
                      </a:lnTo>
                      <a:lnTo>
                        <a:pt x="314" y="485"/>
                      </a:lnTo>
                      <a:lnTo>
                        <a:pt x="322" y="478"/>
                      </a:lnTo>
                      <a:lnTo>
                        <a:pt x="331" y="473"/>
                      </a:lnTo>
                      <a:lnTo>
                        <a:pt x="331" y="535"/>
                      </a:lnTo>
                      <a:lnTo>
                        <a:pt x="330" y="547"/>
                      </a:lnTo>
                      <a:lnTo>
                        <a:pt x="329" y="556"/>
                      </a:lnTo>
                      <a:lnTo>
                        <a:pt x="327" y="566"/>
                      </a:lnTo>
                      <a:lnTo>
                        <a:pt x="323" y="574"/>
                      </a:lnTo>
                      <a:lnTo>
                        <a:pt x="319" y="581"/>
                      </a:lnTo>
                      <a:lnTo>
                        <a:pt x="314" y="586"/>
                      </a:lnTo>
                      <a:lnTo>
                        <a:pt x="307" y="592"/>
                      </a:lnTo>
                      <a:lnTo>
                        <a:pt x="301" y="596"/>
                      </a:lnTo>
                      <a:lnTo>
                        <a:pt x="293" y="600"/>
                      </a:lnTo>
                      <a:lnTo>
                        <a:pt x="285" y="604"/>
                      </a:lnTo>
                      <a:lnTo>
                        <a:pt x="275" y="606"/>
                      </a:lnTo>
                      <a:lnTo>
                        <a:pt x="266" y="608"/>
                      </a:lnTo>
                      <a:lnTo>
                        <a:pt x="243" y="611"/>
                      </a:lnTo>
                      <a:lnTo>
                        <a:pt x="217" y="614"/>
                      </a:lnTo>
                      <a:lnTo>
                        <a:pt x="186" y="618"/>
                      </a:lnTo>
                      <a:lnTo>
                        <a:pt x="155" y="622"/>
                      </a:lnTo>
                      <a:lnTo>
                        <a:pt x="140" y="626"/>
                      </a:lnTo>
                      <a:lnTo>
                        <a:pt x="126" y="632"/>
                      </a:lnTo>
                      <a:lnTo>
                        <a:pt x="113" y="638"/>
                      </a:lnTo>
                      <a:lnTo>
                        <a:pt x="100" y="645"/>
                      </a:lnTo>
                      <a:lnTo>
                        <a:pt x="93" y="652"/>
                      </a:lnTo>
                      <a:lnTo>
                        <a:pt x="86" y="658"/>
                      </a:lnTo>
                      <a:lnTo>
                        <a:pt x="79" y="665"/>
                      </a:lnTo>
                      <a:lnTo>
                        <a:pt x="74" y="672"/>
                      </a:lnTo>
                      <a:lnTo>
                        <a:pt x="62" y="687"/>
                      </a:lnTo>
                      <a:lnTo>
                        <a:pt x="51" y="704"/>
                      </a:lnTo>
                      <a:lnTo>
                        <a:pt x="41" y="722"/>
                      </a:lnTo>
                      <a:lnTo>
                        <a:pt x="34" y="740"/>
                      </a:lnTo>
                      <a:lnTo>
                        <a:pt x="26" y="757"/>
                      </a:lnTo>
                      <a:lnTo>
                        <a:pt x="20" y="775"/>
                      </a:lnTo>
                      <a:lnTo>
                        <a:pt x="10" y="808"/>
                      </a:lnTo>
                      <a:lnTo>
                        <a:pt x="5" y="835"/>
                      </a:lnTo>
                      <a:lnTo>
                        <a:pt x="1" y="856"/>
                      </a:lnTo>
                      <a:lnTo>
                        <a:pt x="0" y="864"/>
                      </a:lnTo>
                      <a:lnTo>
                        <a:pt x="0" y="867"/>
                      </a:lnTo>
                      <a:lnTo>
                        <a:pt x="1" y="871"/>
                      </a:lnTo>
                      <a:lnTo>
                        <a:pt x="2" y="873"/>
                      </a:lnTo>
                      <a:lnTo>
                        <a:pt x="3" y="876"/>
                      </a:lnTo>
                      <a:lnTo>
                        <a:pt x="6" y="878"/>
                      </a:lnTo>
                      <a:lnTo>
                        <a:pt x="8" y="879"/>
                      </a:lnTo>
                      <a:lnTo>
                        <a:pt x="11" y="880"/>
                      </a:lnTo>
                      <a:lnTo>
                        <a:pt x="15" y="881"/>
                      </a:lnTo>
                      <a:lnTo>
                        <a:pt x="887" y="880"/>
                      </a:lnTo>
                      <a:lnTo>
                        <a:pt x="891" y="880"/>
                      </a:lnTo>
                      <a:lnTo>
                        <a:pt x="893" y="879"/>
                      </a:lnTo>
                      <a:lnTo>
                        <a:pt x="896" y="878"/>
                      </a:lnTo>
                      <a:lnTo>
                        <a:pt x="898" y="876"/>
                      </a:lnTo>
                      <a:lnTo>
                        <a:pt x="900" y="873"/>
                      </a:lnTo>
                      <a:lnTo>
                        <a:pt x="901" y="871"/>
                      </a:lnTo>
                      <a:lnTo>
                        <a:pt x="902" y="867"/>
                      </a:lnTo>
                      <a:lnTo>
                        <a:pt x="901" y="864"/>
                      </a:lnTo>
                      <a:lnTo>
                        <a:pt x="900" y="856"/>
                      </a:lnTo>
                      <a:lnTo>
                        <a:pt x="897" y="835"/>
                      </a:lnTo>
                      <a:lnTo>
                        <a:pt x="891" y="808"/>
                      </a:lnTo>
                      <a:lnTo>
                        <a:pt x="881" y="775"/>
                      </a:lnTo>
                      <a:lnTo>
                        <a:pt x="875" y="757"/>
                      </a:lnTo>
                      <a:lnTo>
                        <a:pt x="868" y="740"/>
                      </a:lnTo>
                      <a:lnTo>
                        <a:pt x="860" y="722"/>
                      </a:lnTo>
                      <a:lnTo>
                        <a:pt x="851" y="704"/>
                      </a:lnTo>
                      <a:lnTo>
                        <a:pt x="840" y="687"/>
                      </a:lnTo>
                      <a:lnTo>
                        <a:pt x="828" y="672"/>
                      </a:lnTo>
                      <a:lnTo>
                        <a:pt x="822" y="665"/>
                      </a:lnTo>
                      <a:lnTo>
                        <a:pt x="816" y="658"/>
                      </a:lnTo>
                      <a:lnTo>
                        <a:pt x="808" y="652"/>
                      </a:lnTo>
                      <a:lnTo>
                        <a:pt x="802" y="64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415925" y="3833813"/>
                  <a:ext cx="22225" cy="22225"/>
                </a:xfrm>
                <a:custGeom>
                  <a:rect b="b" l="l" r="r" t="t"/>
                  <a:pathLst>
                    <a:path extrusionOk="0" h="68" w="68">
                      <a:moveTo>
                        <a:pt x="34" y="30"/>
                      </a:moveTo>
                      <a:lnTo>
                        <a:pt x="35" y="31"/>
                      </a:lnTo>
                      <a:lnTo>
                        <a:pt x="37" y="31"/>
                      </a:lnTo>
                      <a:lnTo>
                        <a:pt x="37" y="33"/>
                      </a:lnTo>
                      <a:lnTo>
                        <a:pt x="38" y="34"/>
                      </a:lnTo>
                      <a:lnTo>
                        <a:pt x="37" y="35"/>
                      </a:lnTo>
                      <a:lnTo>
                        <a:pt x="37" y="36"/>
                      </a:lnTo>
                      <a:lnTo>
                        <a:pt x="35" y="37"/>
                      </a:lnTo>
                      <a:lnTo>
                        <a:pt x="34" y="37"/>
                      </a:lnTo>
                      <a:lnTo>
                        <a:pt x="33" y="37"/>
                      </a:lnTo>
                      <a:lnTo>
                        <a:pt x="31" y="36"/>
                      </a:lnTo>
                      <a:lnTo>
                        <a:pt x="31" y="35"/>
                      </a:lnTo>
                      <a:lnTo>
                        <a:pt x="30" y="34"/>
                      </a:lnTo>
                      <a:lnTo>
                        <a:pt x="31" y="33"/>
                      </a:lnTo>
                      <a:lnTo>
                        <a:pt x="31" y="31"/>
                      </a:lnTo>
                      <a:lnTo>
                        <a:pt x="33" y="31"/>
                      </a:lnTo>
                      <a:lnTo>
                        <a:pt x="34" y="30"/>
                      </a:lnTo>
                      <a:close/>
                      <a:moveTo>
                        <a:pt x="34" y="68"/>
                      </a:moveTo>
                      <a:lnTo>
                        <a:pt x="40" y="67"/>
                      </a:lnTo>
                      <a:lnTo>
                        <a:pt x="47" y="65"/>
                      </a:lnTo>
                      <a:lnTo>
                        <a:pt x="53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0"/>
                      </a:lnTo>
                      <a:lnTo>
                        <a:pt x="68" y="34"/>
                      </a:lnTo>
                      <a:lnTo>
                        <a:pt x="67" y="28"/>
                      </a:lnTo>
                      <a:lnTo>
                        <a:pt x="65" y="21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3" y="6"/>
                      </a:lnTo>
                      <a:lnTo>
                        <a:pt x="47" y="3"/>
                      </a:lnTo>
                      <a:lnTo>
                        <a:pt x="40" y="1"/>
                      </a:lnTo>
                      <a:lnTo>
                        <a:pt x="34" y="0"/>
                      </a:lnTo>
                      <a:lnTo>
                        <a:pt x="27" y="1"/>
                      </a:lnTo>
                      <a:lnTo>
                        <a:pt x="21" y="3"/>
                      </a:lnTo>
                      <a:lnTo>
                        <a:pt x="15" y="6"/>
                      </a:lnTo>
                      <a:lnTo>
                        <a:pt x="10" y="10"/>
                      </a:lnTo>
                      <a:lnTo>
                        <a:pt x="6" y="15"/>
                      </a:lnTo>
                      <a:lnTo>
                        <a:pt x="3" y="21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0"/>
                      </a:lnTo>
                      <a:lnTo>
                        <a:pt x="3" y="47"/>
                      </a:lnTo>
                      <a:lnTo>
                        <a:pt x="6" y="53"/>
                      </a:lnTo>
                      <a:lnTo>
                        <a:pt x="10" y="58"/>
                      </a:lnTo>
                      <a:lnTo>
                        <a:pt x="15" y="62"/>
                      </a:lnTo>
                      <a:lnTo>
                        <a:pt x="21" y="65"/>
                      </a:lnTo>
                      <a:lnTo>
                        <a:pt x="27" y="67"/>
                      </a:lnTo>
                      <a:lnTo>
                        <a:pt x="34" y="6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465138" y="3833813"/>
                  <a:ext cx="20638" cy="22225"/>
                </a:xfrm>
                <a:custGeom>
                  <a:rect b="b" l="l" r="r" t="t"/>
                  <a:pathLst>
                    <a:path extrusionOk="0" h="68" w="67">
                      <a:moveTo>
                        <a:pt x="33" y="30"/>
                      </a:moveTo>
                      <a:lnTo>
                        <a:pt x="35" y="31"/>
                      </a:lnTo>
                      <a:lnTo>
                        <a:pt x="36" y="31"/>
                      </a:lnTo>
                      <a:lnTo>
                        <a:pt x="37" y="33"/>
                      </a:lnTo>
                      <a:lnTo>
                        <a:pt x="37" y="34"/>
                      </a:lnTo>
                      <a:lnTo>
                        <a:pt x="37" y="35"/>
                      </a:lnTo>
                      <a:lnTo>
                        <a:pt x="36" y="36"/>
                      </a:lnTo>
                      <a:lnTo>
                        <a:pt x="35" y="37"/>
                      </a:lnTo>
                      <a:lnTo>
                        <a:pt x="33" y="37"/>
                      </a:lnTo>
                      <a:lnTo>
                        <a:pt x="32" y="37"/>
                      </a:lnTo>
                      <a:lnTo>
                        <a:pt x="31" y="36"/>
                      </a:lnTo>
                      <a:lnTo>
                        <a:pt x="30" y="35"/>
                      </a:lnTo>
                      <a:lnTo>
                        <a:pt x="30" y="34"/>
                      </a:lnTo>
                      <a:lnTo>
                        <a:pt x="30" y="33"/>
                      </a:lnTo>
                      <a:lnTo>
                        <a:pt x="31" y="31"/>
                      </a:lnTo>
                      <a:lnTo>
                        <a:pt x="32" y="31"/>
                      </a:lnTo>
                      <a:lnTo>
                        <a:pt x="33" y="30"/>
                      </a:lnTo>
                      <a:close/>
                      <a:moveTo>
                        <a:pt x="33" y="68"/>
                      </a:moveTo>
                      <a:lnTo>
                        <a:pt x="41" y="67"/>
                      </a:lnTo>
                      <a:lnTo>
                        <a:pt x="47" y="65"/>
                      </a:lnTo>
                      <a:lnTo>
                        <a:pt x="52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0"/>
                      </a:lnTo>
                      <a:lnTo>
                        <a:pt x="67" y="34"/>
                      </a:lnTo>
                      <a:lnTo>
                        <a:pt x="67" y="28"/>
                      </a:lnTo>
                      <a:lnTo>
                        <a:pt x="65" y="21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2" y="6"/>
                      </a:lnTo>
                      <a:lnTo>
                        <a:pt x="47" y="3"/>
                      </a:lnTo>
                      <a:lnTo>
                        <a:pt x="41" y="1"/>
                      </a:lnTo>
                      <a:lnTo>
                        <a:pt x="33" y="0"/>
                      </a:lnTo>
                      <a:lnTo>
                        <a:pt x="27" y="1"/>
                      </a:lnTo>
                      <a:lnTo>
                        <a:pt x="20" y="3"/>
                      </a:lnTo>
                      <a:lnTo>
                        <a:pt x="15" y="6"/>
                      </a:lnTo>
                      <a:lnTo>
                        <a:pt x="10" y="10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0" y="28"/>
                      </a:lnTo>
                      <a:lnTo>
                        <a:pt x="0" y="34"/>
                      </a:lnTo>
                      <a:lnTo>
                        <a:pt x="0" y="40"/>
                      </a:lnTo>
                      <a:lnTo>
                        <a:pt x="2" y="47"/>
                      </a:lnTo>
                      <a:lnTo>
                        <a:pt x="5" y="53"/>
                      </a:lnTo>
                      <a:lnTo>
                        <a:pt x="10" y="58"/>
                      </a:lnTo>
                      <a:lnTo>
                        <a:pt x="15" y="62"/>
                      </a:lnTo>
                      <a:lnTo>
                        <a:pt x="20" y="65"/>
                      </a:lnTo>
                      <a:lnTo>
                        <a:pt x="27" y="67"/>
                      </a:lnTo>
                      <a:lnTo>
                        <a:pt x="33" y="6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439738" y="3840163"/>
                  <a:ext cx="22225" cy="20638"/>
                </a:xfrm>
                <a:custGeom>
                  <a:rect b="b" l="l" r="r" t="t"/>
                  <a:pathLst>
                    <a:path extrusionOk="0" h="68" w="67">
                      <a:moveTo>
                        <a:pt x="34" y="30"/>
                      </a:moveTo>
                      <a:lnTo>
                        <a:pt x="35" y="30"/>
                      </a:lnTo>
                      <a:lnTo>
                        <a:pt x="36" y="31"/>
                      </a:lnTo>
                      <a:lnTo>
                        <a:pt x="37" y="32"/>
                      </a:lnTo>
                      <a:lnTo>
                        <a:pt x="37" y="34"/>
                      </a:lnTo>
                      <a:lnTo>
                        <a:pt x="37" y="35"/>
                      </a:lnTo>
                      <a:lnTo>
                        <a:pt x="36" y="36"/>
                      </a:lnTo>
                      <a:lnTo>
                        <a:pt x="35" y="36"/>
                      </a:lnTo>
                      <a:lnTo>
                        <a:pt x="34" y="38"/>
                      </a:lnTo>
                      <a:lnTo>
                        <a:pt x="32" y="36"/>
                      </a:lnTo>
                      <a:lnTo>
                        <a:pt x="31" y="36"/>
                      </a:lnTo>
                      <a:lnTo>
                        <a:pt x="30" y="35"/>
                      </a:lnTo>
                      <a:lnTo>
                        <a:pt x="30" y="34"/>
                      </a:lnTo>
                      <a:lnTo>
                        <a:pt x="30" y="32"/>
                      </a:lnTo>
                      <a:lnTo>
                        <a:pt x="31" y="31"/>
                      </a:lnTo>
                      <a:lnTo>
                        <a:pt x="32" y="30"/>
                      </a:lnTo>
                      <a:lnTo>
                        <a:pt x="34" y="30"/>
                      </a:lnTo>
                      <a:close/>
                      <a:moveTo>
                        <a:pt x="34" y="68"/>
                      </a:moveTo>
                      <a:lnTo>
                        <a:pt x="40" y="68"/>
                      </a:lnTo>
                      <a:lnTo>
                        <a:pt x="47" y="65"/>
                      </a:lnTo>
                      <a:lnTo>
                        <a:pt x="52" y="62"/>
                      </a:lnTo>
                      <a:lnTo>
                        <a:pt x="58" y="58"/>
                      </a:lnTo>
                      <a:lnTo>
                        <a:pt x="62" y="53"/>
                      </a:lnTo>
                      <a:lnTo>
                        <a:pt x="65" y="47"/>
                      </a:lnTo>
                      <a:lnTo>
                        <a:pt x="67" y="41"/>
                      </a:lnTo>
                      <a:lnTo>
                        <a:pt x="67" y="34"/>
                      </a:lnTo>
                      <a:lnTo>
                        <a:pt x="67" y="27"/>
                      </a:lnTo>
                      <a:lnTo>
                        <a:pt x="65" y="20"/>
                      </a:lnTo>
                      <a:lnTo>
                        <a:pt x="62" y="15"/>
                      </a:lnTo>
                      <a:lnTo>
                        <a:pt x="58" y="10"/>
                      </a:lnTo>
                      <a:lnTo>
                        <a:pt x="52" y="5"/>
                      </a:lnTo>
                      <a:lnTo>
                        <a:pt x="47" y="2"/>
                      </a:lnTo>
                      <a:lnTo>
                        <a:pt x="40" y="1"/>
                      </a:lnTo>
                      <a:lnTo>
                        <a:pt x="34" y="0"/>
                      </a:lnTo>
                      <a:lnTo>
                        <a:pt x="27" y="1"/>
                      </a:lnTo>
                      <a:lnTo>
                        <a:pt x="20" y="2"/>
                      </a:lnTo>
                      <a:lnTo>
                        <a:pt x="15" y="5"/>
                      </a:lnTo>
                      <a:lnTo>
                        <a:pt x="9" y="10"/>
                      </a:lnTo>
                      <a:lnTo>
                        <a:pt x="5" y="15"/>
                      </a:lnTo>
                      <a:lnTo>
                        <a:pt x="3" y="20"/>
                      </a:lnTo>
                      <a:lnTo>
                        <a:pt x="1" y="27"/>
                      </a:lnTo>
                      <a:lnTo>
                        <a:pt x="0" y="34"/>
                      </a:lnTo>
                      <a:lnTo>
                        <a:pt x="1" y="41"/>
                      </a:lnTo>
                      <a:lnTo>
                        <a:pt x="3" y="47"/>
                      </a:lnTo>
                      <a:lnTo>
                        <a:pt x="5" y="53"/>
                      </a:lnTo>
                      <a:lnTo>
                        <a:pt x="9" y="58"/>
                      </a:lnTo>
                      <a:lnTo>
                        <a:pt x="15" y="62"/>
                      </a:lnTo>
                      <a:lnTo>
                        <a:pt x="20" y="65"/>
                      </a:lnTo>
                      <a:lnTo>
                        <a:pt x="27" y="68"/>
                      </a:lnTo>
                      <a:lnTo>
                        <a:pt x="34" y="68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0" name="Google Shape;170;p27"/>
            <p:cNvGrpSpPr/>
            <p:nvPr/>
          </p:nvGrpSpPr>
          <p:grpSpPr>
            <a:xfrm>
              <a:off x="6508837" y="4526528"/>
              <a:ext cx="2124600" cy="884749"/>
              <a:chOff x="896732" y="4526528"/>
              <a:chExt cx="2124600" cy="884749"/>
            </a:xfrm>
          </p:grpSpPr>
          <p:sp>
            <p:nvSpPr>
              <p:cNvPr id="171" name="Google Shape;171;p27"/>
              <p:cNvSpPr txBox="1"/>
              <p:nvPr/>
            </p:nvSpPr>
            <p:spPr>
              <a:xfrm>
                <a:off x="896732" y="4526528"/>
                <a:ext cx="2124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TARINI</a:t>
                </a:r>
                <a:endParaRPr sz="1100"/>
              </a:p>
            </p:txBody>
          </p:sp>
          <p:sp>
            <p:nvSpPr>
              <p:cNvPr id="172" name="Google Shape;172;p27"/>
              <p:cNvSpPr txBox="1"/>
              <p:nvPr/>
            </p:nvSpPr>
            <p:spPr>
              <a:xfrm>
                <a:off x="896732" y="4800281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Title</a:t>
                </a:r>
                <a:endParaRPr sz="1100"/>
              </a:p>
            </p:txBody>
          </p:sp>
          <p:sp>
            <p:nvSpPr>
              <p:cNvPr id="173" name="Google Shape;173;p27"/>
              <p:cNvSpPr txBox="1"/>
              <p:nvPr/>
            </p:nvSpPr>
            <p:spPr>
              <a:xfrm>
                <a:off x="896732" y="5185377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sz="1100"/>
              </a:p>
            </p:txBody>
          </p:sp>
        </p:grpSp>
      </p:grpSp>
      <p:grpSp>
        <p:nvGrpSpPr>
          <p:cNvPr id="174" name="Google Shape;174;p27"/>
          <p:cNvGrpSpPr/>
          <p:nvPr/>
        </p:nvGrpSpPr>
        <p:grpSpPr>
          <a:xfrm>
            <a:off x="7541794" y="1661698"/>
            <a:ext cx="1593450" cy="2295014"/>
            <a:chOff x="9315178" y="2351258"/>
            <a:chExt cx="2124600" cy="3060019"/>
          </a:xfrm>
        </p:grpSpPr>
        <p:grpSp>
          <p:nvGrpSpPr>
            <p:cNvPr id="175" name="Google Shape;175;p27"/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176" name="Google Shape;176;p27"/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" name="Google Shape;177;p27"/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</p:grpSpPr>
            <p:sp>
              <p:nvSpPr>
                <p:cNvPr id="178" name="Google Shape;178;p27"/>
                <p:cNvSpPr/>
                <p:nvPr/>
              </p:nvSpPr>
              <p:spPr>
                <a:xfrm>
                  <a:off x="5464175" y="3635375"/>
                  <a:ext cx="287338" cy="285750"/>
                </a:xfrm>
                <a:custGeom>
                  <a:rect b="b" l="l" r="r" t="t"/>
                  <a:pathLst>
                    <a:path extrusionOk="0" h="901" w="903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5567363" y="3736975"/>
                  <a:ext cx="33338" cy="15875"/>
                </a:xfrm>
                <a:custGeom>
                  <a:rect b="b" l="l" r="r" t="t"/>
                  <a:pathLst>
                    <a:path extrusionOk="0" h="49" w="106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5614988" y="3736975"/>
                  <a:ext cx="33338" cy="15875"/>
                </a:xfrm>
                <a:custGeom>
                  <a:rect b="b" l="l" r="r" t="t"/>
                  <a:pathLst>
                    <a:path extrusionOk="0" h="49" w="105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5675313" y="3873500"/>
                  <a:ext cx="38100" cy="95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2" name="Google Shape;182;p27"/>
            <p:cNvGrpSpPr/>
            <p:nvPr/>
          </p:nvGrpSpPr>
          <p:grpSpPr>
            <a:xfrm>
              <a:off x="9315178" y="4526528"/>
              <a:ext cx="2124600" cy="884749"/>
              <a:chOff x="896732" y="4526528"/>
              <a:chExt cx="2124600" cy="884749"/>
            </a:xfrm>
          </p:grpSpPr>
          <p:sp>
            <p:nvSpPr>
              <p:cNvPr id="183" name="Google Shape;183;p27"/>
              <p:cNvSpPr txBox="1"/>
              <p:nvPr/>
            </p:nvSpPr>
            <p:spPr>
              <a:xfrm>
                <a:off x="896732" y="4526528"/>
                <a:ext cx="2124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AVNEESH</a:t>
                </a:r>
                <a:endParaRPr sz="1100"/>
              </a:p>
            </p:txBody>
          </p:sp>
          <p:sp>
            <p:nvSpPr>
              <p:cNvPr id="184" name="Google Shape;184;p27"/>
              <p:cNvSpPr txBox="1"/>
              <p:nvPr/>
            </p:nvSpPr>
            <p:spPr>
              <a:xfrm>
                <a:off x="896732" y="4800281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Title</a:t>
                </a:r>
                <a:endParaRPr sz="1100"/>
              </a:p>
            </p:txBody>
          </p:sp>
          <p:sp>
            <p:nvSpPr>
              <p:cNvPr id="185" name="Google Shape;185;p27"/>
              <p:cNvSpPr txBox="1"/>
              <p:nvPr/>
            </p:nvSpPr>
            <p:spPr>
              <a:xfrm>
                <a:off x="896732" y="5185377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86" name="Google Shape;186;p27"/>
          <p:cNvGrpSpPr/>
          <p:nvPr/>
        </p:nvGrpSpPr>
        <p:grpSpPr>
          <a:xfrm>
            <a:off x="208971" y="1781623"/>
            <a:ext cx="1593450" cy="2295014"/>
            <a:chOff x="3692914" y="2351258"/>
            <a:chExt cx="2124600" cy="3060019"/>
          </a:xfrm>
        </p:grpSpPr>
        <p:grpSp>
          <p:nvGrpSpPr>
            <p:cNvPr id="187" name="Google Shape;187;p27"/>
            <p:cNvGrpSpPr/>
            <p:nvPr/>
          </p:nvGrpSpPr>
          <p:grpSpPr>
            <a:xfrm>
              <a:off x="3758919" y="2351258"/>
              <a:ext cx="1992600" cy="1992600"/>
              <a:chOff x="3718666" y="2351258"/>
              <a:chExt cx="1992600" cy="1992600"/>
            </a:xfrm>
          </p:grpSpPr>
          <p:sp>
            <p:nvSpPr>
              <p:cNvPr id="188" name="Google Shape;188;p27"/>
              <p:cNvSpPr/>
              <p:nvPr/>
            </p:nvSpPr>
            <p:spPr>
              <a:xfrm>
                <a:off x="3718666" y="2351258"/>
                <a:ext cx="1992600" cy="1992600"/>
              </a:xfrm>
              <a:prstGeom prst="ellipse">
                <a:avLst/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9" name="Google Shape;189;p27"/>
              <p:cNvGrpSpPr/>
              <p:nvPr/>
            </p:nvGrpSpPr>
            <p:grpSpPr>
              <a:xfrm>
                <a:off x="4356669" y="2989240"/>
                <a:ext cx="716746" cy="716746"/>
                <a:chOff x="4892675" y="3635375"/>
                <a:chExt cx="285750" cy="285750"/>
              </a:xfrm>
            </p:grpSpPr>
            <p:sp>
              <p:nvSpPr>
                <p:cNvPr id="190" name="Google Shape;190;p27"/>
                <p:cNvSpPr/>
                <p:nvPr/>
              </p:nvSpPr>
              <p:spPr>
                <a:xfrm>
                  <a:off x="4892675" y="3635375"/>
                  <a:ext cx="285750" cy="285750"/>
                </a:xfrm>
                <a:custGeom>
                  <a:rect b="b" l="l" r="r" t="t"/>
                  <a:pathLst>
                    <a:path extrusionOk="0" h="901" w="903">
                      <a:moveTo>
                        <a:pt x="872" y="871"/>
                      </a:moveTo>
                      <a:lnTo>
                        <a:pt x="30" y="871"/>
                      </a:lnTo>
                      <a:lnTo>
                        <a:pt x="30" y="796"/>
                      </a:ln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4" y="764"/>
                      </a:lnTo>
                      <a:lnTo>
                        <a:pt x="36" y="754"/>
                      </a:lnTo>
                      <a:lnTo>
                        <a:pt x="39" y="744"/>
                      </a:lnTo>
                      <a:lnTo>
                        <a:pt x="44" y="734"/>
                      </a:lnTo>
                      <a:lnTo>
                        <a:pt x="49" y="724"/>
                      </a:lnTo>
                      <a:lnTo>
                        <a:pt x="54" y="716"/>
                      </a:lnTo>
                      <a:lnTo>
                        <a:pt x="61" y="707"/>
                      </a:lnTo>
                      <a:lnTo>
                        <a:pt x="67" y="700"/>
                      </a:lnTo>
                      <a:lnTo>
                        <a:pt x="75" y="692"/>
                      </a:lnTo>
                      <a:lnTo>
                        <a:pt x="82" y="685"/>
                      </a:lnTo>
                      <a:lnTo>
                        <a:pt x="91" y="678"/>
                      </a:lnTo>
                      <a:lnTo>
                        <a:pt x="99" y="673"/>
                      </a:lnTo>
                      <a:lnTo>
                        <a:pt x="108" y="669"/>
                      </a:lnTo>
                      <a:lnTo>
                        <a:pt x="118" y="664"/>
                      </a:lnTo>
                      <a:lnTo>
                        <a:pt x="345" y="596"/>
                      </a:lnTo>
                      <a:lnTo>
                        <a:pt x="360" y="604"/>
                      </a:lnTo>
                      <a:lnTo>
                        <a:pt x="374" y="613"/>
                      </a:lnTo>
                      <a:lnTo>
                        <a:pt x="389" y="620"/>
                      </a:lnTo>
                      <a:lnTo>
                        <a:pt x="403" y="626"/>
                      </a:lnTo>
                      <a:lnTo>
                        <a:pt x="417" y="630"/>
                      </a:lnTo>
                      <a:lnTo>
                        <a:pt x="429" y="633"/>
                      </a:lnTo>
                      <a:lnTo>
                        <a:pt x="440" y="635"/>
                      </a:lnTo>
                      <a:lnTo>
                        <a:pt x="451" y="636"/>
                      </a:lnTo>
                      <a:lnTo>
                        <a:pt x="462" y="635"/>
                      </a:lnTo>
                      <a:lnTo>
                        <a:pt x="473" y="633"/>
                      </a:lnTo>
                      <a:lnTo>
                        <a:pt x="485" y="630"/>
                      </a:lnTo>
                      <a:lnTo>
                        <a:pt x="499" y="626"/>
                      </a:lnTo>
                      <a:lnTo>
                        <a:pt x="513" y="620"/>
                      </a:lnTo>
                      <a:lnTo>
                        <a:pt x="527" y="613"/>
                      </a:lnTo>
                      <a:lnTo>
                        <a:pt x="542" y="604"/>
                      </a:lnTo>
                      <a:lnTo>
                        <a:pt x="557" y="596"/>
                      </a:lnTo>
                      <a:lnTo>
                        <a:pt x="783" y="664"/>
                      </a:lnTo>
                      <a:lnTo>
                        <a:pt x="793" y="669"/>
                      </a:lnTo>
                      <a:lnTo>
                        <a:pt x="802" y="673"/>
                      </a:lnTo>
                      <a:lnTo>
                        <a:pt x="811" y="678"/>
                      </a:lnTo>
                      <a:lnTo>
                        <a:pt x="819" y="685"/>
                      </a:lnTo>
                      <a:lnTo>
                        <a:pt x="827" y="691"/>
                      </a:lnTo>
                      <a:lnTo>
                        <a:pt x="834" y="699"/>
                      </a:lnTo>
                      <a:lnTo>
                        <a:pt x="841" y="707"/>
                      </a:lnTo>
                      <a:lnTo>
                        <a:pt x="848" y="716"/>
                      </a:lnTo>
                      <a:lnTo>
                        <a:pt x="853" y="724"/>
                      </a:lnTo>
                      <a:lnTo>
                        <a:pt x="857" y="734"/>
                      </a:lnTo>
                      <a:lnTo>
                        <a:pt x="862" y="744"/>
                      </a:lnTo>
                      <a:lnTo>
                        <a:pt x="866" y="754"/>
                      </a:lnTo>
                      <a:lnTo>
                        <a:pt x="868" y="764"/>
                      </a:lnTo>
                      <a:lnTo>
                        <a:pt x="870" y="775"/>
                      </a:lnTo>
                      <a:lnTo>
                        <a:pt x="871" y="785"/>
                      </a:lnTo>
                      <a:lnTo>
                        <a:pt x="872" y="796"/>
                      </a:lnTo>
                      <a:lnTo>
                        <a:pt x="872" y="871"/>
                      </a:lnTo>
                      <a:close/>
                      <a:moveTo>
                        <a:pt x="276" y="432"/>
                      </a:moveTo>
                      <a:lnTo>
                        <a:pt x="276" y="428"/>
                      </a:lnTo>
                      <a:lnTo>
                        <a:pt x="275" y="426"/>
                      </a:lnTo>
                      <a:lnTo>
                        <a:pt x="274" y="423"/>
                      </a:lnTo>
                      <a:lnTo>
                        <a:pt x="272" y="421"/>
                      </a:lnTo>
                      <a:lnTo>
                        <a:pt x="270" y="419"/>
                      </a:lnTo>
                      <a:lnTo>
                        <a:pt x="267" y="418"/>
                      </a:lnTo>
                      <a:lnTo>
                        <a:pt x="265" y="417"/>
                      </a:lnTo>
                      <a:lnTo>
                        <a:pt x="261" y="417"/>
                      </a:lnTo>
                      <a:lnTo>
                        <a:pt x="257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7" y="412"/>
                      </a:lnTo>
                      <a:lnTo>
                        <a:pt x="243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5" y="388"/>
                      </a:lnTo>
                      <a:lnTo>
                        <a:pt x="235" y="380"/>
                      </a:lnTo>
                      <a:lnTo>
                        <a:pt x="233" y="375"/>
                      </a:lnTo>
                      <a:lnTo>
                        <a:pt x="235" y="368"/>
                      </a:lnTo>
                      <a:lnTo>
                        <a:pt x="235" y="362"/>
                      </a:lnTo>
                      <a:lnTo>
                        <a:pt x="237" y="356"/>
                      </a:lnTo>
                      <a:lnTo>
                        <a:pt x="239" y="348"/>
                      </a:lnTo>
                      <a:lnTo>
                        <a:pt x="243" y="343"/>
                      </a:lnTo>
                      <a:lnTo>
                        <a:pt x="247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7" y="333"/>
                      </a:lnTo>
                      <a:lnTo>
                        <a:pt x="261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4" y="326"/>
                      </a:lnTo>
                      <a:lnTo>
                        <a:pt x="276" y="321"/>
                      </a:lnTo>
                      <a:lnTo>
                        <a:pt x="292" y="238"/>
                      </a:lnTo>
                      <a:lnTo>
                        <a:pt x="313" y="238"/>
                      </a:lnTo>
                      <a:lnTo>
                        <a:pt x="331" y="235"/>
                      </a:lnTo>
                      <a:lnTo>
                        <a:pt x="348" y="233"/>
                      </a:lnTo>
                      <a:lnTo>
                        <a:pt x="363" y="230"/>
                      </a:lnTo>
                      <a:lnTo>
                        <a:pt x="376" y="227"/>
                      </a:lnTo>
                      <a:lnTo>
                        <a:pt x="389" y="224"/>
                      </a:lnTo>
                      <a:lnTo>
                        <a:pt x="399" y="219"/>
                      </a:lnTo>
                      <a:lnTo>
                        <a:pt x="408" y="215"/>
                      </a:lnTo>
                      <a:lnTo>
                        <a:pt x="417" y="210"/>
                      </a:lnTo>
                      <a:lnTo>
                        <a:pt x="424" y="204"/>
                      </a:lnTo>
                      <a:lnTo>
                        <a:pt x="430" y="200"/>
                      </a:lnTo>
                      <a:lnTo>
                        <a:pt x="436" y="195"/>
                      </a:lnTo>
                      <a:lnTo>
                        <a:pt x="445" y="184"/>
                      </a:lnTo>
                      <a:lnTo>
                        <a:pt x="451" y="174"/>
                      </a:lnTo>
                      <a:lnTo>
                        <a:pt x="458" y="184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4"/>
                      </a:lnTo>
                      <a:lnTo>
                        <a:pt x="485" y="210"/>
                      </a:lnTo>
                      <a:lnTo>
                        <a:pt x="494" y="215"/>
                      </a:lnTo>
                      <a:lnTo>
                        <a:pt x="503" y="219"/>
                      </a:lnTo>
                      <a:lnTo>
                        <a:pt x="513" y="224"/>
                      </a:lnTo>
                      <a:lnTo>
                        <a:pt x="525" y="227"/>
                      </a:lnTo>
                      <a:lnTo>
                        <a:pt x="539" y="230"/>
                      </a:lnTo>
                      <a:lnTo>
                        <a:pt x="554" y="233"/>
                      </a:lnTo>
                      <a:lnTo>
                        <a:pt x="571" y="235"/>
                      </a:lnTo>
                      <a:lnTo>
                        <a:pt x="589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8" y="326"/>
                      </a:lnTo>
                      <a:lnTo>
                        <a:pt x="631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4" y="333"/>
                      </a:lnTo>
                      <a:lnTo>
                        <a:pt x="648" y="334"/>
                      </a:lnTo>
                      <a:lnTo>
                        <a:pt x="652" y="335"/>
                      </a:lnTo>
                      <a:lnTo>
                        <a:pt x="654" y="337"/>
                      </a:lnTo>
                      <a:lnTo>
                        <a:pt x="659" y="343"/>
                      </a:lnTo>
                      <a:lnTo>
                        <a:pt x="662" y="348"/>
                      </a:lnTo>
                      <a:lnTo>
                        <a:pt x="666" y="356"/>
                      </a:lnTo>
                      <a:lnTo>
                        <a:pt x="667" y="362"/>
                      </a:lnTo>
                      <a:lnTo>
                        <a:pt x="668" y="368"/>
                      </a:lnTo>
                      <a:lnTo>
                        <a:pt x="668" y="375"/>
                      </a:lnTo>
                      <a:lnTo>
                        <a:pt x="668" y="380"/>
                      </a:lnTo>
                      <a:lnTo>
                        <a:pt x="667" y="388"/>
                      </a:lnTo>
                      <a:lnTo>
                        <a:pt x="666" y="394"/>
                      </a:lnTo>
                      <a:lnTo>
                        <a:pt x="662" y="402"/>
                      </a:lnTo>
                      <a:lnTo>
                        <a:pt x="659" y="407"/>
                      </a:lnTo>
                      <a:lnTo>
                        <a:pt x="654" y="412"/>
                      </a:lnTo>
                      <a:lnTo>
                        <a:pt x="652" y="415"/>
                      </a:lnTo>
                      <a:lnTo>
                        <a:pt x="648" y="416"/>
                      </a:lnTo>
                      <a:lnTo>
                        <a:pt x="644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4" y="418"/>
                      </a:lnTo>
                      <a:lnTo>
                        <a:pt x="632" y="419"/>
                      </a:lnTo>
                      <a:lnTo>
                        <a:pt x="630" y="421"/>
                      </a:lnTo>
                      <a:lnTo>
                        <a:pt x="628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5" y="442"/>
                      </a:lnTo>
                      <a:lnTo>
                        <a:pt x="624" y="452"/>
                      </a:lnTo>
                      <a:lnTo>
                        <a:pt x="622" y="463"/>
                      </a:lnTo>
                      <a:lnTo>
                        <a:pt x="619" y="472"/>
                      </a:lnTo>
                      <a:lnTo>
                        <a:pt x="616" y="482"/>
                      </a:lnTo>
                      <a:lnTo>
                        <a:pt x="612" y="491"/>
                      </a:lnTo>
                      <a:lnTo>
                        <a:pt x="608" y="500"/>
                      </a:lnTo>
                      <a:lnTo>
                        <a:pt x="602" y="509"/>
                      </a:lnTo>
                      <a:lnTo>
                        <a:pt x="591" y="525"/>
                      </a:lnTo>
                      <a:lnTo>
                        <a:pt x="578" y="540"/>
                      </a:lnTo>
                      <a:lnTo>
                        <a:pt x="563" y="553"/>
                      </a:lnTo>
                      <a:lnTo>
                        <a:pt x="548" y="566"/>
                      </a:lnTo>
                      <a:lnTo>
                        <a:pt x="547" y="566"/>
                      </a:lnTo>
                      <a:lnTo>
                        <a:pt x="547" y="567"/>
                      </a:lnTo>
                      <a:lnTo>
                        <a:pt x="533" y="575"/>
                      </a:lnTo>
                      <a:lnTo>
                        <a:pt x="520" y="584"/>
                      </a:lnTo>
                      <a:lnTo>
                        <a:pt x="507" y="590"/>
                      </a:lnTo>
                      <a:lnTo>
                        <a:pt x="494" y="596"/>
                      </a:lnTo>
                      <a:lnTo>
                        <a:pt x="482" y="600"/>
                      </a:lnTo>
                      <a:lnTo>
                        <a:pt x="470" y="603"/>
                      </a:lnTo>
                      <a:lnTo>
                        <a:pt x="460" y="605"/>
                      </a:lnTo>
                      <a:lnTo>
                        <a:pt x="451" y="606"/>
                      </a:lnTo>
                      <a:lnTo>
                        <a:pt x="441" y="605"/>
                      </a:lnTo>
                      <a:lnTo>
                        <a:pt x="432" y="603"/>
                      </a:lnTo>
                      <a:lnTo>
                        <a:pt x="420" y="600"/>
                      </a:lnTo>
                      <a:lnTo>
                        <a:pt x="408" y="596"/>
                      </a:lnTo>
                      <a:lnTo>
                        <a:pt x="395" y="590"/>
                      </a:lnTo>
                      <a:lnTo>
                        <a:pt x="382" y="584"/>
                      </a:lnTo>
                      <a:lnTo>
                        <a:pt x="370" y="576"/>
                      </a:lnTo>
                      <a:lnTo>
                        <a:pt x="357" y="567"/>
                      </a:lnTo>
                      <a:lnTo>
                        <a:pt x="356" y="567"/>
                      </a:lnTo>
                      <a:lnTo>
                        <a:pt x="355" y="566"/>
                      </a:lnTo>
                      <a:lnTo>
                        <a:pt x="339" y="553"/>
                      </a:lnTo>
                      <a:lnTo>
                        <a:pt x="325" y="540"/>
                      </a:lnTo>
                      <a:lnTo>
                        <a:pt x="312" y="525"/>
                      </a:lnTo>
                      <a:lnTo>
                        <a:pt x="300" y="509"/>
                      </a:lnTo>
                      <a:lnTo>
                        <a:pt x="295" y="500"/>
                      </a:lnTo>
                      <a:lnTo>
                        <a:pt x="290" y="491"/>
                      </a:lnTo>
                      <a:lnTo>
                        <a:pt x="286" y="482"/>
                      </a:lnTo>
                      <a:lnTo>
                        <a:pt x="283" y="472"/>
                      </a:lnTo>
                      <a:lnTo>
                        <a:pt x="280" y="463"/>
                      </a:lnTo>
                      <a:lnTo>
                        <a:pt x="278" y="452"/>
                      </a:lnTo>
                      <a:lnTo>
                        <a:pt x="276" y="442"/>
                      </a:lnTo>
                      <a:lnTo>
                        <a:pt x="276" y="432"/>
                      </a:lnTo>
                      <a:close/>
                      <a:moveTo>
                        <a:pt x="258" y="94"/>
                      </a:moveTo>
                      <a:lnTo>
                        <a:pt x="266" y="86"/>
                      </a:lnTo>
                      <a:lnTo>
                        <a:pt x="274" y="79"/>
                      </a:lnTo>
                      <a:lnTo>
                        <a:pt x="283" y="73"/>
                      </a:lnTo>
                      <a:lnTo>
                        <a:pt x="292" y="66"/>
                      </a:lnTo>
                      <a:lnTo>
                        <a:pt x="302" y="61"/>
                      </a:lnTo>
                      <a:lnTo>
                        <a:pt x="313" y="55"/>
                      </a:lnTo>
                      <a:lnTo>
                        <a:pt x="324" y="50"/>
                      </a:lnTo>
                      <a:lnTo>
                        <a:pt x="335" y="46"/>
                      </a:lnTo>
                      <a:lnTo>
                        <a:pt x="348" y="42"/>
                      </a:lnTo>
                      <a:lnTo>
                        <a:pt x="361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3" y="32"/>
                      </a:lnTo>
                      <a:lnTo>
                        <a:pt x="419" y="31"/>
                      </a:lnTo>
                      <a:lnTo>
                        <a:pt x="435" y="30"/>
                      </a:lnTo>
                      <a:lnTo>
                        <a:pt x="451" y="30"/>
                      </a:lnTo>
                      <a:lnTo>
                        <a:pt x="467" y="30"/>
                      </a:lnTo>
                      <a:lnTo>
                        <a:pt x="483" y="31"/>
                      </a:lnTo>
                      <a:lnTo>
                        <a:pt x="498" y="32"/>
                      </a:lnTo>
                      <a:lnTo>
                        <a:pt x="513" y="34"/>
                      </a:lnTo>
                      <a:lnTo>
                        <a:pt x="527" y="36"/>
                      </a:lnTo>
                      <a:lnTo>
                        <a:pt x="541" y="38"/>
                      </a:lnTo>
                      <a:lnTo>
                        <a:pt x="554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89" y="54"/>
                      </a:lnTo>
                      <a:lnTo>
                        <a:pt x="600" y="60"/>
                      </a:lnTo>
                      <a:lnTo>
                        <a:pt x="610" y="66"/>
                      </a:lnTo>
                      <a:lnTo>
                        <a:pt x="619" y="73"/>
                      </a:lnTo>
                      <a:lnTo>
                        <a:pt x="628" y="79"/>
                      </a:lnTo>
                      <a:lnTo>
                        <a:pt x="637" y="86"/>
                      </a:lnTo>
                      <a:lnTo>
                        <a:pt x="644" y="94"/>
                      </a:lnTo>
                      <a:lnTo>
                        <a:pt x="652" y="103"/>
                      </a:lnTo>
                      <a:lnTo>
                        <a:pt x="658" y="112"/>
                      </a:lnTo>
                      <a:lnTo>
                        <a:pt x="663" y="122"/>
                      </a:lnTo>
                      <a:lnTo>
                        <a:pt x="669" y="131"/>
                      </a:lnTo>
                      <a:lnTo>
                        <a:pt x="675" y="150"/>
                      </a:lnTo>
                      <a:lnTo>
                        <a:pt x="679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7" y="311"/>
                      </a:lnTo>
                      <a:lnTo>
                        <a:pt x="660" y="306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4"/>
                      </a:lnTo>
                      <a:lnTo>
                        <a:pt x="552" y="202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3"/>
                      </a:lnTo>
                      <a:lnTo>
                        <a:pt x="509" y="188"/>
                      </a:lnTo>
                      <a:lnTo>
                        <a:pt x="502" y="185"/>
                      </a:lnTo>
                      <a:lnTo>
                        <a:pt x="496" y="180"/>
                      </a:lnTo>
                      <a:lnTo>
                        <a:pt x="491" y="175"/>
                      </a:lnTo>
                      <a:lnTo>
                        <a:pt x="485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8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3" y="161"/>
                      </a:lnTo>
                      <a:lnTo>
                        <a:pt x="416" y="171"/>
                      </a:lnTo>
                      <a:lnTo>
                        <a:pt x="411" y="175"/>
                      </a:lnTo>
                      <a:lnTo>
                        <a:pt x="406" y="180"/>
                      </a:lnTo>
                      <a:lnTo>
                        <a:pt x="400" y="184"/>
                      </a:lnTo>
                      <a:lnTo>
                        <a:pt x="393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3" y="200"/>
                      </a:lnTo>
                      <a:lnTo>
                        <a:pt x="350" y="202"/>
                      </a:lnTo>
                      <a:lnTo>
                        <a:pt x="335" y="204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8"/>
                      </a:lnTo>
                      <a:lnTo>
                        <a:pt x="275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48" y="304"/>
                      </a:lnTo>
                      <a:lnTo>
                        <a:pt x="241" y="306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6" y="150"/>
                      </a:lnTo>
                      <a:lnTo>
                        <a:pt x="233" y="131"/>
                      </a:lnTo>
                      <a:lnTo>
                        <a:pt x="238" y="122"/>
                      </a:lnTo>
                      <a:lnTo>
                        <a:pt x="244" y="113"/>
                      </a:lnTo>
                      <a:lnTo>
                        <a:pt x="251" y="104"/>
                      </a:lnTo>
                      <a:lnTo>
                        <a:pt x="258" y="94"/>
                      </a:lnTo>
                      <a:close/>
                      <a:moveTo>
                        <a:pt x="793" y="635"/>
                      </a:moveTo>
                      <a:lnTo>
                        <a:pt x="586" y="572"/>
                      </a:lnTo>
                      <a:lnTo>
                        <a:pt x="599" y="560"/>
                      </a:lnTo>
                      <a:lnTo>
                        <a:pt x="611" y="546"/>
                      </a:lnTo>
                      <a:lnTo>
                        <a:pt x="623" y="531"/>
                      </a:lnTo>
                      <a:lnTo>
                        <a:pt x="632" y="516"/>
                      </a:lnTo>
                      <a:lnTo>
                        <a:pt x="641" y="499"/>
                      </a:lnTo>
                      <a:lnTo>
                        <a:pt x="647" y="482"/>
                      </a:lnTo>
                      <a:lnTo>
                        <a:pt x="651" y="473"/>
                      </a:lnTo>
                      <a:lnTo>
                        <a:pt x="653" y="464"/>
                      </a:lnTo>
                      <a:lnTo>
                        <a:pt x="654" y="454"/>
                      </a:lnTo>
                      <a:lnTo>
                        <a:pt x="655" y="445"/>
                      </a:lnTo>
                      <a:lnTo>
                        <a:pt x="660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4" y="435"/>
                      </a:lnTo>
                      <a:lnTo>
                        <a:pt x="682" y="427"/>
                      </a:lnTo>
                      <a:lnTo>
                        <a:pt x="687" y="419"/>
                      </a:lnTo>
                      <a:lnTo>
                        <a:pt x="692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8" y="366"/>
                      </a:lnTo>
                      <a:lnTo>
                        <a:pt x="697" y="359"/>
                      </a:lnTo>
                      <a:lnTo>
                        <a:pt x="696" y="351"/>
                      </a:lnTo>
                      <a:lnTo>
                        <a:pt x="692" y="344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2" y="178"/>
                      </a:lnTo>
                      <a:lnTo>
                        <a:pt x="710" y="160"/>
                      </a:lnTo>
                      <a:lnTo>
                        <a:pt x="707" y="151"/>
                      </a:lnTo>
                      <a:lnTo>
                        <a:pt x="704" y="140"/>
                      </a:lnTo>
                      <a:lnTo>
                        <a:pt x="701" y="129"/>
                      </a:lnTo>
                      <a:lnTo>
                        <a:pt x="696" y="119"/>
                      </a:lnTo>
                      <a:lnTo>
                        <a:pt x="690" y="108"/>
                      </a:lnTo>
                      <a:lnTo>
                        <a:pt x="684" y="96"/>
                      </a:lnTo>
                      <a:lnTo>
                        <a:pt x="675" y="85"/>
                      </a:lnTo>
                      <a:lnTo>
                        <a:pt x="667" y="74"/>
                      </a:lnTo>
                      <a:lnTo>
                        <a:pt x="658" y="65"/>
                      </a:lnTo>
                      <a:lnTo>
                        <a:pt x="648" y="56"/>
                      </a:lnTo>
                      <a:lnTo>
                        <a:pt x="638" y="49"/>
                      </a:lnTo>
                      <a:lnTo>
                        <a:pt x="628" y="41"/>
                      </a:lnTo>
                      <a:lnTo>
                        <a:pt x="616" y="35"/>
                      </a:lnTo>
                      <a:lnTo>
                        <a:pt x="604" y="29"/>
                      </a:lnTo>
                      <a:lnTo>
                        <a:pt x="592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6" y="1"/>
                      </a:lnTo>
                      <a:lnTo>
                        <a:pt x="469" y="0"/>
                      </a:lnTo>
                      <a:lnTo>
                        <a:pt x="451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2" y="4"/>
                      </a:lnTo>
                      <a:lnTo>
                        <a:pt x="366" y="7"/>
                      </a:lnTo>
                      <a:lnTo>
                        <a:pt x="351" y="10"/>
                      </a:lnTo>
                      <a:lnTo>
                        <a:pt x="337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4" y="41"/>
                      </a:lnTo>
                      <a:lnTo>
                        <a:pt x="263" y="49"/>
                      </a:lnTo>
                      <a:lnTo>
                        <a:pt x="254" y="56"/>
                      </a:lnTo>
                      <a:lnTo>
                        <a:pt x="244" y="65"/>
                      </a:lnTo>
                      <a:lnTo>
                        <a:pt x="236" y="74"/>
                      </a:lnTo>
                      <a:lnTo>
                        <a:pt x="226" y="85"/>
                      </a:lnTo>
                      <a:lnTo>
                        <a:pt x="218" y="96"/>
                      </a:lnTo>
                      <a:lnTo>
                        <a:pt x="212" y="108"/>
                      </a:lnTo>
                      <a:lnTo>
                        <a:pt x="207" y="119"/>
                      </a:lnTo>
                      <a:lnTo>
                        <a:pt x="201" y="129"/>
                      </a:lnTo>
                      <a:lnTo>
                        <a:pt x="198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4"/>
                      </a:lnTo>
                      <a:lnTo>
                        <a:pt x="207" y="351"/>
                      </a:lnTo>
                      <a:lnTo>
                        <a:pt x="206" y="359"/>
                      </a:lnTo>
                      <a:lnTo>
                        <a:pt x="205" y="366"/>
                      </a:lnTo>
                      <a:lnTo>
                        <a:pt x="203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4" y="419"/>
                      </a:lnTo>
                      <a:lnTo>
                        <a:pt x="221" y="427"/>
                      </a:lnTo>
                      <a:lnTo>
                        <a:pt x="228" y="435"/>
                      </a:lnTo>
                      <a:lnTo>
                        <a:pt x="232" y="438"/>
                      </a:lnTo>
                      <a:lnTo>
                        <a:pt x="237" y="440"/>
                      </a:lnTo>
                      <a:lnTo>
                        <a:pt x="242" y="443"/>
                      </a:lnTo>
                      <a:lnTo>
                        <a:pt x="247" y="445"/>
                      </a:lnTo>
                      <a:lnTo>
                        <a:pt x="248" y="454"/>
                      </a:lnTo>
                      <a:lnTo>
                        <a:pt x="250" y="464"/>
                      </a:lnTo>
                      <a:lnTo>
                        <a:pt x="252" y="473"/>
                      </a:lnTo>
                      <a:lnTo>
                        <a:pt x="255" y="482"/>
                      </a:lnTo>
                      <a:lnTo>
                        <a:pt x="261" y="499"/>
                      </a:lnTo>
                      <a:lnTo>
                        <a:pt x="270" y="516"/>
                      </a:lnTo>
                      <a:lnTo>
                        <a:pt x="280" y="531"/>
                      </a:lnTo>
                      <a:lnTo>
                        <a:pt x="290" y="546"/>
                      </a:lnTo>
                      <a:lnTo>
                        <a:pt x="303" y="560"/>
                      </a:lnTo>
                      <a:lnTo>
                        <a:pt x="316" y="572"/>
                      </a:lnTo>
                      <a:lnTo>
                        <a:pt x="108" y="635"/>
                      </a:lnTo>
                      <a:lnTo>
                        <a:pt x="96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4" y="661"/>
                      </a:lnTo>
                      <a:lnTo>
                        <a:pt x="54" y="670"/>
                      </a:lnTo>
                      <a:lnTo>
                        <a:pt x="46" y="678"/>
                      </a:lnTo>
                      <a:lnTo>
                        <a:pt x="37" y="688"/>
                      </a:lnTo>
                      <a:lnTo>
                        <a:pt x="30" y="699"/>
                      </a:lnTo>
                      <a:lnTo>
                        <a:pt x="23" y="709"/>
                      </a:lnTo>
                      <a:lnTo>
                        <a:pt x="17" y="721"/>
                      </a:lnTo>
                      <a:lnTo>
                        <a:pt x="13" y="733"/>
                      </a:lnTo>
                      <a:lnTo>
                        <a:pt x="7" y="745"/>
                      </a:lnTo>
                      <a:lnTo>
                        <a:pt x="4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1" y="783"/>
                      </a:lnTo>
                      <a:lnTo>
                        <a:pt x="900" y="770"/>
                      </a:lnTo>
                      <a:lnTo>
                        <a:pt x="898" y="758"/>
                      </a:lnTo>
                      <a:lnTo>
                        <a:pt x="894" y="745"/>
                      </a:lnTo>
                      <a:lnTo>
                        <a:pt x="890" y="733"/>
                      </a:lnTo>
                      <a:lnTo>
                        <a:pt x="884" y="721"/>
                      </a:lnTo>
                      <a:lnTo>
                        <a:pt x="879" y="709"/>
                      </a:lnTo>
                      <a:lnTo>
                        <a:pt x="871" y="699"/>
                      </a:lnTo>
                      <a:lnTo>
                        <a:pt x="864" y="688"/>
                      </a:lnTo>
                      <a:lnTo>
                        <a:pt x="856" y="678"/>
                      </a:lnTo>
                      <a:lnTo>
                        <a:pt x="847" y="670"/>
                      </a:lnTo>
                      <a:lnTo>
                        <a:pt x="837" y="661"/>
                      </a:lnTo>
                      <a:lnTo>
                        <a:pt x="827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3" y="63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4994275" y="3736975"/>
                  <a:ext cx="33338" cy="15875"/>
                </a:xfrm>
                <a:custGeom>
                  <a:rect b="b" l="l" r="r" t="t"/>
                  <a:pathLst>
                    <a:path extrusionOk="0" h="50" w="107">
                      <a:moveTo>
                        <a:pt x="30" y="35"/>
                      </a:move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7" y="35"/>
                      </a:lnTo>
                      <a:lnTo>
                        <a:pt x="77" y="38"/>
                      </a:lnTo>
                      <a:lnTo>
                        <a:pt x="78" y="41"/>
                      </a:lnTo>
                      <a:lnTo>
                        <a:pt x="79" y="43"/>
                      </a:lnTo>
                      <a:lnTo>
                        <a:pt x="81" y="45"/>
                      </a:lnTo>
                      <a:lnTo>
                        <a:pt x="83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2" y="50"/>
                      </a:lnTo>
                      <a:lnTo>
                        <a:pt x="94" y="50"/>
                      </a:lnTo>
                      <a:lnTo>
                        <a:pt x="97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3" y="43"/>
                      </a:lnTo>
                      <a:lnTo>
                        <a:pt x="104" y="41"/>
                      </a:lnTo>
                      <a:lnTo>
                        <a:pt x="106" y="38"/>
                      </a:lnTo>
                      <a:lnTo>
                        <a:pt x="107" y="35"/>
                      </a:lnTo>
                      <a:lnTo>
                        <a:pt x="106" y="27"/>
                      </a:lnTo>
                      <a:lnTo>
                        <a:pt x="103" y="21"/>
                      </a:lnTo>
                      <a:lnTo>
                        <a:pt x="101" y="15"/>
                      </a:lnTo>
                      <a:lnTo>
                        <a:pt x="97" y="11"/>
                      </a:lnTo>
                      <a:lnTo>
                        <a:pt x="94" y="8"/>
                      </a:lnTo>
                      <a:lnTo>
                        <a:pt x="88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9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8" y="1"/>
                      </a:lnTo>
                      <a:lnTo>
                        <a:pt x="27" y="2"/>
                      </a:lnTo>
                      <a:lnTo>
                        <a:pt x="22" y="3"/>
                      </a:lnTo>
                      <a:lnTo>
                        <a:pt x="18" y="5"/>
                      </a:lnTo>
                      <a:lnTo>
                        <a:pt x="13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3" y="21"/>
                      </a:lnTo>
                      <a:lnTo>
                        <a:pt x="0" y="27"/>
                      </a:lnTo>
                      <a:lnTo>
                        <a:pt x="0" y="35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3" y="43"/>
                      </a:lnTo>
                      <a:lnTo>
                        <a:pt x="5" y="45"/>
                      </a:lnTo>
                      <a:lnTo>
                        <a:pt x="7" y="47"/>
                      </a:lnTo>
                      <a:lnTo>
                        <a:pt x="9" y="48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9" y="50"/>
                      </a:lnTo>
                      <a:lnTo>
                        <a:pt x="21" y="48"/>
                      </a:lnTo>
                      <a:lnTo>
                        <a:pt x="24" y="47"/>
                      </a:lnTo>
                      <a:lnTo>
                        <a:pt x="26" y="45"/>
                      </a:lnTo>
                      <a:lnTo>
                        <a:pt x="27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5041900" y="3736975"/>
                  <a:ext cx="34925" cy="15875"/>
                </a:xfrm>
                <a:custGeom>
                  <a:rect b="b" l="l" r="r" t="t"/>
                  <a:pathLst>
                    <a:path extrusionOk="0" h="50" w="106">
                      <a:moveTo>
                        <a:pt x="15" y="50"/>
                      </a:moveTo>
                      <a:lnTo>
                        <a:pt x="18" y="50"/>
                      </a:lnTo>
                      <a:lnTo>
                        <a:pt x="21" y="48"/>
                      </a:lnTo>
                      <a:lnTo>
                        <a:pt x="23" y="47"/>
                      </a:lnTo>
                      <a:lnTo>
                        <a:pt x="25" y="45"/>
                      </a:lnTo>
                      <a:lnTo>
                        <a:pt x="28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6" y="35"/>
                      </a:lnTo>
                      <a:lnTo>
                        <a:pt x="76" y="38"/>
                      </a:lnTo>
                      <a:lnTo>
                        <a:pt x="77" y="41"/>
                      </a:lnTo>
                      <a:lnTo>
                        <a:pt x="78" y="43"/>
                      </a:lnTo>
                      <a:lnTo>
                        <a:pt x="80" y="45"/>
                      </a:lnTo>
                      <a:lnTo>
                        <a:pt x="82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1" y="50"/>
                      </a:lnTo>
                      <a:lnTo>
                        <a:pt x="94" y="50"/>
                      </a:lnTo>
                      <a:lnTo>
                        <a:pt x="96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4" y="43"/>
                      </a:lnTo>
                      <a:lnTo>
                        <a:pt x="105" y="41"/>
                      </a:lnTo>
                      <a:lnTo>
                        <a:pt x="106" y="38"/>
                      </a:lnTo>
                      <a:lnTo>
                        <a:pt x="106" y="35"/>
                      </a:lnTo>
                      <a:lnTo>
                        <a:pt x="105" y="27"/>
                      </a:lnTo>
                      <a:lnTo>
                        <a:pt x="104" y="21"/>
                      </a:lnTo>
                      <a:lnTo>
                        <a:pt x="100" y="15"/>
                      </a:lnTo>
                      <a:lnTo>
                        <a:pt x="97" y="11"/>
                      </a:lnTo>
                      <a:lnTo>
                        <a:pt x="93" y="8"/>
                      </a:lnTo>
                      <a:lnTo>
                        <a:pt x="89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8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1"/>
                      </a:lnTo>
                      <a:lnTo>
                        <a:pt x="26" y="2"/>
                      </a:lnTo>
                      <a:lnTo>
                        <a:pt x="22" y="3"/>
                      </a:lnTo>
                      <a:lnTo>
                        <a:pt x="17" y="5"/>
                      </a:lnTo>
                      <a:lnTo>
                        <a:pt x="12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1" y="27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  <a:lnTo>
                        <a:pt x="3" y="43"/>
                      </a:lnTo>
                      <a:lnTo>
                        <a:pt x="4" y="45"/>
                      </a:lnTo>
                      <a:lnTo>
                        <a:pt x="6" y="47"/>
                      </a:lnTo>
                      <a:lnTo>
                        <a:pt x="9" y="48"/>
                      </a:lnTo>
                      <a:lnTo>
                        <a:pt x="11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3" name="Google Shape;193;p27"/>
            <p:cNvGrpSpPr/>
            <p:nvPr/>
          </p:nvGrpSpPr>
          <p:grpSpPr>
            <a:xfrm>
              <a:off x="3692914" y="4526528"/>
              <a:ext cx="2124600" cy="884749"/>
              <a:chOff x="896732" y="4526528"/>
              <a:chExt cx="2124600" cy="884749"/>
            </a:xfrm>
          </p:grpSpPr>
          <p:sp>
            <p:nvSpPr>
              <p:cNvPr id="194" name="Google Shape;194;p27"/>
              <p:cNvSpPr txBox="1"/>
              <p:nvPr/>
            </p:nvSpPr>
            <p:spPr>
              <a:xfrm>
                <a:off x="896732" y="4526528"/>
                <a:ext cx="21246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KOBE PHO</a:t>
                </a:r>
                <a:endParaRPr sz="1100"/>
              </a:p>
            </p:txBody>
          </p:sp>
          <p:sp>
            <p:nvSpPr>
              <p:cNvPr id="195" name="Google Shape;195;p27"/>
              <p:cNvSpPr txBox="1"/>
              <p:nvPr/>
            </p:nvSpPr>
            <p:spPr>
              <a:xfrm>
                <a:off x="896732" y="4800281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Job Title</a:t>
                </a:r>
                <a:endParaRPr sz="1100"/>
              </a:p>
            </p:txBody>
          </p:sp>
          <p:sp>
            <p:nvSpPr>
              <p:cNvPr id="196" name="Google Shape;196;p27"/>
              <p:cNvSpPr txBox="1"/>
              <p:nvPr/>
            </p:nvSpPr>
            <p:spPr>
              <a:xfrm>
                <a:off x="896732" y="5185377"/>
                <a:ext cx="2124600" cy="2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Contents:</a:t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About GHG emissions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Data Collection and Description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Data Preprocessing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Machine learning Design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8958"/>
          <a:stretch/>
        </p:blipFill>
        <p:spPr>
          <a:xfrm>
            <a:off x="0" y="0"/>
            <a:ext cx="9109949" cy="51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2999800" y="3975150"/>
            <a:ext cx="6046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250"/>
              <a:buFont typeface="Roboto"/>
              <a:buChar char="❖"/>
            </a:pPr>
            <a:r>
              <a:rPr lang="en" sz="125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CO2  is the major contributor to climate change.</a:t>
            </a:r>
            <a:endParaRPr sz="125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250"/>
              <a:buFont typeface="Roboto"/>
              <a:buChar char="❖"/>
            </a:pPr>
            <a:r>
              <a:rPr lang="en" sz="125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Reducing carbon emissions is of extreme importance.</a:t>
            </a:r>
            <a:endParaRPr sz="1250">
              <a:solidFill>
                <a:srgbClr val="3D3D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250"/>
              <a:buFont typeface="Roboto"/>
              <a:buChar char="❖"/>
            </a:pPr>
            <a:r>
              <a:rPr lang="en" sz="1250">
                <a:solidFill>
                  <a:srgbClr val="3D3D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order to actually get there, it would be necessary to reduce the greenhouse emissions to zero and then fix the past damage by drawing down on past emissions.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375" y="0"/>
            <a:ext cx="4103299" cy="38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-282775" y="13250"/>
            <a:ext cx="54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Picture for GHG emissions</a:t>
            </a:r>
            <a:endParaRPr sz="2000"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5">
            <a:alphaModFix/>
          </a:blip>
          <a:srcRect b="38755" l="0" r="33616" t="0"/>
          <a:stretch/>
        </p:blipFill>
        <p:spPr>
          <a:xfrm>
            <a:off x="0" y="1640950"/>
            <a:ext cx="4991326" cy="35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 rot="5400000">
            <a:off x="4398500" y="3752025"/>
            <a:ext cx="1692900" cy="79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151900" y="2684625"/>
            <a:ext cx="1217400" cy="790200"/>
          </a:xfrm>
          <a:prstGeom prst="cloudCallout">
            <a:avLst>
              <a:gd fmla="val -44254" name="adj1"/>
              <a:gd fmla="val 633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</a:t>
            </a:r>
            <a:endParaRPr sz="700"/>
          </a:p>
        </p:txBody>
      </p:sp>
      <p:sp>
        <p:nvSpPr>
          <p:cNvPr id="219" name="Google Shape;219;p30"/>
          <p:cNvSpPr txBox="1"/>
          <p:nvPr/>
        </p:nvSpPr>
        <p:spPr>
          <a:xfrm>
            <a:off x="7482525" y="4867850"/>
            <a:ext cx="177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source: ourworlddata.org</a:t>
            </a:r>
            <a:endParaRPr sz="800"/>
          </a:p>
        </p:txBody>
      </p:sp>
      <p:sp>
        <p:nvSpPr>
          <p:cNvPr id="220" name="Google Shape;220;p30"/>
          <p:cNvSpPr txBox="1"/>
          <p:nvPr/>
        </p:nvSpPr>
        <p:spPr>
          <a:xfrm>
            <a:off x="4991325" y="3853600"/>
            <a:ext cx="6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000" y="0"/>
            <a:ext cx="3677724" cy="227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6764775" y="2779525"/>
            <a:ext cx="2345950" cy="24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24" y="3337625"/>
            <a:ext cx="2939498" cy="1765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209600" y="944025"/>
            <a:ext cx="503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Around the world, huge percentage of Greenhouse gases come from cars. </a:t>
            </a:r>
            <a:br>
              <a:rPr lang="en" sz="2100"/>
            </a:br>
            <a:r>
              <a:rPr lang="en" sz="2100"/>
              <a:t>For each gallon of gas a car burns, it releases about 19 pounds of carbon dioxide</a:t>
            </a:r>
            <a:r>
              <a:rPr lang="en" sz="2100"/>
              <a:t> comes right out of the tailpipe emissions.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Collection/Sources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261775" y="483325"/>
            <a:ext cx="8520600" cy="2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https://ourworldindata.org/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https://www.epa.gov/ghgemissions/sources-greenhouse-gas-emissions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https://www.iea.org/articles/global-ev-data-explorer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-49925" y="3209575"/>
            <a:ext cx="91440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rPr>
              <a:t>Overall GHG emissions by sector.</a:t>
            </a:r>
            <a:endParaRPr sz="1800">
              <a:solidFill>
                <a:srgbClr val="2D2D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rPr>
              <a:t>Market demand of all vehicles types</a:t>
            </a:r>
            <a:r>
              <a:rPr lang="en" sz="1800">
                <a:solidFill>
                  <a:srgbClr val="2D2D2D"/>
                </a:solidFill>
                <a:latin typeface="Lato"/>
                <a:ea typeface="Lato"/>
                <a:cs typeface="Lato"/>
                <a:sym typeface="Lato"/>
              </a:rPr>
              <a:t> (Diesel, Electric, Hybrid, etc.)</a:t>
            </a:r>
            <a:endParaRPr sz="1800">
              <a:solidFill>
                <a:srgbClr val="2D2D2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Merged multiple datasets based on country and year as join keys.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223025" y="241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Data Description/Preparation</a:t>
            </a:r>
            <a:endParaRPr sz="24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1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Cleaning/Wrangling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35350" y="964250"/>
            <a:ext cx="711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Dropped</a:t>
            </a:r>
            <a:r>
              <a:rPr lang="en" sz="2500"/>
              <a:t> </a:t>
            </a:r>
            <a:r>
              <a:rPr lang="en" sz="2500"/>
              <a:t>empty</a:t>
            </a:r>
            <a:r>
              <a:rPr lang="en" sz="2500"/>
              <a:t> values(200 Nan values).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Data type corrections(object to int).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Matched mapping of country names.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435350" y="2595925"/>
            <a:ext cx="71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95575" y="9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</a:t>
            </a:r>
            <a:r>
              <a:rPr lang="en"/>
              <a:t> Analysis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1293950" y="4124075"/>
            <a:ext cx="54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Used univariate analysis to detect and </a:t>
            </a: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emove outliers and </a:t>
            </a:r>
            <a:r>
              <a:rPr lang="en"/>
              <a:t>a</a:t>
            </a:r>
            <a:r>
              <a:rPr lang="en"/>
              <a:t>pplied log transformation to skewed features.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800" y="624375"/>
            <a:ext cx="6308399" cy="33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