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99b3234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499b3234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499b32348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499b32348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499b32348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499b32348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499b32348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499b32348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499b323484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499b323484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99b32348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499b32348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499b32348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499b32348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499b32348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499b32348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Carbon Emission Comparisons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Group 15 - Ruchita, Avneesh, Tarini, Kobe, Mikhail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</a:t>
            </a:r>
            <a:r>
              <a:rPr lang="en"/>
              <a:t>Description</a:t>
            </a:r>
            <a:endParaRPr/>
          </a:p>
        </p:txBody>
      </p:sp>
      <p:sp>
        <p:nvSpPr>
          <p:cNvPr id="79" name="Google Shape;79;p14"/>
          <p:cNvSpPr txBox="1"/>
          <p:nvPr>
            <p:ph idx="1" type="subTitle"/>
          </p:nvPr>
        </p:nvSpPr>
        <p:spPr>
          <a:xfrm>
            <a:off x="2390275" y="1711675"/>
            <a:ext cx="6331500" cy="276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Alarming rates of carbon emissions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Study major factors affecting  </a:t>
            </a:r>
            <a:r>
              <a:rPr lang="en"/>
              <a:t>climate </a:t>
            </a:r>
            <a:r>
              <a:rPr lang="en"/>
              <a:t> conditions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Analyze correlations between energy usage and GHG emissions through transportation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Determine the recent impact of </a:t>
            </a:r>
            <a:r>
              <a:rPr lang="en"/>
              <a:t>alternative</a:t>
            </a:r>
            <a:r>
              <a:rPr lang="en"/>
              <a:t> energy sources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 future impact of higher alternative energy adoption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</a:t>
            </a:r>
            <a:endParaRPr/>
          </a:p>
        </p:txBody>
      </p:sp>
      <p:sp>
        <p:nvSpPr>
          <p:cNvPr id="85" name="Google Shape;85;p15"/>
          <p:cNvSpPr txBox="1"/>
          <p:nvPr>
            <p:ph idx="1" type="subTitle"/>
          </p:nvPr>
        </p:nvSpPr>
        <p:spPr>
          <a:xfrm>
            <a:off x="2371725" y="1869825"/>
            <a:ext cx="6331500" cy="19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Annual worldwide vehicle mix by different energy types. (Diesel, Electric, Hybrid, etc.)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Overall GHG emissions by sector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Market demand of all vehicles types.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Energy production.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2371725" y="1906850"/>
            <a:ext cx="61995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Downloaded  datasets 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related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to co2 emissions and GHG emissions. Source-  https://ourworldindata.org/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Tried to find the 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unique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key to merge the data in this case it is the 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country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name and year.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Collected the datasets for  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Transport Vehicle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demand 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country wise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and 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year wise, merged it with the GHG emissions database.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ctrTitle"/>
          </p:nvPr>
        </p:nvSpPr>
        <p:spPr>
          <a:xfrm>
            <a:off x="605400" y="391225"/>
            <a:ext cx="7933200" cy="11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Machine Learning Model Summary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350" y="1541625"/>
            <a:ext cx="3778324" cy="30859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2249" y="1541613"/>
            <a:ext cx="4883525" cy="1869818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/>
        </p:nvSpPr>
        <p:spPr>
          <a:xfrm>
            <a:off x="378900" y="401625"/>
            <a:ext cx="8342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Machine Learning Model - Data columns</a:t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325" y="995331"/>
            <a:ext cx="3032358" cy="3919574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/>
        </p:nvSpPr>
        <p:spPr>
          <a:xfrm>
            <a:off x="4111575" y="1483400"/>
            <a:ext cx="42003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To calculate CO2 emissions saved by electric vehicles year by year. 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Features given in the screenshot are taken into 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consideration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ctrTitle"/>
          </p:nvPr>
        </p:nvSpPr>
        <p:spPr>
          <a:xfrm>
            <a:off x="580450" y="436750"/>
            <a:ext cx="86709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Machine Learning Model </a:t>
            </a:r>
            <a:r>
              <a:rPr lang="en" sz="3000"/>
              <a:t>Output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600" y="1008200"/>
            <a:ext cx="8670800" cy="3189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Sample</a:t>
            </a:r>
            <a:endParaRPr/>
          </a:p>
        </p:txBody>
      </p:sp>
      <p:sp>
        <p:nvSpPr>
          <p:cNvPr id="117" name="Google Shape;117;p20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 rotWithShape="1">
          <a:blip r:embed="rId3">
            <a:alphaModFix/>
          </a:blip>
          <a:srcRect b="0" l="6041" r="0" t="11174"/>
          <a:stretch/>
        </p:blipFill>
        <p:spPr>
          <a:xfrm>
            <a:off x="276163" y="1484350"/>
            <a:ext cx="8591677" cy="35932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Steps…</a:t>
            </a:r>
            <a:endParaRPr/>
          </a:p>
        </p:txBody>
      </p:sp>
      <p:sp>
        <p:nvSpPr>
          <p:cNvPr id="124" name="Google Shape;124;p21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Explore and analyze data to study the impact of various vehicles by energy type on carbon emission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Determine if there is a significant correlation between each factor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Reveal possible outcomes of alternate energy consumption on carbon &amp; GHG emissions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Summarize each step taken in the machine learning preprocess.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