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IOT Based car parking monitoring system using Arduino and vb.Net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650" y="4420198"/>
            <a:ext cx="10572000" cy="434974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The aim of this project is to help the people to get the vacant slot for car parking.</a:t>
            </a:r>
          </a:p>
          <a:p>
            <a:r>
              <a:rPr lang="en-IN" sz="2000" dirty="0" smtClean="0"/>
              <a:t>It will help people with car parking by showing how many vacant place is their to park the car.</a:t>
            </a:r>
          </a:p>
          <a:p>
            <a:r>
              <a:rPr lang="en-IN" sz="2000" dirty="0" smtClean="0"/>
              <a:t>With the help of computer application we are going to monitor the parking system.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028689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Special Key Points: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project’s main purpose is produce a real life solution to the car parking problem </a:t>
            </a:r>
            <a:r>
              <a:rPr lang="en-IN" dirty="0"/>
              <a:t>w</a:t>
            </a:r>
            <a:r>
              <a:rPr lang="en-IN" dirty="0" smtClean="0"/>
              <a:t>hich is frequently facing by the people.</a:t>
            </a:r>
          </a:p>
          <a:p>
            <a:r>
              <a:rPr lang="en-IN" dirty="0" smtClean="0"/>
              <a:t>People usually roam around in a parking lots trying to find a suitable place to park in.</a:t>
            </a:r>
          </a:p>
          <a:p>
            <a:r>
              <a:rPr lang="en-IN" dirty="0"/>
              <a:t>It will help the guards, parking managers or people to keep the record how many cars are parked in slot and how many vacant slots are </a:t>
            </a:r>
            <a:r>
              <a:rPr lang="en-IN" dirty="0" smtClean="0"/>
              <a:t>there.</a:t>
            </a:r>
          </a:p>
          <a:p>
            <a:r>
              <a:rPr lang="en-IN" dirty="0" smtClean="0"/>
              <a:t>It will also saves time. It's a computer application so in few seconds its going to be refresh and shows the status of parking slots.</a:t>
            </a:r>
          </a:p>
          <a:p>
            <a:r>
              <a:rPr lang="en-IN" dirty="0" smtClean="0"/>
              <a:t>It will also acknowledge how to program Arduino and make it work on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9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project is based on Arduino , IR sensors and vb .NET. Total six IR sensors are going to be used in this project.</a:t>
            </a:r>
          </a:p>
          <a:p>
            <a:r>
              <a:rPr lang="en-IN" dirty="0" smtClean="0"/>
              <a:t>The car parking area are divided into two parking areas , Parking1 and Parking2.</a:t>
            </a:r>
          </a:p>
          <a:p>
            <a:r>
              <a:rPr lang="en-IN" dirty="0" smtClean="0"/>
              <a:t>Each parking slot has an IR sensors, which is used for the car detection.</a:t>
            </a:r>
          </a:p>
          <a:p>
            <a:r>
              <a:rPr lang="en-IN" dirty="0" smtClean="0"/>
              <a:t>Depending on the detection of the car the box next to the slot is checked or unchecked.</a:t>
            </a:r>
          </a:p>
          <a:p>
            <a:r>
              <a:rPr lang="en-IN" dirty="0" smtClean="0"/>
              <a:t>If the box is checked it means the slot is occupied by a car.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74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Arduino</a:t>
            </a:r>
          </a:p>
          <a:p>
            <a:r>
              <a:rPr lang="en-IN" dirty="0" smtClean="0"/>
              <a:t>IR Sensors</a:t>
            </a:r>
          </a:p>
          <a:p>
            <a:r>
              <a:rPr lang="en-IN" dirty="0" smtClean="0"/>
              <a:t>Connecting wires</a:t>
            </a:r>
          </a:p>
          <a:p>
            <a:r>
              <a:rPr lang="en-IN" dirty="0" smtClean="0"/>
              <a:t>Data Cable</a:t>
            </a:r>
          </a:p>
          <a:p>
            <a:r>
              <a:rPr lang="en-IN" dirty="0" smtClean="0"/>
              <a:t>Charger</a:t>
            </a:r>
          </a:p>
          <a:p>
            <a:r>
              <a:rPr lang="en-IN" dirty="0" smtClean="0"/>
              <a:t>Laptop  or PC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88" y="1877586"/>
            <a:ext cx="3138096" cy="1701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066" y="3750342"/>
            <a:ext cx="1500440" cy="1500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13" y="4493649"/>
            <a:ext cx="2466975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72" y="2101073"/>
            <a:ext cx="2238375" cy="2047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544" y="383688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598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106</TotalTime>
  <Words>286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Quotable</vt:lpstr>
      <vt:lpstr>IOT Based car parking monitoring system using Arduino and vb.Net</vt:lpstr>
      <vt:lpstr>Introduction</vt:lpstr>
      <vt:lpstr>Special Key Points:</vt:lpstr>
      <vt:lpstr>Details</vt:lpstr>
      <vt:lpstr>Components used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car parking monitoring system using Arduino and vb.Net</dc:title>
  <dc:creator>ruchita jangam</dc:creator>
  <cp:lastModifiedBy>asus</cp:lastModifiedBy>
  <cp:revision>12</cp:revision>
  <dcterms:created xsi:type="dcterms:W3CDTF">2020-01-10T15:14:56Z</dcterms:created>
  <dcterms:modified xsi:type="dcterms:W3CDTF">2020-09-15T13:36:01Z</dcterms:modified>
</cp:coreProperties>
</file>