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4" r:id="rId5"/>
    <p:sldId id="345" r:id="rId6"/>
    <p:sldId id="354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5928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hith kapoor" userId="db5c536a0a031439" providerId="LiveId" clId="{9C8950A1-3979-4B62-95C2-CBBB06668676}"/>
    <pc:docChg chg="undo redo custSel addSld delSld modSld sldOrd">
      <pc:chgData name="Ruchith kapoor" userId="db5c536a0a031439" providerId="LiveId" clId="{9C8950A1-3979-4B62-95C2-CBBB06668676}" dt="2024-07-18T02:01:41.009" v="2324" actId="20577"/>
      <pc:docMkLst>
        <pc:docMk/>
      </pc:docMkLst>
      <pc:sldChg chg="modSp mod">
        <pc:chgData name="Ruchith kapoor" userId="db5c536a0a031439" providerId="LiveId" clId="{9C8950A1-3979-4B62-95C2-CBBB06668676}" dt="2024-07-18T01:43:28.436" v="1106" actId="20577"/>
        <pc:sldMkLst>
          <pc:docMk/>
          <pc:sldMk cId="3865085909" sldId="344"/>
        </pc:sldMkLst>
        <pc:spChg chg="mod">
          <ac:chgData name="Ruchith kapoor" userId="db5c536a0a031439" providerId="LiveId" clId="{9C8950A1-3979-4B62-95C2-CBBB06668676}" dt="2024-07-18T01:43:28.436" v="1106" actId="20577"/>
          <ac:spMkLst>
            <pc:docMk/>
            <pc:sldMk cId="3865085909" sldId="344"/>
            <ac:spMk id="3" creationId="{526ABF06-5491-8319-408F-AC9C03E64E1E}"/>
          </ac:spMkLst>
        </pc:spChg>
      </pc:sldChg>
      <pc:sldChg chg="modSp mod">
        <pc:chgData name="Ruchith kapoor" userId="db5c536a0a031439" providerId="LiveId" clId="{9C8950A1-3979-4B62-95C2-CBBB06668676}" dt="2024-07-18T02:00:41.983" v="2198" actId="20577"/>
        <pc:sldMkLst>
          <pc:docMk/>
          <pc:sldMk cId="810374094" sldId="345"/>
        </pc:sldMkLst>
        <pc:spChg chg="mod">
          <ac:chgData name="Ruchith kapoor" userId="db5c536a0a031439" providerId="LiveId" clId="{9C8950A1-3979-4B62-95C2-CBBB06668676}" dt="2024-07-18T01:43:44.838" v="1120" actId="20577"/>
          <ac:spMkLst>
            <pc:docMk/>
            <pc:sldMk cId="810374094" sldId="345"/>
            <ac:spMk id="3" creationId="{C44B7D88-18D8-7250-6364-BECA6F65381D}"/>
          </ac:spMkLst>
        </pc:spChg>
        <pc:spChg chg="mod">
          <ac:chgData name="Ruchith kapoor" userId="db5c536a0a031439" providerId="LiveId" clId="{9C8950A1-3979-4B62-95C2-CBBB06668676}" dt="2024-07-18T02:00:41.983" v="2198" actId="20577"/>
          <ac:spMkLst>
            <pc:docMk/>
            <pc:sldMk cId="810374094" sldId="345"/>
            <ac:spMk id="7" creationId="{0C0D5F39-EF49-BECB-8276-8B8A46F07AC2}"/>
          </ac:spMkLst>
        </pc:spChg>
      </pc:sldChg>
      <pc:sldChg chg="addSp delSp modSp del mod modClrScheme chgLayout">
        <pc:chgData name="Ruchith kapoor" userId="db5c536a0a031439" providerId="LiveId" clId="{9C8950A1-3979-4B62-95C2-CBBB06668676}" dt="2024-07-17T23:36:01.520" v="256" actId="2696"/>
        <pc:sldMkLst>
          <pc:docMk/>
          <pc:sldMk cId="485500553" sldId="350"/>
        </pc:sldMkLst>
        <pc:spChg chg="mod">
          <ac:chgData name="Ruchith kapoor" userId="db5c536a0a031439" providerId="LiveId" clId="{9C8950A1-3979-4B62-95C2-CBBB06668676}" dt="2024-07-17T23:32:30.111" v="27" actId="26606"/>
          <ac:spMkLst>
            <pc:docMk/>
            <pc:sldMk cId="485500553" sldId="350"/>
            <ac:spMk id="2" creationId="{9A38ADE9-D6F5-84F7-8489-6CDEB832E667}"/>
          </ac:spMkLst>
        </pc:spChg>
        <pc:spChg chg="mod">
          <ac:chgData name="Ruchith kapoor" userId="db5c536a0a031439" providerId="LiveId" clId="{9C8950A1-3979-4B62-95C2-CBBB06668676}" dt="2024-07-17T23:32:32.885" v="29" actId="20577"/>
          <ac:spMkLst>
            <pc:docMk/>
            <pc:sldMk cId="485500553" sldId="350"/>
            <ac:spMk id="3" creationId="{89652A1E-B3F7-E1B2-76ED-8F78E74B9EA9}"/>
          </ac:spMkLst>
        </pc:spChg>
        <pc:spChg chg="add del mod">
          <ac:chgData name="Ruchith kapoor" userId="db5c536a0a031439" providerId="LiveId" clId="{9C8950A1-3979-4B62-95C2-CBBB06668676}" dt="2024-07-17T23:32:23.259" v="23" actId="26606"/>
          <ac:spMkLst>
            <pc:docMk/>
            <pc:sldMk cId="485500553" sldId="350"/>
            <ac:spMk id="19" creationId="{5DE2BBE9-5E54-1865-2779-A527CFFC66E4}"/>
          </ac:spMkLst>
        </pc:spChg>
        <pc:spChg chg="add del mod">
          <ac:chgData name="Ruchith kapoor" userId="db5c536a0a031439" providerId="LiveId" clId="{9C8950A1-3979-4B62-95C2-CBBB06668676}" dt="2024-07-17T23:32:23.259" v="23" actId="26606"/>
          <ac:spMkLst>
            <pc:docMk/>
            <pc:sldMk cId="485500553" sldId="350"/>
            <ac:spMk id="20" creationId="{2985FF76-E4C7-E0DC-8403-106C92A9C9EE}"/>
          </ac:spMkLst>
        </pc:spChg>
        <pc:spChg chg="add del mod">
          <ac:chgData name="Ruchith kapoor" userId="db5c536a0a031439" providerId="LiveId" clId="{9C8950A1-3979-4B62-95C2-CBBB06668676}" dt="2024-07-17T23:32:30.111" v="27" actId="26606"/>
          <ac:spMkLst>
            <pc:docMk/>
            <pc:sldMk cId="485500553" sldId="350"/>
            <ac:spMk id="21" creationId="{5DE2BBE9-5E54-1865-2779-A527CFFC66E4}"/>
          </ac:spMkLst>
        </pc:spChg>
        <pc:spChg chg="add del mod">
          <ac:chgData name="Ruchith kapoor" userId="db5c536a0a031439" providerId="LiveId" clId="{9C8950A1-3979-4B62-95C2-CBBB06668676}" dt="2024-07-17T23:31:59.649" v="13" actId="26606"/>
          <ac:spMkLst>
            <pc:docMk/>
            <pc:sldMk cId="485500553" sldId="350"/>
            <ac:spMk id="22" creationId="{8868F169-244B-DBA8-98D5-AC411B4A2DB7}"/>
          </ac:spMkLst>
        </pc:spChg>
        <pc:spChg chg="add del mod">
          <ac:chgData name="Ruchith kapoor" userId="db5c536a0a031439" providerId="LiveId" clId="{9C8950A1-3979-4B62-95C2-CBBB06668676}" dt="2024-07-17T23:32:30.111" v="27" actId="26606"/>
          <ac:spMkLst>
            <pc:docMk/>
            <pc:sldMk cId="485500553" sldId="350"/>
            <ac:spMk id="23" creationId="{2985FF76-E4C7-E0DC-8403-106C92A9C9EE}"/>
          </ac:spMkLst>
        </pc:spChg>
        <pc:spChg chg="add del mod">
          <ac:chgData name="Ruchith kapoor" userId="db5c536a0a031439" providerId="LiveId" clId="{9C8950A1-3979-4B62-95C2-CBBB06668676}" dt="2024-07-17T23:32:01.873" v="15" actId="26606"/>
          <ac:spMkLst>
            <pc:docMk/>
            <pc:sldMk cId="485500553" sldId="350"/>
            <ac:spMk id="24" creationId="{30E596B3-76B2-D0C8-736A-C5F9659154F6}"/>
          </ac:spMkLst>
        </pc:spChg>
        <pc:spChg chg="add del mod">
          <ac:chgData name="Ruchith kapoor" userId="db5c536a0a031439" providerId="LiveId" clId="{9C8950A1-3979-4B62-95C2-CBBB06668676}" dt="2024-07-17T23:32:01.873" v="15" actId="26606"/>
          <ac:spMkLst>
            <pc:docMk/>
            <pc:sldMk cId="485500553" sldId="350"/>
            <ac:spMk id="25" creationId="{AFC6E6DA-6A6D-F456-1EC9-F89F1EAB2C91}"/>
          </ac:spMkLst>
        </pc:spChg>
        <pc:spChg chg="add del mod">
          <ac:chgData name="Ruchith kapoor" userId="db5c536a0a031439" providerId="LiveId" clId="{9C8950A1-3979-4B62-95C2-CBBB06668676}" dt="2024-07-17T23:32:03.777" v="17" actId="26606"/>
          <ac:spMkLst>
            <pc:docMk/>
            <pc:sldMk cId="485500553" sldId="350"/>
            <ac:spMk id="27" creationId="{0C02FAE7-10FF-E7B3-0FEE-19A8262EBE26}"/>
          </ac:spMkLst>
        </pc:spChg>
        <pc:spChg chg="add del mod">
          <ac:chgData name="Ruchith kapoor" userId="db5c536a0a031439" providerId="LiveId" clId="{9C8950A1-3979-4B62-95C2-CBBB06668676}" dt="2024-07-17T23:32:03.777" v="17" actId="26606"/>
          <ac:spMkLst>
            <pc:docMk/>
            <pc:sldMk cId="485500553" sldId="350"/>
            <ac:spMk id="28" creationId="{142E5B20-144A-5F2F-3CC4-8B5C59125E86}"/>
          </ac:spMkLst>
        </pc:spChg>
        <pc:spChg chg="add del mod">
          <ac:chgData name="Ruchith kapoor" userId="db5c536a0a031439" providerId="LiveId" clId="{9C8950A1-3979-4B62-95C2-CBBB06668676}" dt="2024-07-17T23:32:04.824" v="19" actId="26606"/>
          <ac:spMkLst>
            <pc:docMk/>
            <pc:sldMk cId="485500553" sldId="350"/>
            <ac:spMk id="30" creationId="{188FA2BB-691E-BD00-C7C4-AE2B21A6EBB4}"/>
          </ac:spMkLst>
        </pc:spChg>
        <pc:spChg chg="add del mod">
          <ac:chgData name="Ruchith kapoor" userId="db5c536a0a031439" providerId="LiveId" clId="{9C8950A1-3979-4B62-95C2-CBBB06668676}" dt="2024-07-17T23:32:04.824" v="19" actId="26606"/>
          <ac:spMkLst>
            <pc:docMk/>
            <pc:sldMk cId="485500553" sldId="350"/>
            <ac:spMk id="31" creationId="{9D29A31D-EAEC-CB67-F927-8D22DB1A5CDB}"/>
          </ac:spMkLst>
        </pc:spChg>
        <pc:picChg chg="mod">
          <ac:chgData name="Ruchith kapoor" userId="db5c536a0a031439" providerId="LiveId" clId="{9C8950A1-3979-4B62-95C2-CBBB06668676}" dt="2024-07-17T23:32:30.111" v="27" actId="26606"/>
          <ac:picMkLst>
            <pc:docMk/>
            <pc:sldMk cId="485500553" sldId="350"/>
            <ac:picMk id="15" creationId="{53176B97-FB94-703F-ECC3-F794DBEDB6B3}"/>
          </ac:picMkLst>
        </pc:picChg>
        <pc:picChg chg="mod">
          <ac:chgData name="Ruchith kapoor" userId="db5c536a0a031439" providerId="LiveId" clId="{9C8950A1-3979-4B62-95C2-CBBB06668676}" dt="2024-07-17T23:32:30.111" v="27" actId="26606"/>
          <ac:picMkLst>
            <pc:docMk/>
            <pc:sldMk cId="485500553" sldId="350"/>
            <ac:picMk id="17" creationId="{04958C18-FB99-230D-0D7E-00CE4EBC42F5}"/>
          </ac:picMkLst>
        </pc:picChg>
      </pc:sldChg>
      <pc:sldChg chg="modSp del mod">
        <pc:chgData name="Ruchith kapoor" userId="db5c536a0a031439" providerId="LiveId" clId="{9C8950A1-3979-4B62-95C2-CBBB06668676}" dt="2024-07-18T01:37:53.105" v="1097" actId="2696"/>
        <pc:sldMkLst>
          <pc:docMk/>
          <pc:sldMk cId="3030076204" sldId="351"/>
        </pc:sldMkLst>
        <pc:spChg chg="mod">
          <ac:chgData name="Ruchith kapoor" userId="db5c536a0a031439" providerId="LiveId" clId="{9C8950A1-3979-4B62-95C2-CBBB06668676}" dt="2024-07-18T01:20:50.184" v="797" actId="20577"/>
          <ac:spMkLst>
            <pc:docMk/>
            <pc:sldMk cId="3030076204" sldId="351"/>
            <ac:spMk id="3" creationId="{87364034-5F15-4B68-638D-779A619AC022}"/>
          </ac:spMkLst>
        </pc:spChg>
      </pc:sldChg>
      <pc:sldChg chg="del">
        <pc:chgData name="Ruchith kapoor" userId="db5c536a0a031439" providerId="LiveId" clId="{9C8950A1-3979-4B62-95C2-CBBB06668676}" dt="2024-07-18T02:01:00.812" v="2200" actId="2696"/>
        <pc:sldMkLst>
          <pc:docMk/>
          <pc:sldMk cId="2902754129" sldId="352"/>
        </pc:sldMkLst>
      </pc:sldChg>
      <pc:sldChg chg="del">
        <pc:chgData name="Ruchith kapoor" userId="db5c536a0a031439" providerId="LiveId" clId="{9C8950A1-3979-4B62-95C2-CBBB06668676}" dt="2024-07-18T02:00:57.132" v="2199" actId="2696"/>
        <pc:sldMkLst>
          <pc:docMk/>
          <pc:sldMk cId="2595549996" sldId="353"/>
        </pc:sldMkLst>
      </pc:sldChg>
      <pc:sldChg chg="addSp modSp mod ord">
        <pc:chgData name="Ruchith kapoor" userId="db5c536a0a031439" providerId="LiveId" clId="{9C8950A1-3979-4B62-95C2-CBBB06668676}" dt="2024-07-18T01:45:49.749" v="1168" actId="20577"/>
        <pc:sldMkLst>
          <pc:docMk/>
          <pc:sldMk cId="1382360909" sldId="354"/>
        </pc:sldMkLst>
        <pc:spChg chg="mod">
          <ac:chgData name="Ruchith kapoor" userId="db5c536a0a031439" providerId="LiveId" clId="{9C8950A1-3979-4B62-95C2-CBBB06668676}" dt="2024-07-18T01:45:49.749" v="1168" actId="20577"/>
          <ac:spMkLst>
            <pc:docMk/>
            <pc:sldMk cId="1382360909" sldId="354"/>
            <ac:spMk id="3" creationId="{7FF8F842-D95F-32E4-59B0-60283CC86021}"/>
          </ac:spMkLst>
        </pc:spChg>
        <pc:spChg chg="mod">
          <ac:chgData name="Ruchith kapoor" userId="db5c536a0a031439" providerId="LiveId" clId="{9C8950A1-3979-4B62-95C2-CBBB06668676}" dt="2024-07-17T23:35:48.036" v="253" actId="113"/>
          <ac:spMkLst>
            <pc:docMk/>
            <pc:sldMk cId="1382360909" sldId="354"/>
            <ac:spMk id="4" creationId="{96E6187B-AC94-F6E4-6B8F-FAB5DD4D46C2}"/>
          </ac:spMkLst>
        </pc:spChg>
        <pc:spChg chg="mod">
          <ac:chgData name="Ruchith kapoor" userId="db5c536a0a031439" providerId="LiveId" clId="{9C8950A1-3979-4B62-95C2-CBBB06668676}" dt="2024-07-17T23:33:47.564" v="125" actId="5793"/>
          <ac:spMkLst>
            <pc:docMk/>
            <pc:sldMk cId="1382360909" sldId="354"/>
            <ac:spMk id="5" creationId="{B0085EB0-3E37-ABCC-75DA-43416C56B4CC}"/>
          </ac:spMkLst>
        </pc:spChg>
        <pc:picChg chg="add mod">
          <ac:chgData name="Ruchith kapoor" userId="db5c536a0a031439" providerId="LiveId" clId="{9C8950A1-3979-4B62-95C2-CBBB06668676}" dt="2024-07-18T01:01:22.795" v="337" actId="14100"/>
          <ac:picMkLst>
            <pc:docMk/>
            <pc:sldMk cId="1382360909" sldId="354"/>
            <ac:picMk id="7" creationId="{6B97BFF7-D362-2407-F92F-33130169838D}"/>
          </ac:picMkLst>
        </pc:picChg>
        <pc:picChg chg="add mod">
          <ac:chgData name="Ruchith kapoor" userId="db5c536a0a031439" providerId="LiveId" clId="{9C8950A1-3979-4B62-95C2-CBBB06668676}" dt="2024-07-17T23:35:41.537" v="252" actId="14100"/>
          <ac:picMkLst>
            <pc:docMk/>
            <pc:sldMk cId="1382360909" sldId="354"/>
            <ac:picMk id="9" creationId="{98CBE4C0-9093-BF63-7F0E-96D279BC34E6}"/>
          </ac:picMkLst>
        </pc:picChg>
      </pc:sldChg>
      <pc:sldChg chg="del">
        <pc:chgData name="Ruchith kapoor" userId="db5c536a0a031439" providerId="LiveId" clId="{9C8950A1-3979-4B62-95C2-CBBB06668676}" dt="2024-07-18T02:01:08.388" v="2201" actId="2696"/>
        <pc:sldMkLst>
          <pc:docMk/>
          <pc:sldMk cId="3574082888" sldId="355"/>
        </pc:sldMkLst>
      </pc:sldChg>
      <pc:sldChg chg="modSp mod">
        <pc:chgData name="Ruchith kapoor" userId="db5c536a0a031439" providerId="LiveId" clId="{9C8950A1-3979-4B62-95C2-CBBB06668676}" dt="2024-07-18T02:01:41.009" v="2324" actId="20577"/>
        <pc:sldMkLst>
          <pc:docMk/>
          <pc:sldMk cId="3303844537" sldId="356"/>
        </pc:sldMkLst>
        <pc:spChg chg="mod">
          <ac:chgData name="Ruchith kapoor" userId="db5c536a0a031439" providerId="LiveId" clId="{9C8950A1-3979-4B62-95C2-CBBB06668676}" dt="2024-07-18T02:01:41.009" v="2324" actId="20577"/>
          <ac:spMkLst>
            <pc:docMk/>
            <pc:sldMk cId="3303844537" sldId="356"/>
            <ac:spMk id="5" creationId="{CFD569DC-1A68-51FF-4CCE-F334F8B3D5A3}"/>
          </ac:spMkLst>
        </pc:spChg>
      </pc:sldChg>
      <pc:sldChg chg="addSp delSp modSp add mod">
        <pc:chgData name="Ruchith kapoor" userId="db5c536a0a031439" providerId="LiveId" clId="{9C8950A1-3979-4B62-95C2-CBBB06668676}" dt="2024-07-18T01:46:19.519" v="1233" actId="20577"/>
        <pc:sldMkLst>
          <pc:docMk/>
          <pc:sldMk cId="234242622" sldId="357"/>
        </pc:sldMkLst>
        <pc:spChg chg="mod">
          <ac:chgData name="Ruchith kapoor" userId="db5c536a0a031439" providerId="LiveId" clId="{9C8950A1-3979-4B62-95C2-CBBB06668676}" dt="2024-07-18T01:46:19.519" v="1233" actId="20577"/>
          <ac:spMkLst>
            <pc:docMk/>
            <pc:sldMk cId="234242622" sldId="357"/>
            <ac:spMk id="3" creationId="{7FF8F842-D95F-32E4-59B0-60283CC86021}"/>
          </ac:spMkLst>
        </pc:spChg>
        <pc:picChg chg="del">
          <ac:chgData name="Ruchith kapoor" userId="db5c536a0a031439" providerId="LiveId" clId="{9C8950A1-3979-4B62-95C2-CBBB06668676}" dt="2024-07-17T23:39:00.110" v="277" actId="478"/>
          <ac:picMkLst>
            <pc:docMk/>
            <pc:sldMk cId="234242622" sldId="357"/>
            <ac:picMk id="7" creationId="{6B97BFF7-D362-2407-F92F-33130169838D}"/>
          </ac:picMkLst>
        </pc:picChg>
        <pc:picChg chg="add mod">
          <ac:chgData name="Ruchith kapoor" userId="db5c536a0a031439" providerId="LiveId" clId="{9C8950A1-3979-4B62-95C2-CBBB06668676}" dt="2024-07-17T23:38:29.092" v="276" actId="14100"/>
          <ac:picMkLst>
            <pc:docMk/>
            <pc:sldMk cId="234242622" sldId="357"/>
            <ac:picMk id="8" creationId="{CD350C24-6761-B444-C2CA-AF601725DABF}"/>
          </ac:picMkLst>
        </pc:picChg>
        <pc:picChg chg="del">
          <ac:chgData name="Ruchith kapoor" userId="db5c536a0a031439" providerId="LiveId" clId="{9C8950A1-3979-4B62-95C2-CBBB06668676}" dt="2024-07-17T23:36:50.925" v="271" actId="478"/>
          <ac:picMkLst>
            <pc:docMk/>
            <pc:sldMk cId="234242622" sldId="357"/>
            <ac:picMk id="9" creationId="{98CBE4C0-9093-BF63-7F0E-96D279BC34E6}"/>
          </ac:picMkLst>
        </pc:picChg>
        <pc:picChg chg="add mod">
          <ac:chgData name="Ruchith kapoor" userId="db5c536a0a031439" providerId="LiveId" clId="{9C8950A1-3979-4B62-95C2-CBBB06668676}" dt="2024-07-17T23:39:10.110" v="281" actId="1076"/>
          <ac:picMkLst>
            <pc:docMk/>
            <pc:sldMk cId="234242622" sldId="357"/>
            <ac:picMk id="11" creationId="{B6EDBAAF-E390-C113-4C34-D80A4B4CD202}"/>
          </ac:picMkLst>
        </pc:picChg>
      </pc:sldChg>
      <pc:sldChg chg="addSp delSp modSp add mod">
        <pc:chgData name="Ruchith kapoor" userId="db5c536a0a031439" providerId="LiveId" clId="{9C8950A1-3979-4B62-95C2-CBBB06668676}" dt="2024-07-18T01:47:19.964" v="1309" actId="20577"/>
        <pc:sldMkLst>
          <pc:docMk/>
          <pc:sldMk cId="1337783185" sldId="358"/>
        </pc:sldMkLst>
        <pc:spChg chg="mod">
          <ac:chgData name="Ruchith kapoor" userId="db5c536a0a031439" providerId="LiveId" clId="{9C8950A1-3979-4B62-95C2-CBBB06668676}" dt="2024-07-18T01:47:19.964" v="1309" actId="20577"/>
          <ac:spMkLst>
            <pc:docMk/>
            <pc:sldMk cId="1337783185" sldId="358"/>
            <ac:spMk id="3" creationId="{7FF8F842-D95F-32E4-59B0-60283CC86021}"/>
          </ac:spMkLst>
        </pc:spChg>
        <pc:picChg chg="add mod">
          <ac:chgData name="Ruchith kapoor" userId="db5c536a0a031439" providerId="LiveId" clId="{9C8950A1-3979-4B62-95C2-CBBB06668676}" dt="2024-07-18T00:58:56.579" v="324" actId="14100"/>
          <ac:picMkLst>
            <pc:docMk/>
            <pc:sldMk cId="1337783185" sldId="358"/>
            <ac:picMk id="7" creationId="{0D97E862-2D6B-79BC-3399-5FD6D00312D6}"/>
          </ac:picMkLst>
        </pc:picChg>
        <pc:picChg chg="del">
          <ac:chgData name="Ruchith kapoor" userId="db5c536a0a031439" providerId="LiveId" clId="{9C8950A1-3979-4B62-95C2-CBBB06668676}" dt="2024-07-18T00:58:43.181" v="320" actId="478"/>
          <ac:picMkLst>
            <pc:docMk/>
            <pc:sldMk cId="1337783185" sldId="358"/>
            <ac:picMk id="8" creationId="{CD350C24-6761-B444-C2CA-AF601725DABF}"/>
          </ac:picMkLst>
        </pc:picChg>
        <pc:picChg chg="add mod">
          <ac:chgData name="Ruchith kapoor" userId="db5c536a0a031439" providerId="LiveId" clId="{9C8950A1-3979-4B62-95C2-CBBB06668676}" dt="2024-07-18T01:01:08.090" v="335" actId="14100"/>
          <ac:picMkLst>
            <pc:docMk/>
            <pc:sldMk cId="1337783185" sldId="358"/>
            <ac:picMk id="10" creationId="{D3C22CB3-B231-8D56-F303-8AABD0CB5F71}"/>
          </ac:picMkLst>
        </pc:picChg>
        <pc:picChg chg="del">
          <ac:chgData name="Ruchith kapoor" userId="db5c536a0a031439" providerId="LiveId" clId="{9C8950A1-3979-4B62-95C2-CBBB06668676}" dt="2024-07-18T00:59:00.266" v="325" actId="478"/>
          <ac:picMkLst>
            <pc:docMk/>
            <pc:sldMk cId="1337783185" sldId="358"/>
            <ac:picMk id="11" creationId="{B6EDBAAF-E390-C113-4C34-D80A4B4CD202}"/>
          </ac:picMkLst>
        </pc:picChg>
      </pc:sldChg>
      <pc:sldChg chg="addSp delSp modSp add mod">
        <pc:chgData name="Ruchith kapoor" userId="db5c536a0a031439" providerId="LiveId" clId="{9C8950A1-3979-4B62-95C2-CBBB06668676}" dt="2024-07-18T01:47:48.656" v="1346" actId="20577"/>
        <pc:sldMkLst>
          <pc:docMk/>
          <pc:sldMk cId="1161322452" sldId="359"/>
        </pc:sldMkLst>
        <pc:spChg chg="mod">
          <ac:chgData name="Ruchith kapoor" userId="db5c536a0a031439" providerId="LiveId" clId="{9C8950A1-3979-4B62-95C2-CBBB06668676}" dt="2024-07-18T01:47:48.656" v="1346" actId="20577"/>
          <ac:spMkLst>
            <pc:docMk/>
            <pc:sldMk cId="1161322452" sldId="359"/>
            <ac:spMk id="3" creationId="{7FF8F842-D95F-32E4-59B0-60283CC86021}"/>
          </ac:spMkLst>
        </pc:spChg>
        <pc:picChg chg="del">
          <ac:chgData name="Ruchith kapoor" userId="db5c536a0a031439" providerId="LiveId" clId="{9C8950A1-3979-4B62-95C2-CBBB06668676}" dt="2024-07-18T01:02:17.918" v="339" actId="478"/>
          <ac:picMkLst>
            <pc:docMk/>
            <pc:sldMk cId="1161322452" sldId="359"/>
            <ac:picMk id="7" creationId="{0D97E862-2D6B-79BC-3399-5FD6D00312D6}"/>
          </ac:picMkLst>
        </pc:picChg>
        <pc:picChg chg="add mod">
          <ac:chgData name="Ruchith kapoor" userId="db5c536a0a031439" providerId="LiveId" clId="{9C8950A1-3979-4B62-95C2-CBBB06668676}" dt="2024-07-18T01:03:10.115" v="344" actId="14100"/>
          <ac:picMkLst>
            <pc:docMk/>
            <pc:sldMk cId="1161322452" sldId="359"/>
            <ac:picMk id="8" creationId="{73810954-C97F-DEAD-1A5B-C4EC5DB9E33D}"/>
          </ac:picMkLst>
        </pc:picChg>
        <pc:picChg chg="del">
          <ac:chgData name="Ruchith kapoor" userId="db5c536a0a031439" providerId="LiveId" clId="{9C8950A1-3979-4B62-95C2-CBBB06668676}" dt="2024-07-18T01:02:19.718" v="340" actId="478"/>
          <ac:picMkLst>
            <pc:docMk/>
            <pc:sldMk cId="1161322452" sldId="359"/>
            <ac:picMk id="10" creationId="{D3C22CB3-B231-8D56-F303-8AABD0CB5F71}"/>
          </ac:picMkLst>
        </pc:picChg>
        <pc:picChg chg="add mod">
          <ac:chgData name="Ruchith kapoor" userId="db5c536a0a031439" providerId="LiveId" clId="{9C8950A1-3979-4B62-95C2-CBBB06668676}" dt="2024-07-18T01:04:12.323" v="349" actId="14100"/>
          <ac:picMkLst>
            <pc:docMk/>
            <pc:sldMk cId="1161322452" sldId="359"/>
            <ac:picMk id="11" creationId="{0C91137C-E3D5-D8A1-E236-C6F8B7480F68}"/>
          </ac:picMkLst>
        </pc:picChg>
      </pc:sldChg>
      <pc:sldChg chg="addSp delSp modSp add mod">
        <pc:chgData name="Ruchith kapoor" userId="db5c536a0a031439" providerId="LiveId" clId="{9C8950A1-3979-4B62-95C2-CBBB06668676}" dt="2024-07-18T01:48:25.581" v="1424" actId="20577"/>
        <pc:sldMkLst>
          <pc:docMk/>
          <pc:sldMk cId="4179853572" sldId="360"/>
        </pc:sldMkLst>
        <pc:spChg chg="mod">
          <ac:chgData name="Ruchith kapoor" userId="db5c536a0a031439" providerId="LiveId" clId="{9C8950A1-3979-4B62-95C2-CBBB06668676}" dt="2024-07-18T01:48:25.581" v="1424" actId="20577"/>
          <ac:spMkLst>
            <pc:docMk/>
            <pc:sldMk cId="4179853572" sldId="360"/>
            <ac:spMk id="3" creationId="{7FF8F842-D95F-32E4-59B0-60283CC86021}"/>
          </ac:spMkLst>
        </pc:spChg>
        <pc:picChg chg="add mod">
          <ac:chgData name="Ruchith kapoor" userId="db5c536a0a031439" providerId="LiveId" clId="{9C8950A1-3979-4B62-95C2-CBBB06668676}" dt="2024-07-18T01:06:12.769" v="397" actId="14100"/>
          <ac:picMkLst>
            <pc:docMk/>
            <pc:sldMk cId="4179853572" sldId="360"/>
            <ac:picMk id="7" creationId="{5BDACF93-B08E-F7EA-04BB-39B4E85E503C}"/>
          </ac:picMkLst>
        </pc:picChg>
        <pc:picChg chg="del">
          <ac:chgData name="Ruchith kapoor" userId="db5c536a0a031439" providerId="LiveId" clId="{9C8950A1-3979-4B62-95C2-CBBB06668676}" dt="2024-07-18T01:05:22.824" v="392" actId="478"/>
          <ac:picMkLst>
            <pc:docMk/>
            <pc:sldMk cId="4179853572" sldId="360"/>
            <ac:picMk id="8" creationId="{73810954-C97F-DEAD-1A5B-C4EC5DB9E33D}"/>
          </ac:picMkLst>
        </pc:picChg>
        <pc:picChg chg="add mod">
          <ac:chgData name="Ruchith kapoor" userId="db5c536a0a031439" providerId="LiveId" clId="{9C8950A1-3979-4B62-95C2-CBBB06668676}" dt="2024-07-18T01:07:12.157" v="401" actId="14100"/>
          <ac:picMkLst>
            <pc:docMk/>
            <pc:sldMk cId="4179853572" sldId="360"/>
            <ac:picMk id="10" creationId="{40C48942-70C4-CEA4-D097-7259A59C8EBB}"/>
          </ac:picMkLst>
        </pc:picChg>
        <pc:picChg chg="del">
          <ac:chgData name="Ruchith kapoor" userId="db5c536a0a031439" providerId="LiveId" clId="{9C8950A1-3979-4B62-95C2-CBBB06668676}" dt="2024-07-18T01:05:24.722" v="393" actId="478"/>
          <ac:picMkLst>
            <pc:docMk/>
            <pc:sldMk cId="4179853572" sldId="360"/>
            <ac:picMk id="11" creationId="{0C91137C-E3D5-D8A1-E236-C6F8B7480F68}"/>
          </ac:picMkLst>
        </pc:picChg>
      </pc:sldChg>
      <pc:sldChg chg="addSp delSp modSp add mod">
        <pc:chgData name="Ruchith kapoor" userId="db5c536a0a031439" providerId="LiveId" clId="{9C8950A1-3979-4B62-95C2-CBBB06668676}" dt="2024-07-18T01:49:20.468" v="1520" actId="20577"/>
        <pc:sldMkLst>
          <pc:docMk/>
          <pc:sldMk cId="2015965061" sldId="361"/>
        </pc:sldMkLst>
        <pc:spChg chg="mod">
          <ac:chgData name="Ruchith kapoor" userId="db5c536a0a031439" providerId="LiveId" clId="{9C8950A1-3979-4B62-95C2-CBBB06668676}" dt="2024-07-18T01:49:20.468" v="1520" actId="20577"/>
          <ac:spMkLst>
            <pc:docMk/>
            <pc:sldMk cId="2015965061" sldId="361"/>
            <ac:spMk id="3" creationId="{7FF8F842-D95F-32E4-59B0-60283CC86021}"/>
          </ac:spMkLst>
        </pc:spChg>
        <pc:spChg chg="mod">
          <ac:chgData name="Ruchith kapoor" userId="db5c536a0a031439" providerId="LiveId" clId="{9C8950A1-3979-4B62-95C2-CBBB06668676}" dt="2024-07-18T01:09:36.443" v="528" actId="20577"/>
          <ac:spMkLst>
            <pc:docMk/>
            <pc:sldMk cId="2015965061" sldId="361"/>
            <ac:spMk id="4" creationId="{96E6187B-AC94-F6E4-6B8F-FAB5DD4D46C2}"/>
          </ac:spMkLst>
        </pc:spChg>
        <pc:picChg chg="del">
          <ac:chgData name="Ruchith kapoor" userId="db5c536a0a031439" providerId="LiveId" clId="{9C8950A1-3979-4B62-95C2-CBBB06668676}" dt="2024-07-18T01:07:25.569" v="403" actId="478"/>
          <ac:picMkLst>
            <pc:docMk/>
            <pc:sldMk cId="2015965061" sldId="361"/>
            <ac:picMk id="7" creationId="{5BDACF93-B08E-F7EA-04BB-39B4E85E503C}"/>
          </ac:picMkLst>
        </pc:picChg>
        <pc:picChg chg="add mod">
          <ac:chgData name="Ruchith kapoor" userId="db5c536a0a031439" providerId="LiveId" clId="{9C8950A1-3979-4B62-95C2-CBBB06668676}" dt="2024-07-18T01:09:45.517" v="532" actId="14100"/>
          <ac:picMkLst>
            <pc:docMk/>
            <pc:sldMk cId="2015965061" sldId="361"/>
            <ac:picMk id="8" creationId="{F280F01F-A89B-6E1E-D6BC-B2AAEAD791CA}"/>
          </ac:picMkLst>
        </pc:picChg>
        <pc:picChg chg="del">
          <ac:chgData name="Ruchith kapoor" userId="db5c536a0a031439" providerId="LiveId" clId="{9C8950A1-3979-4B62-95C2-CBBB06668676}" dt="2024-07-18T01:07:28.027" v="404" actId="478"/>
          <ac:picMkLst>
            <pc:docMk/>
            <pc:sldMk cId="2015965061" sldId="361"/>
            <ac:picMk id="10" creationId="{40C48942-70C4-CEA4-D097-7259A59C8EBB}"/>
          </ac:picMkLst>
        </pc:picChg>
        <pc:picChg chg="add mod">
          <ac:chgData name="Ruchith kapoor" userId="db5c536a0a031439" providerId="LiveId" clId="{9C8950A1-3979-4B62-95C2-CBBB06668676}" dt="2024-07-18T01:10:39.815" v="537" actId="14100"/>
          <ac:picMkLst>
            <pc:docMk/>
            <pc:sldMk cId="2015965061" sldId="361"/>
            <ac:picMk id="11" creationId="{F6BB1F14-C4A8-C149-7BE8-5D754C98ACB2}"/>
          </ac:picMkLst>
        </pc:picChg>
      </pc:sldChg>
      <pc:sldChg chg="addSp delSp modSp add mod">
        <pc:chgData name="Ruchith kapoor" userId="db5c536a0a031439" providerId="LiveId" clId="{9C8950A1-3979-4B62-95C2-CBBB06668676}" dt="2024-07-18T01:50:16.056" v="1578" actId="20577"/>
        <pc:sldMkLst>
          <pc:docMk/>
          <pc:sldMk cId="1083714511" sldId="362"/>
        </pc:sldMkLst>
        <pc:spChg chg="mod">
          <ac:chgData name="Ruchith kapoor" userId="db5c536a0a031439" providerId="LiveId" clId="{9C8950A1-3979-4B62-95C2-CBBB06668676}" dt="2024-07-18T01:50:16.056" v="1578" actId="20577"/>
          <ac:spMkLst>
            <pc:docMk/>
            <pc:sldMk cId="1083714511" sldId="362"/>
            <ac:spMk id="3" creationId="{7FF8F842-D95F-32E4-59B0-60283CC86021}"/>
          </ac:spMkLst>
        </pc:spChg>
        <pc:spChg chg="mod">
          <ac:chgData name="Ruchith kapoor" userId="db5c536a0a031439" providerId="LiveId" clId="{9C8950A1-3979-4B62-95C2-CBBB06668676}" dt="2024-07-18T01:12:21.539" v="605" actId="20577"/>
          <ac:spMkLst>
            <pc:docMk/>
            <pc:sldMk cId="1083714511" sldId="362"/>
            <ac:spMk id="4" creationId="{96E6187B-AC94-F6E4-6B8F-FAB5DD4D46C2}"/>
          </ac:spMkLst>
        </pc:spChg>
        <pc:picChg chg="add mod">
          <ac:chgData name="Ruchith kapoor" userId="db5c536a0a031439" providerId="LiveId" clId="{9C8950A1-3979-4B62-95C2-CBBB06668676}" dt="2024-07-18T01:12:34.605" v="609" actId="14100"/>
          <ac:picMkLst>
            <pc:docMk/>
            <pc:sldMk cId="1083714511" sldId="362"/>
            <ac:picMk id="7" creationId="{F7E38EE4-2318-DD9B-EEDF-BE1EC6AFB694}"/>
          </ac:picMkLst>
        </pc:picChg>
        <pc:picChg chg="del">
          <ac:chgData name="Ruchith kapoor" userId="db5c536a0a031439" providerId="LiveId" clId="{9C8950A1-3979-4B62-95C2-CBBB06668676}" dt="2024-07-18T01:11:26.702" v="603" actId="478"/>
          <ac:picMkLst>
            <pc:docMk/>
            <pc:sldMk cId="1083714511" sldId="362"/>
            <ac:picMk id="8" creationId="{F280F01F-A89B-6E1E-D6BC-B2AAEAD791CA}"/>
          </ac:picMkLst>
        </pc:picChg>
        <pc:picChg chg="add mod">
          <ac:chgData name="Ruchith kapoor" userId="db5c536a0a031439" providerId="LiveId" clId="{9C8950A1-3979-4B62-95C2-CBBB06668676}" dt="2024-07-18T01:14:12.256" v="613" actId="14100"/>
          <ac:picMkLst>
            <pc:docMk/>
            <pc:sldMk cId="1083714511" sldId="362"/>
            <ac:picMk id="10" creationId="{4D3F08F5-3154-49A2-C0EE-A54A9B305C4B}"/>
          </ac:picMkLst>
        </pc:picChg>
        <pc:picChg chg="del">
          <ac:chgData name="Ruchith kapoor" userId="db5c536a0a031439" providerId="LiveId" clId="{9C8950A1-3979-4B62-95C2-CBBB06668676}" dt="2024-07-18T01:11:28.311" v="604" actId="478"/>
          <ac:picMkLst>
            <pc:docMk/>
            <pc:sldMk cId="1083714511" sldId="362"/>
            <ac:picMk id="11" creationId="{F6BB1F14-C4A8-C149-7BE8-5D754C98ACB2}"/>
          </ac:picMkLst>
        </pc:picChg>
      </pc:sldChg>
      <pc:sldChg chg="addSp delSp modSp add mod">
        <pc:chgData name="Ruchith kapoor" userId="db5c536a0a031439" providerId="LiveId" clId="{9C8950A1-3979-4B62-95C2-CBBB06668676}" dt="2024-07-18T01:51:12.574" v="1653" actId="20577"/>
        <pc:sldMkLst>
          <pc:docMk/>
          <pc:sldMk cId="883770855" sldId="363"/>
        </pc:sldMkLst>
        <pc:spChg chg="mod">
          <ac:chgData name="Ruchith kapoor" userId="db5c536a0a031439" providerId="LiveId" clId="{9C8950A1-3979-4B62-95C2-CBBB06668676}" dt="2024-07-18T01:51:12.574" v="1653" actId="20577"/>
          <ac:spMkLst>
            <pc:docMk/>
            <pc:sldMk cId="883770855" sldId="363"/>
            <ac:spMk id="3" creationId="{7FF8F842-D95F-32E4-59B0-60283CC86021}"/>
          </ac:spMkLst>
        </pc:spChg>
        <pc:spChg chg="mod">
          <ac:chgData name="Ruchith kapoor" userId="db5c536a0a031439" providerId="LiveId" clId="{9C8950A1-3979-4B62-95C2-CBBB06668676}" dt="2024-07-18T01:15:53.875" v="687" actId="20577"/>
          <ac:spMkLst>
            <pc:docMk/>
            <pc:sldMk cId="883770855" sldId="363"/>
            <ac:spMk id="4" creationId="{96E6187B-AC94-F6E4-6B8F-FAB5DD4D46C2}"/>
          </ac:spMkLst>
        </pc:spChg>
        <pc:picChg chg="del">
          <ac:chgData name="Ruchith kapoor" userId="db5c536a0a031439" providerId="LiveId" clId="{9C8950A1-3979-4B62-95C2-CBBB06668676}" dt="2024-07-18T01:15:31.552" v="685" actId="478"/>
          <ac:picMkLst>
            <pc:docMk/>
            <pc:sldMk cId="883770855" sldId="363"/>
            <ac:picMk id="7" creationId="{F7E38EE4-2318-DD9B-EEDF-BE1EC6AFB694}"/>
          </ac:picMkLst>
        </pc:picChg>
        <pc:picChg chg="add mod">
          <ac:chgData name="Ruchith kapoor" userId="db5c536a0a031439" providerId="LiveId" clId="{9C8950A1-3979-4B62-95C2-CBBB06668676}" dt="2024-07-18T01:17:29.193" v="700" actId="14100"/>
          <ac:picMkLst>
            <pc:docMk/>
            <pc:sldMk cId="883770855" sldId="363"/>
            <ac:picMk id="8" creationId="{02C81CD7-3050-3B07-B5E6-393F96B95032}"/>
          </ac:picMkLst>
        </pc:picChg>
        <pc:picChg chg="del">
          <ac:chgData name="Ruchith kapoor" userId="db5c536a0a031439" providerId="LiveId" clId="{9C8950A1-3979-4B62-95C2-CBBB06668676}" dt="2024-07-18T01:15:33.205" v="686" actId="478"/>
          <ac:picMkLst>
            <pc:docMk/>
            <pc:sldMk cId="883770855" sldId="363"/>
            <ac:picMk id="10" creationId="{4D3F08F5-3154-49A2-C0EE-A54A9B305C4B}"/>
          </ac:picMkLst>
        </pc:picChg>
        <pc:picChg chg="add mod">
          <ac:chgData name="Ruchith kapoor" userId="db5c536a0a031439" providerId="LiveId" clId="{9C8950A1-3979-4B62-95C2-CBBB06668676}" dt="2024-07-18T01:17:10.427" v="695" actId="14100"/>
          <ac:picMkLst>
            <pc:docMk/>
            <pc:sldMk cId="883770855" sldId="363"/>
            <ac:picMk id="11" creationId="{30B8E84C-9BD4-9F6E-3FF6-95BA717EDD85}"/>
          </ac:picMkLst>
        </pc:picChg>
      </pc:sldChg>
      <pc:sldChg chg="addSp delSp modSp add mod">
        <pc:chgData name="Ruchith kapoor" userId="db5c536a0a031439" providerId="LiveId" clId="{9C8950A1-3979-4B62-95C2-CBBB06668676}" dt="2024-07-18T01:53:37.806" v="1875" actId="20577"/>
        <pc:sldMkLst>
          <pc:docMk/>
          <pc:sldMk cId="4221248945" sldId="364"/>
        </pc:sldMkLst>
        <pc:spChg chg="mod">
          <ac:chgData name="Ruchith kapoor" userId="db5c536a0a031439" providerId="LiveId" clId="{9C8950A1-3979-4B62-95C2-CBBB06668676}" dt="2024-07-18T01:53:37.806" v="1875" actId="20577"/>
          <ac:spMkLst>
            <pc:docMk/>
            <pc:sldMk cId="4221248945" sldId="364"/>
            <ac:spMk id="3" creationId="{7FF8F842-D95F-32E4-59B0-60283CC86021}"/>
          </ac:spMkLst>
        </pc:spChg>
        <pc:picChg chg="add mod">
          <ac:chgData name="Ruchith kapoor" userId="db5c536a0a031439" providerId="LiveId" clId="{9C8950A1-3979-4B62-95C2-CBBB06668676}" dt="2024-07-18T01:19:09.321" v="780" actId="14100"/>
          <ac:picMkLst>
            <pc:docMk/>
            <pc:sldMk cId="4221248945" sldId="364"/>
            <ac:picMk id="7" creationId="{00B3CC05-059B-2D5F-A73A-FBFDF2AF8FB8}"/>
          </ac:picMkLst>
        </pc:picChg>
        <pc:picChg chg="del">
          <ac:chgData name="Ruchith kapoor" userId="db5c536a0a031439" providerId="LiveId" clId="{9C8950A1-3979-4B62-95C2-CBBB06668676}" dt="2024-07-18T01:18:09.412" v="774" actId="478"/>
          <ac:picMkLst>
            <pc:docMk/>
            <pc:sldMk cId="4221248945" sldId="364"/>
            <ac:picMk id="8" creationId="{02C81CD7-3050-3B07-B5E6-393F96B95032}"/>
          </ac:picMkLst>
        </pc:picChg>
        <pc:picChg chg="add mod">
          <ac:chgData name="Ruchith kapoor" userId="db5c536a0a031439" providerId="LiveId" clId="{9C8950A1-3979-4B62-95C2-CBBB06668676}" dt="2024-07-18T01:19:56.732" v="785" actId="14100"/>
          <ac:picMkLst>
            <pc:docMk/>
            <pc:sldMk cId="4221248945" sldId="364"/>
            <ac:picMk id="10" creationId="{7D1CE61B-CC23-868D-53E8-634DFC5ECC13}"/>
          </ac:picMkLst>
        </pc:picChg>
        <pc:picChg chg="del">
          <ac:chgData name="Ruchith kapoor" userId="db5c536a0a031439" providerId="LiveId" clId="{9C8950A1-3979-4B62-95C2-CBBB06668676}" dt="2024-07-18T01:18:10.854" v="775" actId="478"/>
          <ac:picMkLst>
            <pc:docMk/>
            <pc:sldMk cId="4221248945" sldId="364"/>
            <ac:picMk id="11" creationId="{30B8E84C-9BD4-9F6E-3FF6-95BA717EDD85}"/>
          </ac:picMkLst>
        </pc:picChg>
      </pc:sldChg>
      <pc:sldChg chg="addSp delSp modSp add mod">
        <pc:chgData name="Ruchith kapoor" userId="db5c536a0a031439" providerId="LiveId" clId="{9C8950A1-3979-4B62-95C2-CBBB06668676}" dt="2024-07-18T01:55:10.721" v="1949" actId="20577"/>
        <pc:sldMkLst>
          <pc:docMk/>
          <pc:sldMk cId="3959449162" sldId="365"/>
        </pc:sldMkLst>
        <pc:spChg chg="mod">
          <ac:chgData name="Ruchith kapoor" userId="db5c536a0a031439" providerId="LiveId" clId="{9C8950A1-3979-4B62-95C2-CBBB06668676}" dt="2024-07-18T01:55:10.721" v="1949" actId="20577"/>
          <ac:spMkLst>
            <pc:docMk/>
            <pc:sldMk cId="3959449162" sldId="365"/>
            <ac:spMk id="3" creationId="{7FF8F842-D95F-32E4-59B0-60283CC86021}"/>
          </ac:spMkLst>
        </pc:spChg>
        <pc:spChg chg="mod">
          <ac:chgData name="Ruchith kapoor" userId="db5c536a0a031439" providerId="LiveId" clId="{9C8950A1-3979-4B62-95C2-CBBB06668676}" dt="2024-07-18T01:21:49.182" v="867" actId="20577"/>
          <ac:spMkLst>
            <pc:docMk/>
            <pc:sldMk cId="3959449162" sldId="365"/>
            <ac:spMk id="4" creationId="{96E6187B-AC94-F6E4-6B8F-FAB5DD4D46C2}"/>
          </ac:spMkLst>
        </pc:spChg>
        <pc:picChg chg="del">
          <ac:chgData name="Ruchith kapoor" userId="db5c536a0a031439" providerId="LiveId" clId="{9C8950A1-3979-4B62-95C2-CBBB06668676}" dt="2024-07-18T01:21:39.463" v="865" actId="478"/>
          <ac:picMkLst>
            <pc:docMk/>
            <pc:sldMk cId="3959449162" sldId="365"/>
            <ac:picMk id="7" creationId="{00B3CC05-059B-2D5F-A73A-FBFDF2AF8FB8}"/>
          </ac:picMkLst>
        </pc:picChg>
        <pc:picChg chg="add mod">
          <ac:chgData name="Ruchith kapoor" userId="db5c536a0a031439" providerId="LiveId" clId="{9C8950A1-3979-4B62-95C2-CBBB06668676}" dt="2024-07-18T01:22:59.142" v="874" actId="14100"/>
          <ac:picMkLst>
            <pc:docMk/>
            <pc:sldMk cId="3959449162" sldId="365"/>
            <ac:picMk id="8" creationId="{D3468A00-7E39-39E2-06C0-3486F8E82399}"/>
          </ac:picMkLst>
        </pc:picChg>
        <pc:picChg chg="del">
          <ac:chgData name="Ruchith kapoor" userId="db5c536a0a031439" providerId="LiveId" clId="{9C8950A1-3979-4B62-95C2-CBBB06668676}" dt="2024-07-18T01:21:41.065" v="866" actId="478"/>
          <ac:picMkLst>
            <pc:docMk/>
            <pc:sldMk cId="3959449162" sldId="365"/>
            <ac:picMk id="10" creationId="{7D1CE61B-CC23-868D-53E8-634DFC5ECC13}"/>
          </ac:picMkLst>
        </pc:picChg>
        <pc:picChg chg="add mod">
          <ac:chgData name="Ruchith kapoor" userId="db5c536a0a031439" providerId="LiveId" clId="{9C8950A1-3979-4B62-95C2-CBBB06668676}" dt="2024-07-18T01:24:05.530" v="880" actId="14100"/>
          <ac:picMkLst>
            <pc:docMk/>
            <pc:sldMk cId="3959449162" sldId="365"/>
            <ac:picMk id="11" creationId="{AE680F31-C994-D227-7548-E7E6CE5AD133}"/>
          </ac:picMkLst>
        </pc:picChg>
      </pc:sldChg>
      <pc:sldChg chg="addSp delSp modSp add mod">
        <pc:chgData name="Ruchith kapoor" userId="db5c536a0a031439" providerId="LiveId" clId="{9C8950A1-3979-4B62-95C2-CBBB06668676}" dt="2024-07-18T01:55:53.348" v="2024" actId="20577"/>
        <pc:sldMkLst>
          <pc:docMk/>
          <pc:sldMk cId="2054352783" sldId="366"/>
        </pc:sldMkLst>
        <pc:spChg chg="mod">
          <ac:chgData name="Ruchith kapoor" userId="db5c536a0a031439" providerId="LiveId" clId="{9C8950A1-3979-4B62-95C2-CBBB06668676}" dt="2024-07-18T01:55:53.348" v="2024" actId="20577"/>
          <ac:spMkLst>
            <pc:docMk/>
            <pc:sldMk cId="2054352783" sldId="366"/>
            <ac:spMk id="3" creationId="{7FF8F842-D95F-32E4-59B0-60283CC86021}"/>
          </ac:spMkLst>
        </pc:spChg>
        <pc:picChg chg="add del mod">
          <ac:chgData name="Ruchith kapoor" userId="db5c536a0a031439" providerId="LiveId" clId="{9C8950A1-3979-4B62-95C2-CBBB06668676}" dt="2024-07-18T01:28:54.769" v="963" actId="478"/>
          <ac:picMkLst>
            <pc:docMk/>
            <pc:sldMk cId="2054352783" sldId="366"/>
            <ac:picMk id="7" creationId="{E4105269-FD39-A180-8234-50EA1A2D35CE}"/>
          </ac:picMkLst>
        </pc:picChg>
        <pc:picChg chg="del">
          <ac:chgData name="Ruchith kapoor" userId="db5c536a0a031439" providerId="LiveId" clId="{9C8950A1-3979-4B62-95C2-CBBB06668676}" dt="2024-07-18T01:25:06.149" v="958" actId="478"/>
          <ac:picMkLst>
            <pc:docMk/>
            <pc:sldMk cId="2054352783" sldId="366"/>
            <ac:picMk id="8" creationId="{D3468A00-7E39-39E2-06C0-3486F8E82399}"/>
          </ac:picMkLst>
        </pc:picChg>
        <pc:picChg chg="add mod">
          <ac:chgData name="Ruchith kapoor" userId="db5c536a0a031439" providerId="LiveId" clId="{9C8950A1-3979-4B62-95C2-CBBB06668676}" dt="2024-07-18T01:29:09.087" v="967" actId="14100"/>
          <ac:picMkLst>
            <pc:docMk/>
            <pc:sldMk cId="2054352783" sldId="366"/>
            <ac:picMk id="10" creationId="{B3F8D568-C4B2-E09B-3DA6-A3EE79868DD5}"/>
          </ac:picMkLst>
        </pc:picChg>
        <pc:picChg chg="del">
          <ac:chgData name="Ruchith kapoor" userId="db5c536a0a031439" providerId="LiveId" clId="{9C8950A1-3979-4B62-95C2-CBBB06668676}" dt="2024-07-18T01:25:07.788" v="959" actId="478"/>
          <ac:picMkLst>
            <pc:docMk/>
            <pc:sldMk cId="2054352783" sldId="366"/>
            <ac:picMk id="11" creationId="{AE680F31-C994-D227-7548-E7E6CE5AD133}"/>
          </ac:picMkLst>
        </pc:picChg>
        <pc:picChg chg="add mod">
          <ac:chgData name="Ruchith kapoor" userId="db5c536a0a031439" providerId="LiveId" clId="{9C8950A1-3979-4B62-95C2-CBBB06668676}" dt="2024-07-18T01:30:03.526" v="971" actId="14100"/>
          <ac:picMkLst>
            <pc:docMk/>
            <pc:sldMk cId="2054352783" sldId="366"/>
            <ac:picMk id="13" creationId="{739A8249-BEB8-5415-21DE-28F5FA6521CB}"/>
          </ac:picMkLst>
        </pc:picChg>
      </pc:sldChg>
      <pc:sldChg chg="addSp delSp modSp add mod">
        <pc:chgData name="Ruchith kapoor" userId="db5c536a0a031439" providerId="LiveId" clId="{9C8950A1-3979-4B62-95C2-CBBB06668676}" dt="2024-07-18T01:56:27.097" v="2091" actId="20577"/>
        <pc:sldMkLst>
          <pc:docMk/>
          <pc:sldMk cId="662385470" sldId="367"/>
        </pc:sldMkLst>
        <pc:spChg chg="mod">
          <ac:chgData name="Ruchith kapoor" userId="db5c536a0a031439" providerId="LiveId" clId="{9C8950A1-3979-4B62-95C2-CBBB06668676}" dt="2024-07-18T01:56:27.097" v="2091" actId="20577"/>
          <ac:spMkLst>
            <pc:docMk/>
            <pc:sldMk cId="662385470" sldId="367"/>
            <ac:spMk id="3" creationId="{7FF8F842-D95F-32E4-59B0-60283CC86021}"/>
          </ac:spMkLst>
        </pc:spChg>
        <pc:spChg chg="mod">
          <ac:chgData name="Ruchith kapoor" userId="db5c536a0a031439" providerId="LiveId" clId="{9C8950A1-3979-4B62-95C2-CBBB06668676}" dt="2024-07-18T01:32:13.628" v="1045" actId="20577"/>
          <ac:spMkLst>
            <pc:docMk/>
            <pc:sldMk cId="662385470" sldId="367"/>
            <ac:spMk id="4" creationId="{96E6187B-AC94-F6E4-6B8F-FAB5DD4D46C2}"/>
          </ac:spMkLst>
        </pc:spChg>
        <pc:picChg chg="add mod">
          <ac:chgData name="Ruchith kapoor" userId="db5c536a0a031439" providerId="LiveId" clId="{9C8950A1-3979-4B62-95C2-CBBB06668676}" dt="2024-07-18T01:32:23.384" v="1050" actId="14100"/>
          <ac:picMkLst>
            <pc:docMk/>
            <pc:sldMk cId="662385470" sldId="367"/>
            <ac:picMk id="7" creationId="{B2CDA8D6-F22A-75F1-7E42-15FE9E448A5B}"/>
          </ac:picMkLst>
        </pc:picChg>
        <pc:picChg chg="add mod">
          <ac:chgData name="Ruchith kapoor" userId="db5c536a0a031439" providerId="LiveId" clId="{9C8950A1-3979-4B62-95C2-CBBB06668676}" dt="2024-07-18T01:34:28.876" v="1055" actId="1076"/>
          <ac:picMkLst>
            <pc:docMk/>
            <pc:sldMk cId="662385470" sldId="367"/>
            <ac:picMk id="9" creationId="{3B8C3AEE-8CE4-BCEA-FAF9-F07741F9D16F}"/>
          </ac:picMkLst>
        </pc:picChg>
        <pc:picChg chg="del">
          <ac:chgData name="Ruchith kapoor" userId="db5c536a0a031439" providerId="LiveId" clId="{9C8950A1-3979-4B62-95C2-CBBB06668676}" dt="2024-07-18T01:31:26.277" v="1043" actId="478"/>
          <ac:picMkLst>
            <pc:docMk/>
            <pc:sldMk cId="662385470" sldId="367"/>
            <ac:picMk id="10" creationId="{B3F8D568-C4B2-E09B-3DA6-A3EE79868DD5}"/>
          </ac:picMkLst>
        </pc:picChg>
        <pc:picChg chg="del">
          <ac:chgData name="Ruchith kapoor" userId="db5c536a0a031439" providerId="LiveId" clId="{9C8950A1-3979-4B62-95C2-CBBB06668676}" dt="2024-07-18T01:31:28.108" v="1044" actId="478"/>
          <ac:picMkLst>
            <pc:docMk/>
            <pc:sldMk cId="662385470" sldId="367"/>
            <ac:picMk id="13" creationId="{739A8249-BEB8-5415-21DE-28F5FA6521CB}"/>
          </ac:picMkLst>
        </pc:picChg>
      </pc:sldChg>
      <pc:sldChg chg="addSp delSp modSp add mod">
        <pc:chgData name="Ruchith kapoor" userId="db5c536a0a031439" providerId="LiveId" clId="{9C8950A1-3979-4B62-95C2-CBBB06668676}" dt="2024-07-18T01:57:09.101" v="2186" actId="20577"/>
        <pc:sldMkLst>
          <pc:docMk/>
          <pc:sldMk cId="2812340560" sldId="368"/>
        </pc:sldMkLst>
        <pc:spChg chg="mod">
          <ac:chgData name="Ruchith kapoor" userId="db5c536a0a031439" providerId="LiveId" clId="{9C8950A1-3979-4B62-95C2-CBBB06668676}" dt="2024-07-18T01:57:09.101" v="2186" actId="20577"/>
          <ac:spMkLst>
            <pc:docMk/>
            <pc:sldMk cId="2812340560" sldId="368"/>
            <ac:spMk id="3" creationId="{7FF8F842-D95F-32E4-59B0-60283CC86021}"/>
          </ac:spMkLst>
        </pc:spChg>
        <pc:picChg chg="del">
          <ac:chgData name="Ruchith kapoor" userId="db5c536a0a031439" providerId="LiveId" clId="{9C8950A1-3979-4B62-95C2-CBBB06668676}" dt="2024-07-18T01:34:38.166" v="1057" actId="478"/>
          <ac:picMkLst>
            <pc:docMk/>
            <pc:sldMk cId="2812340560" sldId="368"/>
            <ac:picMk id="7" creationId="{B2CDA8D6-F22A-75F1-7E42-15FE9E448A5B}"/>
          </ac:picMkLst>
        </pc:picChg>
        <pc:picChg chg="add mod">
          <ac:chgData name="Ruchith kapoor" userId="db5c536a0a031439" providerId="LiveId" clId="{9C8950A1-3979-4B62-95C2-CBBB06668676}" dt="2024-07-18T01:36:23.886" v="1091" actId="14100"/>
          <ac:picMkLst>
            <pc:docMk/>
            <pc:sldMk cId="2812340560" sldId="368"/>
            <ac:picMk id="8" creationId="{104DA178-146B-9FC6-5490-A93F90DED19C}"/>
          </ac:picMkLst>
        </pc:picChg>
        <pc:picChg chg="del">
          <ac:chgData name="Ruchith kapoor" userId="db5c536a0a031439" providerId="LiveId" clId="{9C8950A1-3979-4B62-95C2-CBBB06668676}" dt="2024-07-18T01:34:39.668" v="1058" actId="478"/>
          <ac:picMkLst>
            <pc:docMk/>
            <pc:sldMk cId="2812340560" sldId="368"/>
            <ac:picMk id="9" creationId="{3B8C3AEE-8CE4-BCEA-FAF9-F07741F9D16F}"/>
          </ac:picMkLst>
        </pc:picChg>
        <pc:picChg chg="add mod">
          <ac:chgData name="Ruchith kapoor" userId="db5c536a0a031439" providerId="LiveId" clId="{9C8950A1-3979-4B62-95C2-CBBB06668676}" dt="2024-07-18T01:37:45.909" v="1096" actId="14100"/>
          <ac:picMkLst>
            <pc:docMk/>
            <pc:sldMk cId="2812340560" sldId="368"/>
            <ac:picMk id="11" creationId="{EDA02860-2887-A368-34E6-AE3C1CD93F3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82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6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1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9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31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82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0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58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1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2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14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3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izzamarketplace.com/blogs/how-to-drive-pizza-sales-with-fool-proof-marketing-tactic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742" y="914399"/>
            <a:ext cx="4798858" cy="5029199"/>
          </a:xfrm>
        </p:spPr>
        <p:txBody>
          <a:bodyPr anchor="ctr">
            <a:normAutofit/>
          </a:bodyPr>
          <a:lstStyle/>
          <a:p>
            <a:r>
              <a:rPr lang="en-US" dirty="0"/>
              <a:t>Pizza Sales Analysis Report</a:t>
            </a:r>
          </a:p>
        </p:txBody>
      </p:sp>
      <p:pic>
        <p:nvPicPr>
          <p:cNvPr id="6" name="Picture Placeholder 5" descr="A group of people eating pizza&#10;&#10;Description automatically generated">
            <a:extLst>
              <a:ext uri="{FF2B5EF4-FFF2-40B4-BE49-F238E27FC236}">
                <a16:creationId xmlns:a16="http://schemas.microsoft.com/office/drawing/2014/main" id="{E607DF36-212E-822D-5DE6-616B3168DD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732" r="24341"/>
          <a:stretch/>
        </p:blipFill>
        <p:spPr>
          <a:xfrm>
            <a:off x="26" y="914400"/>
            <a:ext cx="5713362" cy="5029200"/>
          </a:xfrm>
          <a:noFill/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AB93ED4-A16D-C3F1-B8AF-FC8FE0140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Category-wise Distribution of Pizzas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Join relevant tables to find the category-wise distribution of pizzas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81CD7-3050-3B07-B5E6-393F96B9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01" y="2770781"/>
            <a:ext cx="4487713" cy="1269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B8E84C-9BD4-9F6E-3FF6-95BA717ED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744" y="2770781"/>
            <a:ext cx="2122573" cy="18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7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Average Pizzas Ordered Per Day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 Group the orders by date and calculate the average number of pizzas ordered per 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3CC05-059B-2D5F-A73A-FBFDF2AF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58" y="2718084"/>
            <a:ext cx="5830525" cy="2852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1CE61B-CC23-868D-53E8-634DFC5E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118" y="2718084"/>
            <a:ext cx="2431837" cy="7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4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Top 3 Most Ordered Pizzas by Revenue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 Determine the top 3 most ordered pizza types based on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68A00-7E39-39E2-06C0-3486F8E82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79" y="2687216"/>
            <a:ext cx="5309015" cy="3434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680F31-C994-D227-7548-E7E6CE5AD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94" y="2687216"/>
            <a:ext cx="3387487" cy="18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4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Percentage Contribution to Total Revenue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Calculate the percentage contribution of each pizza type to total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F8D568-C4B2-E09B-3DA6-A3EE7986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22" y="2608127"/>
            <a:ext cx="6925659" cy="3652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9A8249-BEB8-5415-21DE-28F5FA65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343" y="2608126"/>
            <a:ext cx="1974184" cy="20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5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Cumulative Revenue Over Time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 Analyze the cumulative revenue generated over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DA8D6-F22A-75F1-7E42-15FE9E44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24" y="2768025"/>
            <a:ext cx="5799168" cy="2885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8C3AEE-8CE4-BCEA-FAF9-F07741F9D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157" y="2620814"/>
            <a:ext cx="2298749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8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Top 3 Most Ordered Pizza Types by Category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Determine the top 3 most ordered pizza types based on revenue for each pizza category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4DA178-146B-9FC6-5490-A93F90DED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86" y="2718286"/>
            <a:ext cx="5640008" cy="3262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02860-2887-A368-34E6-AE3C1CD9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301" y="2718286"/>
            <a:ext cx="3322771" cy="32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4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773680"/>
            <a:ext cx="4572000" cy="3368040"/>
          </a:xfrm>
        </p:spPr>
        <p:txBody>
          <a:bodyPr/>
          <a:lstStyle/>
          <a:p>
            <a:r>
              <a:rPr lang="en-US" dirty="0"/>
              <a:t>Ruchith Kapoor</a:t>
            </a:r>
          </a:p>
          <a:p>
            <a:r>
              <a:rPr lang="en-US" dirty="0"/>
              <a:t>4379732103</a:t>
            </a:r>
          </a:p>
          <a:p>
            <a:r>
              <a:rPr lang="en-US" dirty="0"/>
              <a:t>ruchithkapoor@gmail.com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5059680"/>
          </a:xfrm>
        </p:spPr>
        <p:txBody>
          <a:bodyPr/>
          <a:lstStyle/>
          <a:p>
            <a:r>
              <a:rPr lang="en-US" dirty="0"/>
              <a:t>About Project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438400"/>
            <a:ext cx="4799012" cy="3505200"/>
          </a:xfrm>
        </p:spPr>
        <p:txBody>
          <a:bodyPr/>
          <a:lstStyle/>
          <a:p>
            <a:r>
              <a:rPr lang="en-US" dirty="0"/>
              <a:t>This project analyzes pizza sales data using SQL to uncover insights such as the most popular pizza sizes, top-selling pizza types, revenue distribution, and ordering patterns. The goal is to provide actionable insights to enhance business decisions and optimize sales strategies.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Total Orders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Retrieve the total number of orders placed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7BFF7-D362-2407-F92F-33130169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090" y="2802632"/>
            <a:ext cx="2076212" cy="1246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CBE4C0-9093-BF63-7F0E-96D279BC3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33" y="2802633"/>
            <a:ext cx="4105847" cy="15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6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Total Revenue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Calculate the total revenue generated from pizza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50C24-6761-B444-C2CA-AF601725D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59" y="2659313"/>
            <a:ext cx="5836621" cy="2153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EDBAAF-E390-C113-4C34-D80A4B4CD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2659313"/>
            <a:ext cx="2149282" cy="14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Highest Price Pizza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Identify the highest-priced pizza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7E862-2D6B-79BC-3399-5FD6D0031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2" y="2659313"/>
            <a:ext cx="5014958" cy="2201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C22CB3-B231-8D56-F303-8AABD0CB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745" y="2901819"/>
            <a:ext cx="2421153" cy="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8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Most Common Pizza Size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Identify the most common pizza size ordered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10954-C97F-DEAD-1A5B-C4EC5DB9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29" y="2732005"/>
            <a:ext cx="4872610" cy="2530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91137C-E3D5-D8A1-E236-C6F8B7480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790" y="2727340"/>
            <a:ext cx="2760985" cy="8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2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Top Five Most Ordered Pizza Types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 List the top 5 most ordered pizza types along with their quantities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ACF93-B08E-F7EA-04BB-39B4E85E5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12" y="2771836"/>
            <a:ext cx="5593137" cy="3018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C48942-70C4-CEA4-D097-7259A59C8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744" y="2771836"/>
            <a:ext cx="2879343" cy="187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5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Total Quantity By Pizza Category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Join the necessary tables to find the total quantity of each pizza Category Ordered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80F01F-A89B-6E1E-D6BC-B2AAEAD79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13" y="2660444"/>
            <a:ext cx="5589936" cy="3208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BB1F14-C4A8-C149-7BE8-5D754C98A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963" y="2660443"/>
            <a:ext cx="2743199" cy="21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6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Order Distribution by Hour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Purpose :  Determine the distribution of orders by hour of the 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b="1" dirty="0"/>
              <a:t>Query :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38EE4-2318-DD9B-EEDF-BE1EC6AF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65" y="2684197"/>
            <a:ext cx="5096100" cy="2027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F08F5-3154-49A2-C0EE-A54A9B305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028" y="2684197"/>
            <a:ext cx="2092991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145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106</TotalTime>
  <Words>386</Words>
  <Application>Microsoft Office PowerPoint</Application>
  <PresentationFormat>Widescreen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Bodoni MT</vt:lpstr>
      <vt:lpstr>Calibri</vt:lpstr>
      <vt:lpstr>Source Sans Pro Light</vt:lpstr>
      <vt:lpstr>Custom</vt:lpstr>
      <vt:lpstr>Pizza Sales Analysis Report</vt:lpstr>
      <vt:lpstr>About Project</vt:lpstr>
      <vt:lpstr>Total Orders  Purpose : Retrieve the total number of orders placed</vt:lpstr>
      <vt:lpstr>Total Revenue  Purpose : Calculate the total revenue generated from pizza sales</vt:lpstr>
      <vt:lpstr>Highest Price Pizza  Purpose : Identify the highest-priced pizza </vt:lpstr>
      <vt:lpstr>Most Common Pizza Size  Purpose : Identify the most common pizza size ordered</vt:lpstr>
      <vt:lpstr>Top Five Most Ordered Pizza Types  Purpose :  List the top 5 most ordered pizza types along with their quantities</vt:lpstr>
      <vt:lpstr>Total Quantity By Pizza Category  Purpose : Join the necessary tables to find the total quantity of each pizza Category Ordered </vt:lpstr>
      <vt:lpstr>Order Distribution by Hour  Purpose :  Determine the distribution of orders by hour of the day</vt:lpstr>
      <vt:lpstr>Category-wise Distribution of Pizzas  Purpose : Join relevant tables to find the category-wise distribution of pizzas</vt:lpstr>
      <vt:lpstr>Average Pizzas Ordered Per Day  Purpose :  Group the orders by date and calculate the average number of pizzas ordered per day</vt:lpstr>
      <vt:lpstr>Top 3 Most Ordered Pizzas by Revenue  Purpose :  Determine the top 3 most ordered pizza types based on revenue</vt:lpstr>
      <vt:lpstr>Percentage Contribution to Total Revenue  Purpose : Calculate the percentage contribution of each pizza type to total revenue</vt:lpstr>
      <vt:lpstr>Cumulative Revenue Over Time  Purpose :  Analyze the cumulative revenue generated over time</vt:lpstr>
      <vt:lpstr>Top 3 Most Ordered Pizza Types by Category  Purpose : Determine the top 3 most ordered pizza types based on revenue for each pizza category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Ruchith kapoor</dc:creator>
  <cp:lastModifiedBy>Ruchith kapoor</cp:lastModifiedBy>
  <cp:revision>1</cp:revision>
  <dcterms:created xsi:type="dcterms:W3CDTF">2024-07-17T22:57:20Z</dcterms:created>
  <dcterms:modified xsi:type="dcterms:W3CDTF">2024-07-18T02:01:42Z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