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9" r:id="rId3"/>
    <p:sldId id="274" r:id="rId4"/>
    <p:sldId id="281" r:id="rId5"/>
    <p:sldId id="275" r:id="rId6"/>
    <p:sldId id="276" r:id="rId7"/>
    <p:sldId id="277" r:id="rId8"/>
    <p:sldId id="278" r:id="rId9"/>
    <p:sldId id="256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76A8-B0D5-A843-3C6D-234D29B3C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5B5A1-849B-46A7-7074-42A106E2F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0716-98A0-E3D7-D7A2-DF5BCD27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0B93-283F-4532-BF54-2FC503D4EA09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C92D-B3C7-83D4-80A0-83694C51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E233-A83A-3353-B244-72D330BD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DF59-C8E8-4CDF-A128-0C4555CC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12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D1D4-F533-6E70-016F-5D62BAD6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02939-F5EA-EB27-9BEE-5BA8DEC50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E521F-46FE-ADFB-3132-1021C8F6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0B93-283F-4532-BF54-2FC503D4EA09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BB70-4FDB-2AAF-C6D2-4671F437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148A-714A-4DE7-3A07-D4AF9FC2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DF59-C8E8-4CDF-A128-0C4555CC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9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BABD4-3606-3198-346D-88818FA64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92412-CB74-8A4E-6F6E-6EEE8BAD3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8BB3-9F15-440A-F9B7-A06F5EBC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0B93-283F-4532-BF54-2FC503D4EA09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DF4B-2E58-FA22-6098-D7659ABF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EFA13-2291-FAC3-23E8-B2795F86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DF59-C8E8-4CDF-A128-0C4555CC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2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79EA-857A-ACB5-AAAD-7F53E44A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1210-EAD7-763B-9122-D792E269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F6D7C-D5FE-4DB9-A995-72632E66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0B93-283F-4532-BF54-2FC503D4EA09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0AF3-472A-FFAB-66E1-773719B6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7D6D-87DB-9EA8-9936-96DFBBF4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DF59-C8E8-4CDF-A128-0C4555CC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8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6273-E877-AEEA-9463-9FA496E8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4571-BF55-4E3B-621C-22E925C9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ACF0-96AC-D625-788A-852DD13E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0B93-283F-4532-BF54-2FC503D4EA09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02CE-7317-5289-589E-943DB59A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5CE1B-BEBC-A625-6071-151CE36D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DF59-C8E8-4CDF-A128-0C4555CC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4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0E74-7A74-532C-E122-0562E0CC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C21C-6A38-02FE-8AB1-84D9F587A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7827E-CA95-E2B5-FD71-4FFA39240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3A55D-9022-5734-442F-093448A4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0B93-283F-4532-BF54-2FC503D4EA09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75B2D-4BBE-B835-1B6C-B5B2CFC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C41D8-9A26-DDB2-4B2E-0E66D056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DF59-C8E8-4CDF-A128-0C4555CC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7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3CFC-6B00-3E02-6311-EA98C3DB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362C-809E-030A-EA5D-181250A7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78F81-73BA-3BF3-2185-FD9F531E4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A3969-4782-BF2F-89B0-964A948A4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A2C96-751C-0100-5860-5C68F1E72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8E801-8A37-5D57-C0C1-24ECB75A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0B93-283F-4532-BF54-2FC503D4EA09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D7461-648E-E73F-21C0-5A2BE91F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5F30D-1111-2859-86B9-DD0E2D1D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DF59-C8E8-4CDF-A128-0C4555CC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0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3E5-99D1-B68E-1D79-DAD5AEE5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3A804-14D9-F2A5-2495-B83488E1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0B93-283F-4532-BF54-2FC503D4EA09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C8CA9-862A-86CC-034F-CFE97807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45B6-4F97-20CE-927A-117D9E19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DF59-C8E8-4CDF-A128-0C4555CC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0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6FEBB-5064-6FFD-6AF4-72AB2D68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0B93-283F-4532-BF54-2FC503D4EA09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98153-ABAB-C8AD-BF5E-EC5516FF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33EA4-37CF-FCFB-367D-E6D1DF9D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DF59-C8E8-4CDF-A128-0C4555CC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3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F393-F96A-4F23-FFD5-A671804D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8B1E-77D7-8C40-21DA-690A6191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68D71-B3E7-FEEF-9F5F-F2F600285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9499B-8B18-13D3-9057-A3F169C8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0B93-283F-4532-BF54-2FC503D4EA09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4163A-0EFB-4554-7158-8C1C584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DA30C-D34C-C27F-6D6C-EA106CAF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DF59-C8E8-4CDF-A128-0C4555CC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9274-7409-045A-BF5A-C2D7DB4B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3C9E9-00C1-54DF-F1FA-252941B83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8C571-C94F-E4B0-D440-615C50FED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D8571-1673-D61C-2A10-664A7A99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0B93-283F-4532-BF54-2FC503D4EA09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B5514-88EC-3B04-FD5A-34CB884F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3E5A2-E122-4924-BCEA-0E19A5A5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DF59-C8E8-4CDF-A128-0C4555CC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DBFBD-CD9C-AC64-427B-13CA1976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42256-D902-262E-3A4D-0E7388E6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7E20-D9CB-1525-19A0-3430F89DD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60B93-283F-4532-BF54-2FC503D4EA09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EEE1-BD03-6317-C0A5-A8D0DC086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3BF9-BA8B-54B1-AD62-B221F3B27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EDF59-C8E8-4CDF-A128-0C4555CC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4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rita Vishwa Vidyapeetham - Wikipedia">
            <a:extLst>
              <a:ext uri="{FF2B5EF4-FFF2-40B4-BE49-F238E27FC236}">
                <a16:creationId xmlns:a16="http://schemas.microsoft.com/office/drawing/2014/main" id="{54839257-8EDE-F655-BE76-E7ABF52C8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2A4F17-C9B7-D3C7-070F-98218B457C3D}"/>
              </a:ext>
            </a:extLst>
          </p:cNvPr>
          <p:cNvSpPr txBox="1"/>
          <p:nvPr/>
        </p:nvSpPr>
        <p:spPr>
          <a:xfrm>
            <a:off x="5283471" y="698687"/>
            <a:ext cx="15696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21AIE112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8CCCE-8008-F3E6-8385-0C945693E26C}"/>
              </a:ext>
            </a:extLst>
          </p:cNvPr>
          <p:cNvSpPr txBox="1"/>
          <p:nvPr/>
        </p:nvSpPr>
        <p:spPr>
          <a:xfrm>
            <a:off x="2597877" y="1212494"/>
            <a:ext cx="699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COMPUTING SYSTEMS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A9C07-4067-E643-805D-E1266D16E775}"/>
              </a:ext>
            </a:extLst>
          </p:cNvPr>
          <p:cNvSpPr txBox="1"/>
          <p:nvPr/>
        </p:nvSpPr>
        <p:spPr>
          <a:xfrm>
            <a:off x="995361" y="3823313"/>
            <a:ext cx="51006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BL.EN.U4AIE21015  : SAI ABHISHEK</a:t>
            </a:r>
          </a:p>
          <a:p>
            <a:endParaRPr lang="en-IN" sz="2400" dirty="0"/>
          </a:p>
          <a:p>
            <a:r>
              <a:rPr lang="en-IN" sz="2400" dirty="0"/>
              <a:t>BL.EN.U4AIE21017  : RUCHITH BALAJI</a:t>
            </a:r>
          </a:p>
          <a:p>
            <a:endParaRPr lang="en-IN" sz="2400" dirty="0"/>
          </a:p>
          <a:p>
            <a:r>
              <a:rPr lang="en-IN" sz="2400" dirty="0"/>
              <a:t>BL.EN.U4AIE21038  : CHILLAKURU HARI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3308C-04DA-BBC3-5108-3E3798CCDDA7}"/>
              </a:ext>
            </a:extLst>
          </p:cNvPr>
          <p:cNvSpPr txBox="1"/>
          <p:nvPr/>
        </p:nvSpPr>
        <p:spPr>
          <a:xfrm>
            <a:off x="2250100" y="3096950"/>
            <a:ext cx="25911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Team Members 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76AF0-58EE-EC9C-83A4-8B285ED2B25F}"/>
              </a:ext>
            </a:extLst>
          </p:cNvPr>
          <p:cNvSpPr txBox="1"/>
          <p:nvPr/>
        </p:nvSpPr>
        <p:spPr>
          <a:xfrm>
            <a:off x="11774407" y="6488668"/>
            <a:ext cx="310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38B26-1A17-8257-250D-5D4C35E4CE0F}"/>
              </a:ext>
            </a:extLst>
          </p:cNvPr>
          <p:cNvSpPr txBox="1"/>
          <p:nvPr/>
        </p:nvSpPr>
        <p:spPr>
          <a:xfrm>
            <a:off x="347243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Dept. of AIE                                           ASE,BANGLORE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9E6C2-511B-9B03-019B-8BB22C9017A4}"/>
              </a:ext>
            </a:extLst>
          </p:cNvPr>
          <p:cNvSpPr txBox="1">
            <a:spLocks/>
          </p:cNvSpPr>
          <p:nvPr/>
        </p:nvSpPr>
        <p:spPr>
          <a:xfrm>
            <a:off x="2703975" y="1928350"/>
            <a:ext cx="6784043" cy="7639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Calibri (Headings)"/>
              </a:rPr>
              <a:t>STACKER -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94FA1-6680-1401-7349-1FACD1731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668" y="3188300"/>
            <a:ext cx="4976291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7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B74D-B6DC-0D08-F431-46E67A8B2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40" y="782425"/>
            <a:ext cx="3019719" cy="603315"/>
          </a:xfrm>
        </p:spPr>
        <p:txBody>
          <a:bodyPr>
            <a:noAutofit/>
          </a:bodyPr>
          <a:lstStyle/>
          <a:p>
            <a:pPr algn="l"/>
            <a:r>
              <a:rPr lang="en-IN" sz="3600" b="1" dirty="0" err="1">
                <a:latin typeface="Calibri (Headings)"/>
              </a:rPr>
              <a:t>Constants.jack</a:t>
            </a:r>
            <a:endParaRPr lang="en-IN" sz="3600" b="1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3E082-E6AF-C3F4-1FEE-AAF6DF42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941" y="1773237"/>
            <a:ext cx="9144000" cy="19880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 this file 5 functions to perform the play and quit Operations on the Start Menu.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functions are COLS , LEVELS , KEY_SPACE , KEY_P , KEY_Q.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KEY_P = Starts the game ; KEY_Q = Quits the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71EE0A-F6EB-C95B-9441-3321F3561E8A}"/>
              </a:ext>
            </a:extLst>
          </p:cNvPr>
          <p:cNvSpPr txBox="1">
            <a:spLocks/>
          </p:cNvSpPr>
          <p:nvPr/>
        </p:nvSpPr>
        <p:spPr>
          <a:xfrm>
            <a:off x="1080940" y="3866561"/>
            <a:ext cx="3019719" cy="6033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b="1" dirty="0" err="1">
                <a:latin typeface="Calibri (Headings)"/>
              </a:rPr>
              <a:t>Drawer.jack</a:t>
            </a:r>
            <a:endParaRPr lang="en-IN" sz="3600" b="1" dirty="0">
              <a:latin typeface="Calibri (Headings)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603365-F38D-204F-DC7C-8F72DFAC38F8}"/>
              </a:ext>
            </a:extLst>
          </p:cNvPr>
          <p:cNvSpPr txBox="1">
            <a:spLocks/>
          </p:cNvSpPr>
          <p:nvPr/>
        </p:nvSpPr>
        <p:spPr>
          <a:xfrm>
            <a:off x="1080941" y="4715970"/>
            <a:ext cx="9144000" cy="1555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This file Draws a grid with Built-in methods where the stacker game is to be performed.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 This file also draws the Row which is to played during the Game.</a:t>
            </a:r>
          </a:p>
        </p:txBody>
      </p:sp>
      <p:pic>
        <p:nvPicPr>
          <p:cNvPr id="6" name="Picture 2" descr="Amrita Vishwa Vidyapeetham - Wikipedia">
            <a:extLst>
              <a:ext uri="{FF2B5EF4-FFF2-40B4-BE49-F238E27FC236}">
                <a16:creationId xmlns:a16="http://schemas.microsoft.com/office/drawing/2014/main" id="{9C0435BE-1C24-3DA4-5AFE-2322217EB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1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B74D-B6DC-0D08-F431-46E67A8B2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40" y="782425"/>
            <a:ext cx="3019719" cy="603315"/>
          </a:xfrm>
        </p:spPr>
        <p:txBody>
          <a:bodyPr>
            <a:noAutofit/>
          </a:bodyPr>
          <a:lstStyle/>
          <a:p>
            <a:pPr algn="l"/>
            <a:r>
              <a:rPr lang="en-IN" sz="3600" b="1" dirty="0" err="1">
                <a:latin typeface="Calibri (Headings)"/>
              </a:rPr>
              <a:t>Stack.jack</a:t>
            </a:r>
            <a:endParaRPr lang="en-IN" sz="3600" b="1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3E082-E6AF-C3F4-1FEE-AAF6DF42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941" y="1773237"/>
            <a:ext cx="9144000" cy="16557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 this file a Constructer is created With named as Stack.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And Initialised the array for Creating the Required levels.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Adds a new row to the stack, keeping only blocks that are stackable.</a:t>
            </a:r>
          </a:p>
          <a:p>
            <a:pPr algn="l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71EE0A-F6EB-C95B-9441-3321F3561E8A}"/>
              </a:ext>
            </a:extLst>
          </p:cNvPr>
          <p:cNvSpPr txBox="1">
            <a:spLocks/>
          </p:cNvSpPr>
          <p:nvPr/>
        </p:nvSpPr>
        <p:spPr>
          <a:xfrm>
            <a:off x="1080940" y="3866561"/>
            <a:ext cx="3340231" cy="6033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b="1" dirty="0" err="1">
                <a:latin typeface="Calibri (Headings)"/>
              </a:rPr>
              <a:t>Main.jack</a:t>
            </a:r>
            <a:endParaRPr lang="en-IN" sz="3600" b="1" dirty="0">
              <a:latin typeface="Calibri (Headings)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603365-F38D-204F-DC7C-8F72DFAC38F8}"/>
              </a:ext>
            </a:extLst>
          </p:cNvPr>
          <p:cNvSpPr txBox="1">
            <a:spLocks/>
          </p:cNvSpPr>
          <p:nvPr/>
        </p:nvSpPr>
        <p:spPr>
          <a:xfrm>
            <a:off x="1080941" y="4715970"/>
            <a:ext cx="9144000" cy="1555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Creates a new Stacker game.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Stacker is disposed.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2" descr="Amrita Vishwa Vidyapeetham - Wikipedia">
            <a:extLst>
              <a:ext uri="{FF2B5EF4-FFF2-40B4-BE49-F238E27FC236}">
                <a16:creationId xmlns:a16="http://schemas.microsoft.com/office/drawing/2014/main" id="{779D035B-1393-92BA-F0AA-F0AD05D10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7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B74D-B6DC-0D08-F431-46E67A8B2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40" y="782425"/>
            <a:ext cx="3340231" cy="603315"/>
          </a:xfrm>
        </p:spPr>
        <p:txBody>
          <a:bodyPr>
            <a:noAutofit/>
          </a:bodyPr>
          <a:lstStyle/>
          <a:p>
            <a:pPr algn="l"/>
            <a:r>
              <a:rPr lang="en-IN" sz="3600" b="1" dirty="0" err="1">
                <a:latin typeface="Calibri (Headings)"/>
              </a:rPr>
              <a:t>MovingRow.jack</a:t>
            </a:r>
            <a:endParaRPr lang="en-IN" sz="3600" b="1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3E082-E6AF-C3F4-1FEE-AAF6DF42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941" y="1773237"/>
            <a:ext cx="9144000" cy="449872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Implements the row that moves sideways.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 this File </a:t>
            </a:r>
            <a:r>
              <a:rPr lang="en-US" dirty="0"/>
              <a:t>set the number of blocks (</a:t>
            </a:r>
            <a:r>
              <a:rPr lang="en-US" dirty="0" err="1"/>
              <a:t>aBlocks</a:t>
            </a:r>
            <a:r>
              <a:rPr lang="en-US" dirty="0"/>
              <a:t>) starting from index (offset) in the row.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Sets the moving speed and block starting position according to the new level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Set the speed of the blocks given a level.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Determines whether to move the blocks and where to move them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603365-F38D-204F-DC7C-8F72DFAC38F8}"/>
              </a:ext>
            </a:extLst>
          </p:cNvPr>
          <p:cNvSpPr txBox="1">
            <a:spLocks/>
          </p:cNvSpPr>
          <p:nvPr/>
        </p:nvSpPr>
        <p:spPr>
          <a:xfrm>
            <a:off x="1080941" y="4715970"/>
            <a:ext cx="9144000" cy="1555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pic>
        <p:nvPicPr>
          <p:cNvPr id="6" name="Picture 2" descr="Amrita Vishwa Vidyapeetham - Wikipedia">
            <a:extLst>
              <a:ext uri="{FF2B5EF4-FFF2-40B4-BE49-F238E27FC236}">
                <a16:creationId xmlns:a16="http://schemas.microsoft.com/office/drawing/2014/main" id="{779D035B-1393-92BA-F0AA-F0AD05D10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6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B74D-B6DC-0D08-F431-46E67A8B2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39" y="782425"/>
            <a:ext cx="3717303" cy="603315"/>
          </a:xfrm>
        </p:spPr>
        <p:txBody>
          <a:bodyPr>
            <a:noAutofit/>
          </a:bodyPr>
          <a:lstStyle/>
          <a:p>
            <a:pPr algn="l"/>
            <a:r>
              <a:rPr lang="en-IN" sz="3600" b="1" dirty="0" err="1">
                <a:latin typeface="Calibri (Headings)"/>
              </a:rPr>
              <a:t>Stackergame.jack</a:t>
            </a:r>
            <a:endParaRPr lang="en-IN" sz="3600" b="1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3E082-E6AF-C3F4-1FEE-AAF6DF42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941" y="1773237"/>
            <a:ext cx="9144000" cy="449872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Implements a stacker game.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Stacker is an arcade game where the goal is to build a stack of blocks as high as possible. At each level, a row of blocks moves sideways.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user has to lock the blocks in place (using the SPACE key) and timing it so that it aligns with the previous level.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Blocks that don’t align are lost and if no blocks aligned at all, the player loses.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the levels increase, the blocks move faster making timing even more critical.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Acts as the controller between moving the row, updating the stack, the game state and drawing to screen.</a:t>
            </a:r>
          </a:p>
          <a:p>
            <a:pPr algn="l"/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4603365-F38D-204F-DC7C-8F72DFAC38F8}"/>
              </a:ext>
            </a:extLst>
          </p:cNvPr>
          <p:cNvSpPr txBox="1">
            <a:spLocks/>
          </p:cNvSpPr>
          <p:nvPr/>
        </p:nvSpPr>
        <p:spPr>
          <a:xfrm>
            <a:off x="1080941" y="4715970"/>
            <a:ext cx="9144000" cy="1555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pic>
        <p:nvPicPr>
          <p:cNvPr id="6" name="Picture 2" descr="Amrita Vishwa Vidyapeetham - Wikipedia">
            <a:extLst>
              <a:ext uri="{FF2B5EF4-FFF2-40B4-BE49-F238E27FC236}">
                <a16:creationId xmlns:a16="http://schemas.microsoft.com/office/drawing/2014/main" id="{779D035B-1393-92BA-F0AA-F0AD05D10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9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611-FF18-ECEE-FB0B-A16C944E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9035"/>
            <a:ext cx="10515600" cy="4611191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Keys at Interface 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The Following input keys are required to perform this game successfully.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en-IN" sz="1800" b="1" dirty="0">
              <a:latin typeface="Times New Roman" panose="02020603050405020304" pitchFamily="18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In Game: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      Only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SPACE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Gautami" panose="020B0502040204020203" pitchFamily="34" charset="0"/>
              </a:rPr>
              <a:t>key is required in the Game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8B229E06-1EE7-B2DB-308F-382601F55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6AA84-32C4-A2D2-CCF7-5827C024CE33}"/>
              </a:ext>
            </a:extLst>
          </p:cNvPr>
          <p:cNvSpPr txBox="1"/>
          <p:nvPr/>
        </p:nvSpPr>
        <p:spPr>
          <a:xfrm>
            <a:off x="347243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Dept. of AIE                                           ASE,BANGLORE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941FA4-7A99-32EC-A17F-293D78DFAB3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latin typeface="Calibri (Headings)"/>
              </a:rPr>
              <a:t>INSTRUCTIONS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88557A3-D74F-5D6D-D548-85C156E4F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1299"/>
              </p:ext>
            </p:extLst>
          </p:nvPr>
        </p:nvGraphicFramePr>
        <p:xfrm>
          <a:off x="4287101" y="2847331"/>
          <a:ext cx="3312998" cy="1163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499">
                  <a:extLst>
                    <a:ext uri="{9D8B030D-6E8A-4147-A177-3AD203B41FA5}">
                      <a16:colId xmlns:a16="http://schemas.microsoft.com/office/drawing/2014/main" val="3046266236"/>
                    </a:ext>
                  </a:extLst>
                </a:gridCol>
                <a:gridCol w="1656499">
                  <a:extLst>
                    <a:ext uri="{9D8B030D-6E8A-4147-A177-3AD203B41FA5}">
                      <a16:colId xmlns:a16="http://schemas.microsoft.com/office/drawing/2014/main" val="430044185"/>
                    </a:ext>
                  </a:extLst>
                </a:gridCol>
              </a:tblGrid>
              <a:tr h="3877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Key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Function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760750"/>
                  </a:ext>
                </a:extLst>
              </a:tr>
              <a:tr h="3877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Starts the Game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006116"/>
                  </a:ext>
                </a:extLst>
              </a:tr>
              <a:tr h="3877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Q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Quits the Game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799167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5979ED2-32DF-14B0-07E5-3E5A8C555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22168"/>
              </p:ext>
            </p:extLst>
          </p:nvPr>
        </p:nvGraphicFramePr>
        <p:xfrm>
          <a:off x="4287101" y="5177138"/>
          <a:ext cx="3312998" cy="810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499">
                  <a:extLst>
                    <a:ext uri="{9D8B030D-6E8A-4147-A177-3AD203B41FA5}">
                      <a16:colId xmlns:a16="http://schemas.microsoft.com/office/drawing/2014/main" val="3046266236"/>
                    </a:ext>
                  </a:extLst>
                </a:gridCol>
                <a:gridCol w="1656499">
                  <a:extLst>
                    <a:ext uri="{9D8B030D-6E8A-4147-A177-3AD203B41FA5}">
                      <a16:colId xmlns:a16="http://schemas.microsoft.com/office/drawing/2014/main" val="430044185"/>
                    </a:ext>
                  </a:extLst>
                </a:gridCol>
              </a:tblGrid>
              <a:tr h="4223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Key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Gautami" panose="020B0502040204020203" pitchFamily="34" charset="0"/>
                        </a:rPr>
                        <a:t>Function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760750"/>
                  </a:ext>
                </a:extLst>
              </a:tr>
              <a:tr h="3877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Space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Locks the Blocks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00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15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611-FF18-ECEE-FB0B-A16C944E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10619"/>
            <a:ext cx="10515600" cy="4611191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rgbClr val="2429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INTERFACE(At Start)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8B229E06-1EE7-B2DB-308F-382601F55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6AA84-32C4-A2D2-CCF7-5827C024CE33}"/>
              </a:ext>
            </a:extLst>
          </p:cNvPr>
          <p:cNvSpPr txBox="1"/>
          <p:nvPr/>
        </p:nvSpPr>
        <p:spPr>
          <a:xfrm>
            <a:off x="347243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Dept. of AIE                                           ASE,BANGLORE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941FA4-7A99-32EC-A17F-293D78DFAB3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Calibri (Headings)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AF652-447F-82B4-8AE4-BCEAA9BD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936" y="2689473"/>
            <a:ext cx="5346127" cy="30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2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611-FF18-ECEE-FB0B-A16C944E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10619"/>
            <a:ext cx="10515600" cy="4611191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rgbClr val="2429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INTERFACE(At End)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Case-1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If Player Loses the Game 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8B229E06-1EE7-B2DB-308F-382601F55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6AA84-32C4-A2D2-CCF7-5827C024CE33}"/>
              </a:ext>
            </a:extLst>
          </p:cNvPr>
          <p:cNvSpPr txBox="1"/>
          <p:nvPr/>
        </p:nvSpPr>
        <p:spPr>
          <a:xfrm>
            <a:off x="347243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Dept. of AIE                                           ASE,BANGLORE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941FA4-7A99-32EC-A17F-293D78DFAB3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Calibri (Headings)"/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D070B-C55B-5990-1443-0C2EBDEDD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60" y="3002537"/>
            <a:ext cx="5250279" cy="29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9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611-FF18-ECEE-FB0B-A16C944E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10619"/>
            <a:ext cx="10515600" cy="4611191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rgbClr val="2429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INTERFACE(At End)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Case-2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If Player Wins the Game 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8B229E06-1EE7-B2DB-308F-382601F55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6AA84-32C4-A2D2-CCF7-5827C024CE33}"/>
              </a:ext>
            </a:extLst>
          </p:cNvPr>
          <p:cNvSpPr txBox="1"/>
          <p:nvPr/>
        </p:nvSpPr>
        <p:spPr>
          <a:xfrm>
            <a:off x="347243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Dept. of AIE                                           ASE,BANGLORE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941FA4-7A99-32EC-A17F-293D78DFAB3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Calibri (Headings)"/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E90278-7BB7-6E0F-3889-8502193A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810" y="3078854"/>
            <a:ext cx="5420380" cy="30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2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611-FF18-ECEE-FB0B-A16C944E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403"/>
            <a:ext cx="10515600" cy="4611191"/>
          </a:xfrm>
        </p:spPr>
        <p:txBody>
          <a:bodyPr/>
          <a:lstStyle/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8B229E06-1EE7-B2DB-308F-382601F55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6AA84-32C4-A2D2-CCF7-5827C024CE33}"/>
              </a:ext>
            </a:extLst>
          </p:cNvPr>
          <p:cNvSpPr txBox="1"/>
          <p:nvPr/>
        </p:nvSpPr>
        <p:spPr>
          <a:xfrm>
            <a:off x="347243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Dept. of AIE                                           ASE,BANGLORE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941FA4-7A99-32EC-A17F-293D78DFAB37}"/>
              </a:ext>
            </a:extLst>
          </p:cNvPr>
          <p:cNvSpPr txBox="1">
            <a:spLocks/>
          </p:cNvSpPr>
          <p:nvPr/>
        </p:nvSpPr>
        <p:spPr>
          <a:xfrm>
            <a:off x="3956508" y="2766218"/>
            <a:ext cx="42789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139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E296-494E-06BB-2846-478DD115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Contents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611-FF18-ECEE-FB0B-A16C944E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Abstract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About The Game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Detailed Description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INSTRUCTIONS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Output of Game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8B229E06-1EE7-B2DB-308F-382601F55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6AA84-32C4-A2D2-CCF7-5827C024CE33}"/>
              </a:ext>
            </a:extLst>
          </p:cNvPr>
          <p:cNvSpPr txBox="1"/>
          <p:nvPr/>
        </p:nvSpPr>
        <p:spPr>
          <a:xfrm>
            <a:off x="347243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Dept. of AIE                                           ASE,BANGLORE</a:t>
            </a:r>
          </a:p>
        </p:txBody>
      </p:sp>
    </p:spTree>
    <p:extLst>
      <p:ext uri="{BB962C8B-B14F-4D97-AF65-F5344CB8AC3E}">
        <p14:creationId xmlns:p14="http://schemas.microsoft.com/office/powerpoint/2010/main" val="53366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E296-494E-06BB-2846-478DD115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 (Headings)"/>
              </a:rPr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611-FF18-ECEE-FB0B-A16C944E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The STACKER game is totally written JACK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To run the game in VM Emulator.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A Player can stop the Moving Row Horizontally by pressing the SPACEBAR  and place it on the Top of the Layer.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 When the Player places 15 layers continuously…Then the player Wins!! And the game restarts.</a:t>
            </a:r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8B229E06-1EE7-B2DB-308F-382601F55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6AA84-32C4-A2D2-CCF7-5827C024CE33}"/>
              </a:ext>
            </a:extLst>
          </p:cNvPr>
          <p:cNvSpPr txBox="1"/>
          <p:nvPr/>
        </p:nvSpPr>
        <p:spPr>
          <a:xfrm>
            <a:off x="347243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Dept. of AIE                                           ASE,BANGLORE</a:t>
            </a:r>
          </a:p>
        </p:txBody>
      </p:sp>
    </p:spTree>
    <p:extLst>
      <p:ext uri="{BB962C8B-B14F-4D97-AF65-F5344CB8AC3E}">
        <p14:creationId xmlns:p14="http://schemas.microsoft.com/office/powerpoint/2010/main" val="183255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611-FF18-ECEE-FB0B-A16C944E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3087"/>
            <a:ext cx="10515600" cy="41900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Stacker is an arcade game where the goal is to build a stack of</a:t>
            </a:r>
          </a:p>
          <a:p>
            <a:pPr marL="0" indent="0">
              <a:buNone/>
            </a:pPr>
            <a:r>
              <a:rPr lang="en-US" dirty="0"/>
              <a:t>      blocks as high as possible.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Stacker game contains 15 Levels.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At each level, a row of blocks moves sideways and the user has</a:t>
            </a:r>
          </a:p>
          <a:p>
            <a:pPr marL="0" indent="0">
              <a:buNone/>
            </a:pPr>
            <a:r>
              <a:rPr lang="en-US" dirty="0"/>
              <a:t>     to lock the blocks in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And timing it so that it aligns with the previous level.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Blocks that don't align are lost and if no blocks aligned at all, the</a:t>
            </a:r>
          </a:p>
          <a:p>
            <a:pPr marL="0" indent="0">
              <a:buNone/>
            </a:pPr>
            <a:r>
              <a:rPr lang="en-US" dirty="0"/>
              <a:t>      player loses.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As the levels increase, the blocks move faster making timing</a:t>
            </a:r>
          </a:p>
          <a:p>
            <a:pPr marL="0" indent="0">
              <a:buNone/>
            </a:pPr>
            <a:r>
              <a:rPr lang="en-US" dirty="0"/>
              <a:t>     even more critical.</a:t>
            </a:r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8B229E06-1EE7-B2DB-308F-382601F55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6AA84-32C4-A2D2-CCF7-5827C024CE33}"/>
              </a:ext>
            </a:extLst>
          </p:cNvPr>
          <p:cNvSpPr txBox="1"/>
          <p:nvPr/>
        </p:nvSpPr>
        <p:spPr>
          <a:xfrm>
            <a:off x="347243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Dept. of AIE                                           ASE,BANGLORE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941FA4-7A99-32EC-A17F-293D78DFAB3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latin typeface="Calibri (Headings)"/>
              </a:rPr>
              <a:t>ABOUT THE GAME </a:t>
            </a:r>
          </a:p>
        </p:txBody>
      </p:sp>
    </p:spTree>
    <p:extLst>
      <p:ext uri="{BB962C8B-B14F-4D97-AF65-F5344CB8AC3E}">
        <p14:creationId xmlns:p14="http://schemas.microsoft.com/office/powerpoint/2010/main" val="156542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E296-494E-06BB-2846-478DD115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697832"/>
            <a:ext cx="5693790" cy="66278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alibri(Headings)"/>
              </a:rPr>
              <a:t>Jack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611-FF18-ECEE-FB0B-A16C944E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0295"/>
            <a:ext cx="10515600" cy="36105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 Jack is a object based language like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It is a multipurpose language and a high level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Can be used to write  complex programs like Operating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Uses  methods , constructors and functions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Can create complex data structures like lists , trees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8B229E06-1EE7-B2DB-308F-382601F55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6AA84-32C4-A2D2-CCF7-5827C024CE33}"/>
              </a:ext>
            </a:extLst>
          </p:cNvPr>
          <p:cNvSpPr txBox="1"/>
          <p:nvPr/>
        </p:nvSpPr>
        <p:spPr>
          <a:xfrm>
            <a:off x="347243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Dept. of AIE                                           ASE,BANGLORE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941FA4-7A99-32EC-A17F-293D78DFAB3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latin typeface="Calibri (Headings)"/>
              </a:rPr>
              <a:t>ABOUT THE GAME </a:t>
            </a:r>
          </a:p>
        </p:txBody>
      </p:sp>
    </p:spTree>
    <p:extLst>
      <p:ext uri="{BB962C8B-B14F-4D97-AF65-F5344CB8AC3E}">
        <p14:creationId xmlns:p14="http://schemas.microsoft.com/office/powerpoint/2010/main" val="59574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611-FF18-ECEE-FB0B-A16C944E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406"/>
            <a:ext cx="10515600" cy="36324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Screen  is divided into 256 rows and 512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screen left top most corner starts from (0,0), right end corner (511,255)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Screen.drawRectangle</a:t>
            </a:r>
            <a:r>
              <a:rPr lang="en-US" sz="2400" dirty="0"/>
              <a:t>(x1,x2,y1,y2)- (x1,x2)&amp;(y1,y2) are coordinates of diagonals of rectangle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Screen.drawLine</a:t>
            </a:r>
            <a:r>
              <a:rPr lang="en-US" sz="2400" dirty="0"/>
              <a:t>(x1,x2,y1,y2)- (x1,x2)&amp;(y1,y2) are coordinates of ends of 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Sys.wait</a:t>
            </a:r>
            <a:r>
              <a:rPr lang="en-US" sz="2400" dirty="0"/>
              <a:t>(x) – For  delaying for few seconds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Screen.setColor</a:t>
            </a:r>
            <a:r>
              <a:rPr lang="en-US" sz="2400" dirty="0"/>
              <a:t>(false) –sets screen to white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Screen.setColor</a:t>
            </a:r>
            <a:r>
              <a:rPr lang="en-US" sz="2400" dirty="0"/>
              <a:t>(true) –sets screen to black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8B229E06-1EE7-B2DB-308F-382601F55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6AA84-32C4-A2D2-CCF7-5827C024CE33}"/>
              </a:ext>
            </a:extLst>
          </p:cNvPr>
          <p:cNvSpPr txBox="1"/>
          <p:nvPr/>
        </p:nvSpPr>
        <p:spPr>
          <a:xfrm>
            <a:off x="347243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Dept. of AIE                                           ASE,BANGLORE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1C5772-88B7-AFE3-2EF6-DF7ABF11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697832"/>
            <a:ext cx="5693790" cy="66278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alibri(Headings)"/>
              </a:rPr>
              <a:t>Jack Programming Language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C7F2CC-41B8-1DCD-90EF-FACD02CA2BA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latin typeface="Calibri (Headings)"/>
              </a:rPr>
              <a:t>ABOUT THE GAME </a:t>
            </a:r>
          </a:p>
        </p:txBody>
      </p:sp>
    </p:spTree>
    <p:extLst>
      <p:ext uri="{BB962C8B-B14F-4D97-AF65-F5344CB8AC3E}">
        <p14:creationId xmlns:p14="http://schemas.microsoft.com/office/powerpoint/2010/main" val="99462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E296-494E-06BB-2846-478DD115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  (Headings)"/>
              </a:rPr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611-FF18-ECEE-FB0B-A16C944E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err="1"/>
              <a:t>Output.printString</a:t>
            </a:r>
            <a:r>
              <a:rPr lang="en-IN" sz="2400" dirty="0"/>
              <a:t>()- To print a string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/>
              <a:t>Keyboard.keypressed</a:t>
            </a:r>
            <a:r>
              <a:rPr lang="en-IN" sz="2400" dirty="0"/>
              <a:t>()-returns the key pressed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/>
              <a:t>Screen.drawPixel</a:t>
            </a:r>
            <a:r>
              <a:rPr lang="en-IN" sz="2400" dirty="0"/>
              <a:t>(</a:t>
            </a:r>
            <a:r>
              <a:rPr lang="en-IN" sz="2400" dirty="0" err="1"/>
              <a:t>x,y</a:t>
            </a:r>
            <a:r>
              <a:rPr lang="en-IN" sz="2400" dirty="0"/>
              <a:t>) -</a:t>
            </a:r>
            <a:r>
              <a:rPr lang="en-IN" sz="2400" dirty="0" err="1"/>
              <a:t>x:row,y:column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/>
              <a:t>Memory.poke</a:t>
            </a:r>
            <a:r>
              <a:rPr lang="en-IN" sz="2400" dirty="0"/>
              <a:t>(</a:t>
            </a:r>
            <a:r>
              <a:rPr lang="en-IN" sz="2400" dirty="0" err="1"/>
              <a:t>x,y</a:t>
            </a:r>
            <a:r>
              <a:rPr lang="en-IN" sz="2400" dirty="0"/>
              <a:t>) – does 16 memory write operations starting from x bit in y column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/>
              <a:t>Memory.deAlloc</a:t>
            </a:r>
            <a:r>
              <a:rPr lang="en-IN" sz="2400" dirty="0"/>
              <a:t>(this)- to deallocate the memory and recycle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/>
              <a:t>Keyboard.readLine</a:t>
            </a:r>
            <a:r>
              <a:rPr lang="en-IN" sz="2400" dirty="0"/>
              <a:t>()/</a:t>
            </a:r>
            <a:r>
              <a:rPr lang="en-IN" sz="2400" dirty="0" err="1"/>
              <a:t>Keyboard.readInt</a:t>
            </a:r>
            <a:r>
              <a:rPr lang="en-IN" sz="2400" dirty="0"/>
              <a:t>() to take input from user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8B229E06-1EE7-B2DB-308F-382601F55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6AA84-32C4-A2D2-CCF7-5827C024CE33}"/>
              </a:ext>
            </a:extLst>
          </p:cNvPr>
          <p:cNvSpPr txBox="1"/>
          <p:nvPr/>
        </p:nvSpPr>
        <p:spPr>
          <a:xfrm>
            <a:off x="347243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Dept. of AIE                                           ASE,BANGLORE</a:t>
            </a:r>
          </a:p>
        </p:txBody>
      </p:sp>
    </p:spTree>
    <p:extLst>
      <p:ext uri="{BB962C8B-B14F-4D97-AF65-F5344CB8AC3E}">
        <p14:creationId xmlns:p14="http://schemas.microsoft.com/office/powerpoint/2010/main" val="52568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E296-494E-06BB-2846-478DD115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  (Headings)"/>
              </a:rPr>
              <a:t>Used Jack Files(Detailed Description)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7611-FF18-ECEE-FB0B-A16C944E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In this game we have used 7 jack files to Run: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 err="1"/>
              <a:t>Stacker.jack</a:t>
            </a:r>
            <a:endParaRPr lang="en-IN" sz="2400" dirty="0"/>
          </a:p>
          <a:p>
            <a:r>
              <a:rPr lang="en-IN" sz="2400" dirty="0" err="1"/>
              <a:t>Constants.jack</a:t>
            </a:r>
            <a:endParaRPr lang="en-IN" sz="2400" dirty="0"/>
          </a:p>
          <a:p>
            <a:r>
              <a:rPr lang="en-IN" sz="2400" dirty="0" err="1"/>
              <a:t>Drawer.jack</a:t>
            </a:r>
            <a:endParaRPr lang="en-IN" sz="2400" dirty="0"/>
          </a:p>
          <a:p>
            <a:r>
              <a:rPr lang="en-IN" sz="2400" dirty="0" err="1"/>
              <a:t>Stack.jack</a:t>
            </a:r>
            <a:endParaRPr lang="en-IN" sz="2400" dirty="0"/>
          </a:p>
          <a:p>
            <a:r>
              <a:rPr lang="en-IN" sz="2400" dirty="0" err="1"/>
              <a:t>MovingRow.jack</a:t>
            </a:r>
            <a:endParaRPr lang="en-IN" sz="2400" dirty="0"/>
          </a:p>
          <a:p>
            <a:r>
              <a:rPr lang="en-IN" sz="2400" dirty="0" err="1"/>
              <a:t>Stackergame.jack</a:t>
            </a:r>
            <a:endParaRPr lang="en-IN" sz="2400" dirty="0"/>
          </a:p>
          <a:p>
            <a:r>
              <a:rPr lang="en-IN" sz="2400" dirty="0" err="1"/>
              <a:t>Main.jack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Amrita Vishwa Vidyapeetham - Wikipedia">
            <a:extLst>
              <a:ext uri="{FF2B5EF4-FFF2-40B4-BE49-F238E27FC236}">
                <a16:creationId xmlns:a16="http://schemas.microsoft.com/office/drawing/2014/main" id="{8B229E06-1EE7-B2DB-308F-382601F55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6AA84-32C4-A2D2-CCF7-5827C024CE33}"/>
              </a:ext>
            </a:extLst>
          </p:cNvPr>
          <p:cNvSpPr txBox="1"/>
          <p:nvPr/>
        </p:nvSpPr>
        <p:spPr>
          <a:xfrm>
            <a:off x="347243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Dept. of AIE                                           ASE,BANGLORE</a:t>
            </a:r>
          </a:p>
        </p:txBody>
      </p:sp>
    </p:spTree>
    <p:extLst>
      <p:ext uri="{BB962C8B-B14F-4D97-AF65-F5344CB8AC3E}">
        <p14:creationId xmlns:p14="http://schemas.microsoft.com/office/powerpoint/2010/main" val="412441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B74D-B6DC-0D08-F431-46E67A8B2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41" y="782425"/>
            <a:ext cx="2454110" cy="603315"/>
          </a:xfrm>
        </p:spPr>
        <p:txBody>
          <a:bodyPr>
            <a:noAutofit/>
          </a:bodyPr>
          <a:lstStyle/>
          <a:p>
            <a:pPr algn="l"/>
            <a:r>
              <a:rPr lang="en-IN" sz="3600" b="1" dirty="0" err="1">
                <a:latin typeface="Calibri (Headings)"/>
              </a:rPr>
              <a:t>Stacker.jack</a:t>
            </a:r>
            <a:endParaRPr lang="en-IN" sz="3600" b="1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3E082-E6AF-C3F4-1FEE-AAF6DF42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941" y="1773237"/>
            <a:ext cx="9144000" cy="38168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This jack file creates a Start page for player to proceed.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In this File Constructer Stacker is used.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An array of length is initialised to print the Commands or Menu for player to proceed further.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Two keys are used with appropriate method  to start and Quit the game.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Takes the User Input from player and corresponding work with assigned key will be 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2" descr="Amrita Vishwa Vidyapeetham - Wikipedia">
            <a:extLst>
              <a:ext uri="{FF2B5EF4-FFF2-40B4-BE49-F238E27FC236}">
                <a16:creationId xmlns:a16="http://schemas.microsoft.com/office/drawing/2014/main" id="{0A1F4603-14A4-955F-958D-BBBF5A0FF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2"/>
          <a:stretch/>
        </p:blipFill>
        <p:spPr bwMode="auto">
          <a:xfrm>
            <a:off x="9909748" y="0"/>
            <a:ext cx="2282252" cy="76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93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248</TotalTime>
  <Words>1083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Calibri  (Headings)</vt:lpstr>
      <vt:lpstr>Calibri (Headings)</vt:lpstr>
      <vt:lpstr>Calibri Light</vt:lpstr>
      <vt:lpstr>Calibri(Headings)</vt:lpstr>
      <vt:lpstr>Times New Roman</vt:lpstr>
      <vt:lpstr>Wingdings</vt:lpstr>
      <vt:lpstr>Office Theme</vt:lpstr>
      <vt:lpstr>PowerPoint Presentation</vt:lpstr>
      <vt:lpstr>Contents </vt:lpstr>
      <vt:lpstr>ABSTRACT </vt:lpstr>
      <vt:lpstr>PowerPoint Presentation</vt:lpstr>
      <vt:lpstr>Jack Programming Language</vt:lpstr>
      <vt:lpstr>Jack Programming Language</vt:lpstr>
      <vt:lpstr>Built-in Functions</vt:lpstr>
      <vt:lpstr>Used Jack Files(Detailed Description)</vt:lpstr>
      <vt:lpstr>Stacker.jack</vt:lpstr>
      <vt:lpstr>Constants.jack</vt:lpstr>
      <vt:lpstr>Stack.jack</vt:lpstr>
      <vt:lpstr>MovingRow.jack</vt:lpstr>
      <vt:lpstr>Stackergame.jack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Ruchith Balaji</dc:creator>
  <cp:lastModifiedBy>Ruchith Balaji</cp:lastModifiedBy>
  <cp:revision>7</cp:revision>
  <dcterms:created xsi:type="dcterms:W3CDTF">2022-07-19T15:03:25Z</dcterms:created>
  <dcterms:modified xsi:type="dcterms:W3CDTF">2022-07-20T03:13:21Z</dcterms:modified>
</cp:coreProperties>
</file>