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2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4691A0-127B-4A48-A4E1-BF83D6FBCDEE}" v="1216" dt="2023-06-25T17:35:39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75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58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43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27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52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58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32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7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38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85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0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0000">
              <a:srgbClr val="B9CBE9"/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3CFB43-1B3B-98BC-04FC-CF064988B09F}"/>
              </a:ext>
            </a:extLst>
          </p:cNvPr>
          <p:cNvSpPr txBox="1"/>
          <p:nvPr/>
        </p:nvSpPr>
        <p:spPr>
          <a:xfrm>
            <a:off x="6350103" y="5150903"/>
            <a:ext cx="5706534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  <a:cs typeface="Times New Roman" panose="02020603050405020304" pitchFamily="18" charset="0"/>
              </a:rPr>
              <a:t>Date:28/06/23</a:t>
            </a:r>
          </a:p>
          <a:p>
            <a:r>
              <a:rPr lang="en-US" sz="2000" b="1" dirty="0">
                <a:latin typeface="Georgia" panose="02040502050405020303" pitchFamily="18" charset="0"/>
                <a:cs typeface="Times New Roman" panose="02020603050405020304" pitchFamily="18" charset="0"/>
              </a:rPr>
              <a:t>Course :21IAIE213-ROS</a:t>
            </a:r>
          </a:p>
          <a:p>
            <a:r>
              <a:rPr lang="en-US" sz="2000" b="1" dirty="0" err="1">
                <a:latin typeface="Georgia" panose="02040502050405020303" pitchFamily="18" charset="0"/>
                <a:cs typeface="Times New Roman" panose="02020603050405020304" pitchFamily="18" charset="0"/>
              </a:rPr>
              <a:t>Mr</a:t>
            </a:r>
            <a:r>
              <a:rPr lang="en-US" sz="2000" b="1" dirty="0">
                <a:latin typeface="Georgia" panose="02040502050405020303" pitchFamily="18" charset="0"/>
                <a:cs typeface="Times New Roman" panose="02020603050405020304" pitchFamily="18" charset="0"/>
              </a:rPr>
              <a:t> RAJESH SIR</a:t>
            </a:r>
          </a:p>
          <a:p>
            <a:r>
              <a:rPr lang="en-US" sz="2000" b="1" dirty="0">
                <a:solidFill>
                  <a:schemeClr val="bg1"/>
                </a:solidFill>
                <a:latin typeface="Georgia"/>
                <a:cs typeface="Times New Roman"/>
              </a:rPr>
              <a:t>AI 4</a:t>
            </a:r>
            <a:r>
              <a:rPr lang="en-US" sz="2000" b="1" baseline="30000" dirty="0">
                <a:solidFill>
                  <a:schemeClr val="bg1"/>
                </a:solidFill>
                <a:latin typeface="Georgia"/>
                <a:cs typeface="Times New Roman"/>
              </a:rPr>
              <a:t>th</a:t>
            </a:r>
            <a:r>
              <a:rPr lang="en-US" sz="2000" b="1" dirty="0">
                <a:solidFill>
                  <a:schemeClr val="bg1"/>
                </a:solidFill>
                <a:latin typeface="Georgia"/>
                <a:cs typeface="Times New Roman"/>
              </a:rPr>
              <a:t>  Sem –E Sec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5DC07F-E3C6-EDDA-983F-F36C8EA72DC0}"/>
              </a:ext>
            </a:extLst>
          </p:cNvPr>
          <p:cNvCxnSpPr>
            <a:cxnSpLocks/>
          </p:cNvCxnSpPr>
          <p:nvPr/>
        </p:nvCxnSpPr>
        <p:spPr>
          <a:xfrm>
            <a:off x="6266998" y="5118727"/>
            <a:ext cx="0" cy="147869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571BA0F-4C0B-E803-14F7-5B7072C69505}"/>
              </a:ext>
            </a:extLst>
          </p:cNvPr>
          <p:cNvSpPr/>
          <p:nvPr/>
        </p:nvSpPr>
        <p:spPr>
          <a:xfrm>
            <a:off x="414342" y="600767"/>
            <a:ext cx="11487140" cy="16312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914400"/>
            <a:r>
              <a:rPr lang="en-US" sz="2600" dirty="0">
                <a:latin typeface="Georgia" panose="02040502050405020303" pitchFamily="18" charset="0"/>
              </a:rPr>
              <a:t>Final Project Presentation</a:t>
            </a:r>
          </a:p>
          <a:p>
            <a:pPr algn="ctr" defTabSz="914400"/>
            <a:r>
              <a:rPr lang="en-US" sz="2600" dirty="0">
                <a:latin typeface="Georgia" panose="02040502050405020303" pitchFamily="18" charset="0"/>
              </a:rPr>
              <a:t> on</a:t>
            </a:r>
          </a:p>
          <a:p>
            <a:pPr algn="ctr" defTabSz="914400"/>
            <a:r>
              <a:rPr lang="en-US" sz="4800" b="1" dirty="0">
                <a:latin typeface="Georgia" panose="02040502050405020303" pitchFamily="18" charset="0"/>
              </a:rPr>
              <a:t>MAZE SOLVING ROBOT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F0583-98F3-9656-35BD-FC22C012A4A0}"/>
              </a:ext>
            </a:extLst>
          </p:cNvPr>
          <p:cNvSpPr txBox="1"/>
          <p:nvPr/>
        </p:nvSpPr>
        <p:spPr>
          <a:xfrm>
            <a:off x="3327298" y="3096559"/>
            <a:ext cx="58760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Georgia" panose="02040502050405020303" pitchFamily="18" charset="0"/>
                <a:cs typeface="Times New Roman" panose="02020603050405020304" pitchFamily="18" charset="0"/>
              </a:rPr>
              <a:t>Team Members</a:t>
            </a:r>
          </a:p>
          <a:p>
            <a:endParaRPr lang="en-US" sz="2000" b="1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  <a:cs typeface="Times New Roman" panose="02020603050405020304" pitchFamily="18" charset="0"/>
              </a:rPr>
              <a:t>B.SAI ABHISHEK           BL.EN.U4AIE21015</a:t>
            </a:r>
          </a:p>
          <a:p>
            <a:r>
              <a:rPr lang="en-US" sz="2000" b="1" dirty="0">
                <a:latin typeface="Georgia" panose="02040502050405020303" pitchFamily="18" charset="0"/>
                <a:cs typeface="Times New Roman" panose="02020603050405020304" pitchFamily="18" charset="0"/>
              </a:rPr>
              <a:t>B.RUCHITH BALAJI     BL.EN.U4AIE21017 </a:t>
            </a:r>
          </a:p>
          <a:p>
            <a:r>
              <a:rPr lang="en-US" sz="2000" b="1" dirty="0">
                <a:latin typeface="Georgia" panose="02040502050405020303" pitchFamily="18" charset="0"/>
                <a:cs typeface="Times New Roman" panose="02020603050405020304" pitchFamily="18" charset="0"/>
              </a:rPr>
              <a:t>Chillakuru Hari               BL.EN.U4AIE21038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C2E0AC59-A95A-21CA-8EA9-E6CD1082C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606" y="0"/>
            <a:ext cx="2390394" cy="786736"/>
          </a:xfrm>
          <a:prstGeom prst="rect">
            <a:avLst/>
          </a:prstGeom>
        </p:spPr>
      </p:pic>
      <p:pic>
        <p:nvPicPr>
          <p:cNvPr id="2" name="Picture 2" descr="Amrita Vishwa Vidyapeetham - Wikipedia">
            <a:extLst>
              <a:ext uri="{FF2B5EF4-FFF2-40B4-BE49-F238E27FC236}">
                <a16:creationId xmlns:a16="http://schemas.microsoft.com/office/drawing/2014/main" id="{BC639C6E-F98B-2BB0-51E7-3D347B075A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7" b="14407"/>
          <a:stretch/>
        </p:blipFill>
        <p:spPr bwMode="auto">
          <a:xfrm>
            <a:off x="1342483" y="5243197"/>
            <a:ext cx="4753517" cy="126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E5E1D-1A72-4F4A-0144-BC2D11100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cs typeface="Calibri Light"/>
              </a:rPr>
              <a:t>CONCLUSION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C9166-D3F3-99EF-FB71-11F949D91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0" y="2366920"/>
            <a:ext cx="9361720" cy="21241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In conclusion, the integration of ROS (Robot Operating System) and Gazebo simulation environment provides a powerful platform for developing a maze-solving robot. </a:t>
            </a:r>
          </a:p>
          <a:p>
            <a:r>
              <a:rPr lang="en-US" sz="2000" dirty="0">
                <a:cs typeface="Calibri"/>
              </a:rPr>
              <a:t>By leveraging the capabilities of ROS2, the maze-solving robot can achieve autonomy, efficient navigation, and intelligent decision-making in complex maze environments. 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pic>
        <p:nvPicPr>
          <p:cNvPr id="5" name="Picture 2" descr="Amrita Vishwa Vidyapeetham - Wikipedia">
            <a:extLst>
              <a:ext uri="{FF2B5EF4-FFF2-40B4-BE49-F238E27FC236}">
                <a16:creationId xmlns:a16="http://schemas.microsoft.com/office/drawing/2014/main" id="{5262CFB6-C173-7BD0-88EC-A6859364FA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7" b="14407"/>
          <a:stretch/>
        </p:blipFill>
        <p:spPr bwMode="auto">
          <a:xfrm>
            <a:off x="9731501" y="0"/>
            <a:ext cx="2457450" cy="65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82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itle 2">
            <a:extLst>
              <a:ext uri="{FF2B5EF4-FFF2-40B4-BE49-F238E27FC236}">
                <a16:creationId xmlns:a16="http://schemas.microsoft.com/office/drawing/2014/main" id="{1B0F476B-8417-E4A3-514C-AB241697A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b="1">
                <a:latin typeface="Georgia"/>
              </a:rPr>
              <a:t>Outline</a:t>
            </a:r>
            <a:endParaRPr lang="en-US" b="1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061" name="Picture 2060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49E11-C569-B029-AB96-DB686A453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IMPLEMENTATION</a:t>
            </a:r>
          </a:p>
          <a:p>
            <a:r>
              <a:rPr lang="en-IN" dirty="0"/>
              <a:t>RESULTS 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REFFERENCES</a:t>
            </a:r>
          </a:p>
        </p:txBody>
      </p:sp>
      <p:pic>
        <p:nvPicPr>
          <p:cNvPr id="8" name="Picture 2" descr="Amrita Vishwa Vidyapeetham - Wikipedia">
            <a:extLst>
              <a:ext uri="{FF2B5EF4-FFF2-40B4-BE49-F238E27FC236}">
                <a16:creationId xmlns:a16="http://schemas.microsoft.com/office/drawing/2014/main" id="{F3E3BDFF-01E8-4AE7-D23C-0C7D99827E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7" b="14407"/>
          <a:stretch/>
        </p:blipFill>
        <p:spPr bwMode="auto">
          <a:xfrm>
            <a:off x="9731501" y="0"/>
            <a:ext cx="2457450" cy="65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42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5B4D-8126-9946-92B7-AE291283F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cs typeface="Calibri Light"/>
              </a:rPr>
              <a:t>PROBLEM STATEMENT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357F3-8C28-0E16-3B1B-D76C0F6FF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1962811"/>
            <a:ext cx="10143668" cy="407223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Designing and implementing a maze-solving robot using ROS2 (Robot Operating System 2) and Gazebo simulation environment</a:t>
            </a:r>
            <a:endParaRPr lang="en-US" sz="2400" dirty="0"/>
          </a:p>
          <a:p>
            <a:r>
              <a:rPr lang="en-US" sz="2400" dirty="0">
                <a:cs typeface="Calibri"/>
              </a:rPr>
              <a:t>Maze representation</a:t>
            </a:r>
          </a:p>
          <a:p>
            <a:r>
              <a:rPr lang="en-US" sz="2400" dirty="0">
                <a:cs typeface="Calibri"/>
              </a:rPr>
              <a:t>Perception and localization</a:t>
            </a:r>
          </a:p>
          <a:p>
            <a:r>
              <a:rPr lang="en-US" sz="2400" dirty="0">
                <a:cs typeface="Calibri"/>
              </a:rPr>
              <a:t>Path planning and decision making</a:t>
            </a:r>
          </a:p>
          <a:p>
            <a:r>
              <a:rPr lang="en-US" sz="2400" dirty="0">
                <a:cs typeface="Calibri"/>
              </a:rPr>
              <a:t>Robot control and articulation</a:t>
            </a:r>
          </a:p>
          <a:p>
            <a:r>
              <a:rPr lang="en-US" sz="2400" dirty="0">
                <a:cs typeface="Calibri"/>
              </a:rPr>
              <a:t>Simulation and testing</a:t>
            </a:r>
          </a:p>
          <a:p>
            <a:r>
              <a:rPr lang="en-US" sz="2400" dirty="0">
                <a:cs typeface="Calibri"/>
              </a:rPr>
              <a:t>Scalability and robustness</a:t>
            </a:r>
          </a:p>
          <a:p>
            <a:endParaRPr lang="en-US" sz="2400" dirty="0">
              <a:cs typeface="Calibri"/>
            </a:endParaRPr>
          </a:p>
        </p:txBody>
      </p:sp>
      <p:pic>
        <p:nvPicPr>
          <p:cNvPr id="4" name="Picture 2" descr="Amrita Vishwa Vidyapeetham - Wikipedia">
            <a:extLst>
              <a:ext uri="{FF2B5EF4-FFF2-40B4-BE49-F238E27FC236}">
                <a16:creationId xmlns:a16="http://schemas.microsoft.com/office/drawing/2014/main" id="{6F7910D2-766B-59D4-0DEF-D30A9C68AE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7" b="14407"/>
          <a:stretch/>
        </p:blipFill>
        <p:spPr bwMode="auto">
          <a:xfrm>
            <a:off x="9731501" y="0"/>
            <a:ext cx="2457450" cy="65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91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2FB8-AED7-EFA5-BD55-5812E1677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1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5549E-BF41-A32B-8DF2-47AC9BDA9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1898073"/>
            <a:ext cx="5302339" cy="410094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cs typeface="Calibri"/>
              </a:rPr>
              <a:t>MODELS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cs typeface="Calibri"/>
              </a:rPr>
              <a:t>Robot model</a:t>
            </a:r>
          </a:p>
          <a:p>
            <a:pPr lvl="1">
              <a:lnSpc>
                <a:spcPct val="100000"/>
              </a:lnSpc>
            </a:pPr>
            <a:r>
              <a:rPr lang="en-US" sz="2000" b="0" i="0" dirty="0">
                <a:effectLst/>
                <a:latin typeface="Söhne"/>
              </a:rPr>
              <a:t>A robot model refers to a representation of a robot's physical structure and its associated properties within the ROS 2 framework.</a:t>
            </a:r>
            <a:endParaRPr lang="en-US" sz="2000" dirty="0">
              <a:cs typeface="Calibri"/>
            </a:endParaRPr>
          </a:p>
          <a:p>
            <a:pPr lvl="1"/>
            <a:endParaRPr lang="en-US" sz="2000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  <p:pic>
        <p:nvPicPr>
          <p:cNvPr id="5" name="Picture 2" descr="Amrita Vishwa Vidyapeetham - Wikipedia">
            <a:extLst>
              <a:ext uri="{FF2B5EF4-FFF2-40B4-BE49-F238E27FC236}">
                <a16:creationId xmlns:a16="http://schemas.microsoft.com/office/drawing/2014/main" id="{4CEDF6B4-97F5-2C96-5C48-71C2AD4361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7" b="14407"/>
          <a:stretch/>
        </p:blipFill>
        <p:spPr bwMode="auto">
          <a:xfrm>
            <a:off x="9731501" y="0"/>
            <a:ext cx="2457450" cy="65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F26F81-2AB6-3D12-73A8-A0DE7A17C914}"/>
              </a:ext>
            </a:extLst>
          </p:cNvPr>
          <p:cNvPicPr/>
          <p:nvPr/>
        </p:nvPicPr>
        <p:blipFill rotWithShape="1">
          <a:blip r:embed="rId3"/>
          <a:srcRect r="22173"/>
          <a:stretch/>
        </p:blipFill>
        <p:spPr>
          <a:xfrm>
            <a:off x="6299867" y="2072308"/>
            <a:ext cx="5098472" cy="34130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749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6959-AFD8-1AB9-CAD2-733F4351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cs typeface="Calibri Light"/>
              </a:rPr>
              <a:t>IMPLEMENTATION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1F18A-2B27-C91D-1E0D-1C0549039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1925782"/>
            <a:ext cx="2656121" cy="845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Maze models</a:t>
            </a:r>
            <a:endParaRPr lang="en-US" sz="2000" dirty="0">
              <a:cs typeface="Calibri"/>
            </a:endParaRPr>
          </a:p>
        </p:txBody>
      </p:sp>
      <p:pic>
        <p:nvPicPr>
          <p:cNvPr id="4" name="Picture 2" descr="Amrita Vishwa Vidyapeetham - Wikipedia">
            <a:extLst>
              <a:ext uri="{FF2B5EF4-FFF2-40B4-BE49-F238E27FC236}">
                <a16:creationId xmlns:a16="http://schemas.microsoft.com/office/drawing/2014/main" id="{A90E872B-953D-90C9-72B5-640764771D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7" b="14407"/>
          <a:stretch/>
        </p:blipFill>
        <p:spPr bwMode="auto">
          <a:xfrm>
            <a:off x="9731501" y="0"/>
            <a:ext cx="2457450" cy="65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C46D81-DEE3-4F75-D3FF-A9D354E8EB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68108" y="2382981"/>
            <a:ext cx="4158615" cy="34086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614A455-967F-41E8-6CD3-53C7D70E37E3}"/>
              </a:ext>
            </a:extLst>
          </p:cNvPr>
          <p:cNvGrpSpPr/>
          <p:nvPr/>
        </p:nvGrpSpPr>
        <p:grpSpPr>
          <a:xfrm>
            <a:off x="6365279" y="2382981"/>
            <a:ext cx="4645797" cy="3498625"/>
            <a:chOff x="0" y="0"/>
            <a:chExt cx="4645797" cy="349894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CF30A6-D1AC-D312-775E-9B6D58BF869F}"/>
                </a:ext>
              </a:extLst>
            </p:cNvPr>
            <p:cNvSpPr/>
            <p:nvPr/>
          </p:nvSpPr>
          <p:spPr>
            <a:xfrm>
              <a:off x="4599178" y="3292517"/>
              <a:ext cx="46619" cy="20643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892E453-069F-9FED-9A0D-502105A0602B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4581144" cy="339547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FB2DACC-0D65-247D-0FA8-C948138E721B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63881" y="64389"/>
              <a:ext cx="4403090" cy="3217545"/>
            </a:xfrm>
            <a:prstGeom prst="rect">
              <a:avLst/>
            </a:prstGeom>
          </p:spPr>
        </p:pic>
        <p:sp>
          <p:nvSpPr>
            <p:cNvPr id="13" name="Shape 829">
              <a:extLst>
                <a:ext uri="{FF2B5EF4-FFF2-40B4-BE49-F238E27FC236}">
                  <a16:creationId xmlns:a16="http://schemas.microsoft.com/office/drawing/2014/main" id="{B4575AE6-8FB2-E507-5795-DE67D1D4B547}"/>
                </a:ext>
              </a:extLst>
            </p:cNvPr>
            <p:cNvSpPr/>
            <p:nvPr/>
          </p:nvSpPr>
          <p:spPr>
            <a:xfrm>
              <a:off x="44831" y="45339"/>
              <a:ext cx="4441190" cy="3255645"/>
            </a:xfrm>
            <a:custGeom>
              <a:avLst/>
              <a:gdLst/>
              <a:ahLst/>
              <a:cxnLst/>
              <a:rect l="0" t="0" r="0" b="0"/>
              <a:pathLst>
                <a:path w="4441190" h="3255645">
                  <a:moveTo>
                    <a:pt x="0" y="3255645"/>
                  </a:moveTo>
                  <a:lnTo>
                    <a:pt x="4441190" y="3255645"/>
                  </a:lnTo>
                  <a:lnTo>
                    <a:pt x="4441190" y="0"/>
                  </a:lnTo>
                  <a:lnTo>
                    <a:pt x="0" y="0"/>
                  </a:lnTo>
                  <a:close/>
                </a:path>
              </a:pathLst>
            </a:custGeom>
            <a:ln w="38100" cap="sq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61446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E5E1D-1A72-4F4A-0144-BC2D11100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cs typeface="Calibri Light"/>
              </a:rPr>
              <a:t>IMPLEMENTATION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C9166-D3F3-99EF-FB71-11F949D91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2" y="1870364"/>
            <a:ext cx="9361720" cy="43131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cs typeface="Calibri"/>
              </a:rPr>
              <a:t>NODES</a:t>
            </a:r>
          </a:p>
          <a:p>
            <a:pPr marL="0" indent="0">
              <a:buNone/>
            </a:pPr>
            <a:r>
              <a:rPr lang="en-US" sz="2000" b="1" dirty="0">
                <a:cs typeface="Calibri"/>
              </a:rPr>
              <a:t>Spawn demo node:</a:t>
            </a:r>
          </a:p>
          <a:p>
            <a:pPr marL="457200" lvl="1" indent="0">
              <a:buNone/>
            </a:pPr>
            <a:r>
              <a:rPr lang="en-IN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Spawn Demo Node is responsible for initializing the maze environment in Gazebo simulation. It loads the maze model, which includes the walls, pathways, and the goal position. </a:t>
            </a:r>
            <a:endParaRPr lang="en-US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+mj-lt"/>
                <a:cs typeface="Calibri"/>
              </a:rPr>
              <a:t>Robot controller node:</a:t>
            </a:r>
          </a:p>
          <a:p>
            <a:pPr marL="457200" lvl="1" indent="0">
              <a:buNone/>
            </a:pPr>
            <a:r>
              <a:rPr lang="en-IN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Robot Controller Node is responsible for controlling the movement of the </a:t>
            </a:r>
            <a:r>
              <a:rPr lang="en-IN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maze-solving robot within the maze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0000"/>
                </a:solidFill>
                <a:latin typeface="+mj-lt"/>
                <a:cs typeface="Calibri"/>
              </a:rPr>
              <a:t>Robot estimator node:</a:t>
            </a:r>
          </a:p>
          <a:p>
            <a:pPr marL="457200" lvl="1" indent="0">
              <a:buNone/>
            </a:pPr>
            <a:r>
              <a:rPr lang="en-IN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Robot Estimator Node plays a vital role in estimating and maintaining the </a:t>
            </a:r>
            <a:r>
              <a:rPr lang="en-IN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robot's position and orientation within the maze. 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pic>
        <p:nvPicPr>
          <p:cNvPr id="5" name="Picture 2" descr="Amrita Vishwa Vidyapeetham - Wikipedia">
            <a:extLst>
              <a:ext uri="{FF2B5EF4-FFF2-40B4-BE49-F238E27FC236}">
                <a16:creationId xmlns:a16="http://schemas.microsoft.com/office/drawing/2014/main" id="{5262CFB6-C173-7BD0-88EC-A6859364FA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7" b="14407"/>
          <a:stretch/>
        </p:blipFill>
        <p:spPr bwMode="auto">
          <a:xfrm>
            <a:off x="9731501" y="0"/>
            <a:ext cx="2457450" cy="65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58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mrita Vishwa Vidyapeetham - Wikipedia">
            <a:extLst>
              <a:ext uri="{FF2B5EF4-FFF2-40B4-BE49-F238E27FC236}">
                <a16:creationId xmlns:a16="http://schemas.microsoft.com/office/drawing/2014/main" id="{E7F832D4-FB36-FE51-0EC9-AA3D2DCDD2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7" b="14407"/>
          <a:stretch/>
        </p:blipFill>
        <p:spPr bwMode="auto">
          <a:xfrm>
            <a:off x="9731501" y="0"/>
            <a:ext cx="2457450" cy="65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C82406B-6D80-1D3B-F67F-229FC646656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3378" y="2106065"/>
            <a:ext cx="6700602" cy="344963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96BD034-920B-46A7-B604-DA495311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cs typeface="Calibri Light"/>
              </a:rPr>
              <a:t>BLOCK DIAGRAM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6562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mrita Vishwa Vidyapeetham - Wikipedia">
            <a:extLst>
              <a:ext uri="{FF2B5EF4-FFF2-40B4-BE49-F238E27FC236}">
                <a16:creationId xmlns:a16="http://schemas.microsoft.com/office/drawing/2014/main" id="{E7F832D4-FB36-FE51-0EC9-AA3D2DCDD2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7" b="14407"/>
          <a:stretch/>
        </p:blipFill>
        <p:spPr bwMode="auto">
          <a:xfrm>
            <a:off x="9731501" y="0"/>
            <a:ext cx="2457450" cy="65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96BD034-920B-46A7-B604-DA495311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cs typeface="Calibri Light"/>
              </a:rPr>
              <a:t>RESULTS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91233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mrita Vishwa Vidyapeetham - Wikipedia">
            <a:extLst>
              <a:ext uri="{FF2B5EF4-FFF2-40B4-BE49-F238E27FC236}">
                <a16:creationId xmlns:a16="http://schemas.microsoft.com/office/drawing/2014/main" id="{E7F832D4-FB36-FE51-0EC9-AA3D2DCDD2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7" b="14407"/>
          <a:stretch/>
        </p:blipFill>
        <p:spPr bwMode="auto">
          <a:xfrm>
            <a:off x="9731501" y="0"/>
            <a:ext cx="2457450" cy="65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96BD034-920B-46A7-B604-DA495311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cs typeface="Calibri Light"/>
              </a:rPr>
              <a:t>RESULTS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8027837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196</TotalTime>
  <Words>268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Georgia</vt:lpstr>
      <vt:lpstr>Gill Sans MT</vt:lpstr>
      <vt:lpstr>Söhne</vt:lpstr>
      <vt:lpstr>Times New Roman</vt:lpstr>
      <vt:lpstr>Gallery</vt:lpstr>
      <vt:lpstr>PowerPoint Presentation</vt:lpstr>
      <vt:lpstr>Outline</vt:lpstr>
      <vt:lpstr>PROBLEM STATEMENT</vt:lpstr>
      <vt:lpstr>IMPLEMENTATION</vt:lpstr>
      <vt:lpstr>IMPLEMENTATION</vt:lpstr>
      <vt:lpstr>IMPLEMENTATION</vt:lpstr>
      <vt:lpstr>BLOCK DIAGRAM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 shek</dc:creator>
  <cp:lastModifiedBy>Balam Ruchith Balaji</cp:lastModifiedBy>
  <cp:revision>275</cp:revision>
  <dcterms:created xsi:type="dcterms:W3CDTF">2023-06-25T14:32:17Z</dcterms:created>
  <dcterms:modified xsi:type="dcterms:W3CDTF">2024-09-02T17:06:54Z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2023-06-27T15:40:32Z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a7b9e27b-0f9e-47f4-bd75-436e039c30b2</vt:lpwstr>
  </property>
  <property fmtid="{D5CDD505-2E9C-101B-9397-08002B2CF9AE}" pid="7" name="MSIP_Label_defa4170-0d19-0005-0004-bc88714345d2_ActionId">
    <vt:lpwstr>a262e8d4-352a-4e7c-88ab-d9ab738791c7</vt:lpwstr>
  </property>
  <property fmtid="{D5CDD505-2E9C-101B-9397-08002B2CF9AE}" pid="8" name="MSIP_Label_defa4170-0d19-0005-0004-bc88714345d2_ContentBits">
    <vt:lpwstr>0</vt:lpwstr>
  </property>
</Properties>
</file>