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6" r:id="rId5"/>
    <p:sldId id="272" r:id="rId6"/>
    <p:sldId id="267" r:id="rId7"/>
    <p:sldId id="268" r:id="rId8"/>
    <p:sldId id="269" r:id="rId9"/>
    <p:sldId id="273" r:id="rId10"/>
    <p:sldId id="270" r:id="rId11"/>
    <p:sldId id="274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07E-269F-4432-AE7B-6EA77560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944E-52F4-4F21-A929-F1E8D0000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2965-B8A1-48F3-B93E-3413FBD0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E9C5-37D1-4DB2-A4F2-D85450A9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D839-BDD3-4F4E-8B7D-86AAD0F8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C76-272F-4D09-8A30-B2F99394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B3E1-C266-4633-B23A-9E19E0DC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BC07E-CFC0-44F3-946A-23126B8E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20F8-3A95-4927-A781-50717F0A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556E-4DFC-4936-934C-3B9123E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386A2-7E0A-4BB1-A587-14FDD8830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C411-19E8-4797-8D53-1509513D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A271-0C80-41A3-A767-FF0FEF80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9203-6648-40F1-B106-C352229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4673-55EC-4D6F-AE76-F0F1EDCC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8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AD59-9D00-48D6-ABA5-2A4EA6E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5D8D-2286-4417-AA7E-25C75704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6BF2-CED4-46BD-BFDD-7EF19027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823A-2052-46DF-99E8-767F2A91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EFD0-31B1-45FD-91F0-C28C00A4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26F7-2EB7-4084-AC82-72B9654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88AF-2A2D-4D5B-AE52-770DC428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26F8-FC98-4CE7-940D-692E07D3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0715-0CAB-470C-A534-E144A21D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6DF7-DB31-44A3-BA61-3225438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7F09-6C4E-4453-B8E2-F02B0612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4B14-BE20-46DD-BE2E-9B6239E1F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B47A6-B95E-461A-ABB9-58D22661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8EFC-F6BC-4DA6-92E5-01791200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C398D-8ACB-4616-B0EB-86B20C1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5A427-9872-4941-A5AC-F22ED377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6609-FD7F-403A-BA65-72EB5BB2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74B0-46EB-41AE-A68D-E1E6F70BE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465F-E0E1-417D-ACE5-A3D7B224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E7F51-B12A-4A79-AE67-668BE8732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84ED-0E64-46E3-A774-B9AC660BB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4C05-27A5-486A-B08A-E46AAFF7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483DC-EA13-4013-A8E5-771B721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0DD3D-F6BA-4357-9BBB-7EB727B6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40F-706E-46D2-8897-05FD891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4702-55BC-4334-B2F2-04D8A76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9EE67-EBD6-416C-9898-450B1518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D8153-46E1-4CC9-A244-8011A335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3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F5412-C5A4-4407-B666-5B3BC06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BF988-A0F6-4E34-86FB-F292A061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1BC-E800-4EF1-A8D1-47F72DD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F78C-A76B-4B1E-80F3-E0C88A67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7299-03AB-40BF-8FFB-172753C0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5285-D8FA-4134-A6E1-8C33570E4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0A79-1ED2-4051-8A9B-B98553E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EA15-8B93-4F25-9B25-2798BD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2BFAB-AC17-421B-8F8B-67C6747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1BC5-E529-4BC6-948F-EF556C98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13C32-5188-4813-9508-BBCFA980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2A7A-3A83-4335-B3A2-7A69E3007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2877-9F39-45F9-8558-A941AD1F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A440-01AE-4ABF-9CD2-D3547F3A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35F9-9B70-4815-BDCF-E2F12FFA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4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D870-E29F-4061-85B5-1507050D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2589-814A-4019-A891-5BECFC56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84E3-A61E-4AED-87DA-7177869D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810F-08CB-4CD3-BA8E-B2F70F569B5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016A-6D40-4989-8C67-040C7E8B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0382-557E-4346-BAAA-E5A4B50C2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27C8-0847-4E6F-B86A-399231E4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733"/>
            <a:ext cx="9144000" cy="145492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ANALYSIS OF SARS &amp; MERS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2100"/>
            <a:ext cx="9144000" cy="64945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 in Biological Systems-3</a:t>
            </a:r>
          </a:p>
          <a:p>
            <a:endParaRPr lang="en-IN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A01C-E7A3-4CA1-A0F5-2C676CFD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15761F-CA11-450C-B1F6-9276BDE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351-2227-4754-9370-1E3635D5D111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F5DA39C-2DB1-41E9-B1D9-7A4A6159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IBS END SEM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70305D9-5F31-4B18-8FB2-8B95E4E7A28C}"/>
              </a:ext>
            </a:extLst>
          </p:cNvPr>
          <p:cNvSpPr txBox="1">
            <a:spLocks/>
          </p:cNvSpPr>
          <p:nvPr/>
        </p:nvSpPr>
        <p:spPr>
          <a:xfrm>
            <a:off x="2122602" y="3182275"/>
            <a:ext cx="76419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 Sai Abhishek                                BL.EN.U4AIE21015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 Ruchith Balaji		              BL.EN.U4AIE21017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Chillakuru Hari		              BL.EN.U4AIE21038</a:t>
            </a:r>
            <a:endParaRPr lang="en-IN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0D9781-4889-4108-A1DB-CAE13F2CA06B}"/>
              </a:ext>
            </a:extLst>
          </p:cNvPr>
          <p:cNvSpPr txBox="1">
            <a:spLocks/>
          </p:cNvSpPr>
          <p:nvPr/>
        </p:nvSpPr>
        <p:spPr>
          <a:xfrm>
            <a:off x="5035092" y="2564007"/>
            <a:ext cx="2121815" cy="4619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</a:t>
            </a:r>
          </a:p>
        </p:txBody>
      </p:sp>
      <p:pic>
        <p:nvPicPr>
          <p:cNvPr id="1028" name="Picture 4" descr="Amrita Vishwa Vidyapeetham - Wikipedia">
            <a:extLst>
              <a:ext uri="{FF2B5EF4-FFF2-40B4-BE49-F238E27FC236}">
                <a16:creationId xmlns:a16="http://schemas.microsoft.com/office/drawing/2014/main" id="{C6A2003B-FC96-4057-97D8-0666C566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5690938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10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F1FE1C-5F41-47DF-846C-09B3A0B1E38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7"/>
          <a:stretch/>
        </p:blipFill>
        <p:spPr>
          <a:xfrm>
            <a:off x="1853411" y="1636296"/>
            <a:ext cx="8485177" cy="44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5690938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63204-EBA7-485C-9656-C430428590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31" y="1584417"/>
            <a:ext cx="4243538" cy="229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8C849-FEE0-4077-9B4E-42D4AE086E0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64" y="3851149"/>
            <a:ext cx="8472471" cy="1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5690938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CBB98-3BCA-4976-BDB8-473A93784B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95" y="2010517"/>
            <a:ext cx="9945010" cy="37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5690938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13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1F0126-1070-4891-A3C0-F82F855C6B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1823085"/>
            <a:ext cx="5768340" cy="3516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38EC3-F971-4568-8DFA-EC745014554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94" y="1823085"/>
            <a:ext cx="4267200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Successfully analyzed the similarities between SARS and MERS.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the Output we got SARS and COV2 has more similarity between them.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MERS to SARS and MERS to COV2  has same range of similarity between them.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14960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42327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Main Objective.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Introduction.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System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D5760DF7-2AB3-4D22-82D8-7A8F4F8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9F4A558B-7A91-4912-A5DA-3382455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9301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find the similarities between cov2,sars,mers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analyze the genome sequencing of SARS and 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Middle East Respiratory Syndrome (MERS).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Severe acute respiratory syndrome (SARS)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3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6742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To implement this we need to have some basic knowledge of what is MERS,SARS.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What is MERS?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Middle East Respiratory Syndrome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First Reported – 2012 Saudi.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Severe Respiratory issues</a:t>
            </a:r>
          </a:p>
          <a:p>
            <a:pPr marL="2286000" lvl="4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Shortness of breath</a:t>
            </a:r>
          </a:p>
          <a:p>
            <a:pPr marL="2286000" lvl="4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Died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302034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What is SARS ?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Severe acute respiratory syndrome (SARS)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Identified 2003 – China.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Airborne virus.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Transmission through:</a:t>
            </a:r>
          </a:p>
          <a:p>
            <a:pPr marL="2286000" lvl="4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Droplets of saliva</a:t>
            </a:r>
          </a:p>
          <a:p>
            <a:pPr marL="2286000" lvl="4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Cold</a:t>
            </a:r>
          </a:p>
          <a:p>
            <a:pPr marL="2286000" lvl="4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Influenza.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5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28165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MERS Symptoms: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Asymptomatic.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Mid respiratory symptoms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SARS Symptoms:</a:t>
            </a:r>
            <a:r>
              <a:rPr lang="en-US" sz="2400" dirty="0"/>
              <a:t>			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Incubation period 2-7 days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General fever ,chills and rigors.</a:t>
            </a:r>
          </a:p>
          <a:p>
            <a:pPr marL="1371600" lvl="2" indent="-457200" algn="l">
              <a:buFont typeface="Calibri" panose="020F0502020204030204" pitchFamily="34" charset="0"/>
              <a:buChar char="₋"/>
            </a:pPr>
            <a:r>
              <a:rPr lang="en-US" sz="2800" dirty="0"/>
              <a:t>Headache ,malaise.</a:t>
            </a: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6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28066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744717"/>
            <a:ext cx="3797969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7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EFEBF-D8CC-422D-A260-3B8E9A224610}"/>
              </a:ext>
            </a:extLst>
          </p:cNvPr>
          <p:cNvSpPr/>
          <p:nvPr/>
        </p:nvSpPr>
        <p:spPr>
          <a:xfrm>
            <a:off x="1359031" y="2593945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Importing</a:t>
            </a:r>
          </a:p>
          <a:p>
            <a:pPr algn="ctr"/>
            <a:r>
              <a:rPr lang="en-IN" b="1" dirty="0"/>
              <a:t>COV </a:t>
            </a:r>
            <a:r>
              <a:rPr lang="en-IN" b="1" dirty="0" err="1"/>
              <a:t>fasta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451A37-A3FE-47F3-A543-BD2EC1E58124}"/>
              </a:ext>
            </a:extLst>
          </p:cNvPr>
          <p:cNvSpPr/>
          <p:nvPr/>
        </p:nvSpPr>
        <p:spPr>
          <a:xfrm>
            <a:off x="3293097" y="2593944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Converting to mRNA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7E88E-DF92-4CBB-8AAB-3F6728EA2545}"/>
              </a:ext>
            </a:extLst>
          </p:cNvPr>
          <p:cNvSpPr/>
          <p:nvPr/>
        </p:nvSpPr>
        <p:spPr>
          <a:xfrm>
            <a:off x="5227163" y="2593943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Converting  to Proteins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27637-4FA1-4F9C-985E-DD0127C8C92A}"/>
              </a:ext>
            </a:extLst>
          </p:cNvPr>
          <p:cNvSpPr/>
          <p:nvPr/>
        </p:nvSpPr>
        <p:spPr>
          <a:xfrm>
            <a:off x="7161229" y="2593942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Protein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E38B5-76DC-42C7-A330-8D6E761DA6D7}"/>
              </a:ext>
            </a:extLst>
          </p:cNvPr>
          <p:cNvSpPr/>
          <p:nvPr/>
        </p:nvSpPr>
        <p:spPr>
          <a:xfrm>
            <a:off x="7161229" y="1973345"/>
            <a:ext cx="1432874" cy="3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Aromaticity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9091B6-DE70-4A01-AACF-9AA2CC5BA463}"/>
              </a:ext>
            </a:extLst>
          </p:cNvPr>
          <p:cNvSpPr/>
          <p:nvPr/>
        </p:nvSpPr>
        <p:spPr>
          <a:xfrm>
            <a:off x="9095295" y="2593942"/>
            <a:ext cx="1432874" cy="3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2D684-E123-4D03-921F-397C5E390785}"/>
              </a:ext>
            </a:extLst>
          </p:cNvPr>
          <p:cNvSpPr/>
          <p:nvPr/>
        </p:nvSpPr>
        <p:spPr>
          <a:xfrm>
            <a:off x="9095295" y="3000863"/>
            <a:ext cx="1432874" cy="3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Flexibility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F2C0F-79AD-4BC6-9BC1-519E6740A5C5}"/>
              </a:ext>
            </a:extLst>
          </p:cNvPr>
          <p:cNvSpPr/>
          <p:nvPr/>
        </p:nvSpPr>
        <p:spPr>
          <a:xfrm>
            <a:off x="7161229" y="3962400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Importing</a:t>
            </a:r>
          </a:p>
          <a:p>
            <a:pPr algn="ctr"/>
            <a:r>
              <a:rPr lang="en-IN" b="1" dirty="0"/>
              <a:t>MERS ,SARS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CA35D-A7A7-4DDA-8FF5-2B0696AB8F89}"/>
              </a:ext>
            </a:extLst>
          </p:cNvPr>
          <p:cNvSpPr/>
          <p:nvPr/>
        </p:nvSpPr>
        <p:spPr>
          <a:xfrm>
            <a:off x="7181656" y="5330858"/>
            <a:ext cx="1432874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Checking</a:t>
            </a:r>
          </a:p>
          <a:p>
            <a:pPr algn="ctr"/>
            <a:r>
              <a:rPr lang="en-IN" b="1" dirty="0"/>
              <a:t>Similarity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647217-04CE-457A-A21D-D2124EBF48F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791905" y="2985157"/>
            <a:ext cx="501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07AE2-3552-4E98-9A16-D7CFDC33F21C}"/>
              </a:ext>
            </a:extLst>
          </p:cNvPr>
          <p:cNvCxnSpPr/>
          <p:nvPr/>
        </p:nvCxnSpPr>
        <p:spPr>
          <a:xfrm flipV="1">
            <a:off x="4725971" y="2969445"/>
            <a:ext cx="501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EC40A4-08B5-434C-B1AB-10FE3FCE8693}"/>
              </a:ext>
            </a:extLst>
          </p:cNvPr>
          <p:cNvCxnSpPr/>
          <p:nvPr/>
        </p:nvCxnSpPr>
        <p:spPr>
          <a:xfrm flipV="1">
            <a:off x="6680464" y="2958446"/>
            <a:ext cx="501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9AC087-602A-4E3A-8A82-25AA214C629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7877666" y="3376367"/>
            <a:ext cx="0" cy="58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CEA7E9-749F-4E2D-B4A8-932BFBADAA7D}"/>
              </a:ext>
            </a:extLst>
          </p:cNvPr>
          <p:cNvCxnSpPr>
            <a:cxnSpLocks/>
          </p:cNvCxnSpPr>
          <p:nvPr/>
        </p:nvCxnSpPr>
        <p:spPr>
          <a:xfrm>
            <a:off x="7877666" y="4744825"/>
            <a:ext cx="0" cy="58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0657D1-9AEA-470E-AB5F-AA0C75C0EDF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594103" y="2781694"/>
            <a:ext cx="501192" cy="20346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759690B-771C-463E-8089-77C03117C4E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594103" y="2985155"/>
            <a:ext cx="501192" cy="21367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E9423-8F92-4D8A-B626-3A2E542E97DA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877666" y="2348849"/>
            <a:ext cx="0" cy="245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621506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123599"/>
            <a:ext cx="10872537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Step-1:  Import the COV2 genome </a:t>
            </a:r>
            <a:r>
              <a:rPr lang="en-US" sz="2800" dirty="0" err="1"/>
              <a:t>fasta</a:t>
            </a:r>
            <a:r>
              <a:rPr lang="en-US" sz="2800" dirty="0"/>
              <a:t> file.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Step-2: After importing convert the DNA sequence to Message RNA (mRNA)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Step-3: Later convert the mRNA sequence to proteins using the codon table.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Step-4: After converting the message RNA to proteins, find Aromaticity, Molecular weight, Flexibility.</a:t>
            </a: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8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215037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621506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123599"/>
            <a:ext cx="10872537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AROMATICITY.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MOLECULAR WEIGHT.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FLEXIBILITY.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Step-5: Then Import MERS and SARS </a:t>
            </a:r>
            <a:r>
              <a:rPr lang="en-US" sz="2800" dirty="0" err="1"/>
              <a:t>fasta</a:t>
            </a:r>
            <a:r>
              <a:rPr lang="en-US" sz="2800" dirty="0"/>
              <a:t> file to check similarity between them.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Step-6: After that conclude.</a:t>
            </a: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9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12-01-2023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BC5846-B118-48B9-A667-6000549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IBS END SEM</a:t>
            </a:r>
          </a:p>
        </p:txBody>
      </p:sp>
    </p:spTree>
    <p:extLst>
      <p:ext uri="{BB962C8B-B14F-4D97-AF65-F5344CB8AC3E}">
        <p14:creationId xmlns:p14="http://schemas.microsoft.com/office/powerpoint/2010/main" val="26806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SIMILARITY ANALYSIS OF SARS &amp; MERS </vt:lpstr>
      <vt:lpstr>Contents:</vt:lpstr>
      <vt:lpstr>Main Objective:</vt:lpstr>
      <vt:lpstr>Introduction:</vt:lpstr>
      <vt:lpstr>Introduction:</vt:lpstr>
      <vt:lpstr>Symptoms:</vt:lpstr>
      <vt:lpstr>Implementation:</vt:lpstr>
      <vt:lpstr>Implementation:</vt:lpstr>
      <vt:lpstr>Implementation:</vt:lpstr>
      <vt:lpstr>Code </vt:lpstr>
      <vt:lpstr>Code </vt:lpstr>
      <vt:lpstr>Output: </vt:lpstr>
      <vt:lpstr>Output: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 Ruchith Balaji</dc:creator>
  <cp:lastModifiedBy>Balam Ruchith Balaji</cp:lastModifiedBy>
  <cp:revision>11</cp:revision>
  <dcterms:created xsi:type="dcterms:W3CDTF">2023-01-11T12:42:28Z</dcterms:created>
  <dcterms:modified xsi:type="dcterms:W3CDTF">2023-01-12T04:52:26Z</dcterms:modified>
</cp:coreProperties>
</file>