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09" r:id="rId4"/>
  </p:sldMasterIdLst>
  <p:notesMasterIdLst>
    <p:notesMasterId r:id="rId29"/>
  </p:notesMasterIdLst>
  <p:handoutMasterIdLst>
    <p:handoutMasterId r:id="rId30"/>
  </p:handoutMasterIdLst>
  <p:sldIdLst>
    <p:sldId id="774" r:id="rId5"/>
    <p:sldId id="802" r:id="rId6"/>
    <p:sldId id="936" r:id="rId7"/>
    <p:sldId id="937" r:id="rId8"/>
    <p:sldId id="859" r:id="rId9"/>
    <p:sldId id="938" r:id="rId10"/>
    <p:sldId id="925" r:id="rId11"/>
    <p:sldId id="924" r:id="rId12"/>
    <p:sldId id="926" r:id="rId13"/>
    <p:sldId id="929" r:id="rId14"/>
    <p:sldId id="939" r:id="rId15"/>
    <p:sldId id="917" r:id="rId16"/>
    <p:sldId id="916" r:id="rId17"/>
    <p:sldId id="945" r:id="rId18"/>
    <p:sldId id="902" r:id="rId19"/>
    <p:sldId id="940" r:id="rId20"/>
    <p:sldId id="941" r:id="rId21"/>
    <p:sldId id="928" r:id="rId22"/>
    <p:sldId id="942" r:id="rId23"/>
    <p:sldId id="944" r:id="rId24"/>
    <p:sldId id="943" r:id="rId25"/>
    <p:sldId id="886" r:id="rId26"/>
    <p:sldId id="927" r:id="rId27"/>
    <p:sldId id="79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41651"/>
    <a:srgbClr val="FF2F92"/>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91032" autoAdjust="0"/>
  </p:normalViewPr>
  <p:slideViewPr>
    <p:cSldViewPr snapToGrid="0">
      <p:cViewPr varScale="1">
        <p:scale>
          <a:sx n="59" d="100"/>
          <a:sy n="59" d="100"/>
        </p:scale>
        <p:origin x="816" y="66"/>
      </p:cViewPr>
      <p:guideLst>
        <p:guide orient="horz" pos="2160"/>
        <p:guide pos="3840"/>
      </p:guideLst>
    </p:cSldViewPr>
  </p:slideViewPr>
  <p:outlineViewPr>
    <p:cViewPr>
      <p:scale>
        <a:sx n="33" d="100"/>
        <a:sy n="33" d="100"/>
      </p:scale>
      <p:origin x="0" y="-18653"/>
    </p:cViewPr>
  </p:outlin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5FD67-AF45-4142-BD98-E80C2DCB0FB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10812BC-64F0-43AE-902C-4D8D34DF6C19}">
      <dgm:prSet/>
      <dgm:spPr/>
      <dgm:t>
        <a:bodyPr/>
        <a:lstStyle/>
        <a:p>
          <a:pPr>
            <a:lnSpc>
              <a:spcPct val="100000"/>
            </a:lnSpc>
          </a:pPr>
          <a:r>
            <a:rPr lang="en-US"/>
            <a:t>INTRODUCTION</a:t>
          </a:r>
        </a:p>
      </dgm:t>
    </dgm:pt>
    <dgm:pt modelId="{A802C1F2-6F9E-4F78-931F-BFC8A3CBB480}" type="parTrans" cxnId="{52BE59F3-E8A1-4015-82C8-2229549541D1}">
      <dgm:prSet/>
      <dgm:spPr/>
      <dgm:t>
        <a:bodyPr/>
        <a:lstStyle/>
        <a:p>
          <a:endParaRPr lang="en-US"/>
        </a:p>
      </dgm:t>
    </dgm:pt>
    <dgm:pt modelId="{26DD6A96-67B8-4ACD-BB28-BDB5A1670962}" type="sibTrans" cxnId="{52BE59F3-E8A1-4015-82C8-2229549541D1}">
      <dgm:prSet/>
      <dgm:spPr/>
      <dgm:t>
        <a:bodyPr/>
        <a:lstStyle/>
        <a:p>
          <a:pPr>
            <a:lnSpc>
              <a:spcPct val="100000"/>
            </a:lnSpc>
          </a:pPr>
          <a:endParaRPr lang="en-US"/>
        </a:p>
      </dgm:t>
    </dgm:pt>
    <dgm:pt modelId="{3A96FB84-A991-468F-B70D-F382E43E8D86}">
      <dgm:prSet/>
      <dgm:spPr/>
      <dgm:t>
        <a:bodyPr/>
        <a:lstStyle/>
        <a:p>
          <a:pPr>
            <a:lnSpc>
              <a:spcPct val="100000"/>
            </a:lnSpc>
          </a:pPr>
          <a:r>
            <a:rPr lang="en-US" dirty="0"/>
            <a:t>LITERATURE </a:t>
          </a:r>
        </a:p>
        <a:p>
          <a:pPr>
            <a:lnSpc>
              <a:spcPct val="100000"/>
            </a:lnSpc>
          </a:pPr>
          <a:r>
            <a:rPr lang="en-US" dirty="0"/>
            <a:t>SURVEY</a:t>
          </a:r>
        </a:p>
      </dgm:t>
    </dgm:pt>
    <dgm:pt modelId="{CF2CE419-44B1-4979-9BDC-325A5FB1B64B}" type="parTrans" cxnId="{F6C3EA1E-6ABA-45C6-84F8-71B35B728941}">
      <dgm:prSet/>
      <dgm:spPr/>
      <dgm:t>
        <a:bodyPr/>
        <a:lstStyle/>
        <a:p>
          <a:endParaRPr lang="en-US"/>
        </a:p>
      </dgm:t>
    </dgm:pt>
    <dgm:pt modelId="{3D115715-434D-4E0A-921E-B93CC10AA4FA}" type="sibTrans" cxnId="{F6C3EA1E-6ABA-45C6-84F8-71B35B728941}">
      <dgm:prSet/>
      <dgm:spPr/>
      <dgm:t>
        <a:bodyPr/>
        <a:lstStyle/>
        <a:p>
          <a:pPr>
            <a:lnSpc>
              <a:spcPct val="100000"/>
            </a:lnSpc>
          </a:pPr>
          <a:endParaRPr lang="en-US"/>
        </a:p>
      </dgm:t>
    </dgm:pt>
    <dgm:pt modelId="{B58A30C8-1D9A-4AD3-9BC2-22E2CA959D65}">
      <dgm:prSet/>
      <dgm:spPr/>
      <dgm:t>
        <a:bodyPr/>
        <a:lstStyle/>
        <a:p>
          <a:pPr>
            <a:lnSpc>
              <a:spcPct val="100000"/>
            </a:lnSpc>
          </a:pPr>
          <a:r>
            <a:rPr lang="en-US" dirty="0"/>
            <a:t>SCHEMA</a:t>
          </a:r>
        </a:p>
      </dgm:t>
    </dgm:pt>
    <dgm:pt modelId="{E5E8D093-6C25-43FF-BDAA-2F63EAE9F069}" type="parTrans" cxnId="{0E2E5D06-5902-423F-8FC9-B3CB74A2EC86}">
      <dgm:prSet/>
      <dgm:spPr/>
      <dgm:t>
        <a:bodyPr/>
        <a:lstStyle/>
        <a:p>
          <a:endParaRPr lang="en-US"/>
        </a:p>
      </dgm:t>
    </dgm:pt>
    <dgm:pt modelId="{73CBD503-1E7E-4CB3-BEFA-FD3A186E932E}" type="sibTrans" cxnId="{0E2E5D06-5902-423F-8FC9-B3CB74A2EC86}">
      <dgm:prSet/>
      <dgm:spPr/>
      <dgm:t>
        <a:bodyPr/>
        <a:lstStyle/>
        <a:p>
          <a:pPr>
            <a:lnSpc>
              <a:spcPct val="100000"/>
            </a:lnSpc>
          </a:pPr>
          <a:endParaRPr lang="en-US"/>
        </a:p>
      </dgm:t>
    </dgm:pt>
    <dgm:pt modelId="{E64CE0B7-B1F3-409E-B715-A1BDE75D81D1}">
      <dgm:prSet/>
      <dgm:spPr/>
      <dgm:t>
        <a:bodyPr/>
        <a:lstStyle/>
        <a:p>
          <a:pPr>
            <a:lnSpc>
              <a:spcPct val="100000"/>
            </a:lnSpc>
          </a:pPr>
          <a:r>
            <a:rPr lang="en-US" dirty="0"/>
            <a:t>ER DIAGRAM</a:t>
          </a:r>
        </a:p>
      </dgm:t>
    </dgm:pt>
    <dgm:pt modelId="{CF535EE6-C8F9-4F85-8D12-F3B2578A2313}" type="parTrans" cxnId="{E8A6D987-72FE-403A-9063-4436C8D9BB6D}">
      <dgm:prSet/>
      <dgm:spPr/>
      <dgm:t>
        <a:bodyPr/>
        <a:lstStyle/>
        <a:p>
          <a:endParaRPr lang="en-US"/>
        </a:p>
      </dgm:t>
    </dgm:pt>
    <dgm:pt modelId="{93E08BBC-DB88-4754-9FC2-1A86F9248CEA}" type="sibTrans" cxnId="{E8A6D987-72FE-403A-9063-4436C8D9BB6D}">
      <dgm:prSet/>
      <dgm:spPr/>
      <dgm:t>
        <a:bodyPr/>
        <a:lstStyle/>
        <a:p>
          <a:pPr>
            <a:lnSpc>
              <a:spcPct val="100000"/>
            </a:lnSpc>
          </a:pPr>
          <a:endParaRPr lang="en-US"/>
        </a:p>
      </dgm:t>
    </dgm:pt>
    <dgm:pt modelId="{7F9E1CD7-5F9B-4910-AC7D-EA3A76E46242}">
      <dgm:prSet/>
      <dgm:spPr/>
      <dgm:t>
        <a:bodyPr/>
        <a:lstStyle/>
        <a:p>
          <a:pPr>
            <a:lnSpc>
              <a:spcPct val="100000"/>
            </a:lnSpc>
          </a:pPr>
          <a:r>
            <a:rPr lang="en-US" dirty="0"/>
            <a:t>IMPLEMENTATION</a:t>
          </a:r>
        </a:p>
      </dgm:t>
    </dgm:pt>
    <dgm:pt modelId="{F5C9F371-9324-40AF-85E3-7B3701900434}" type="parTrans" cxnId="{5965E22B-B414-4581-BD35-4F353D934786}">
      <dgm:prSet/>
      <dgm:spPr/>
      <dgm:t>
        <a:bodyPr/>
        <a:lstStyle/>
        <a:p>
          <a:endParaRPr lang="en-IN"/>
        </a:p>
      </dgm:t>
    </dgm:pt>
    <dgm:pt modelId="{692CB72E-3A0F-4D38-991E-49A7F475263A}" type="sibTrans" cxnId="{5965E22B-B414-4581-BD35-4F353D934786}">
      <dgm:prSet/>
      <dgm:spPr/>
      <dgm:t>
        <a:bodyPr/>
        <a:lstStyle/>
        <a:p>
          <a:pPr>
            <a:lnSpc>
              <a:spcPct val="100000"/>
            </a:lnSpc>
          </a:pPr>
          <a:endParaRPr lang="en-IN"/>
        </a:p>
      </dgm:t>
    </dgm:pt>
    <dgm:pt modelId="{DD83F45B-1869-44CA-B35A-33920878A20C}">
      <dgm:prSet/>
      <dgm:spPr/>
      <dgm:t>
        <a:bodyPr/>
        <a:lstStyle/>
        <a:p>
          <a:pPr>
            <a:lnSpc>
              <a:spcPct val="100000"/>
            </a:lnSpc>
          </a:pPr>
          <a:r>
            <a:rPr lang="en-US" dirty="0"/>
            <a:t>REFERENCES</a:t>
          </a:r>
        </a:p>
      </dgm:t>
    </dgm:pt>
    <dgm:pt modelId="{A89E13F0-80C2-46B7-AF2C-F0046CE2D353}" type="parTrans" cxnId="{56D7502E-B2DC-4EA0-A913-660B0209037E}">
      <dgm:prSet/>
      <dgm:spPr/>
      <dgm:t>
        <a:bodyPr/>
        <a:lstStyle/>
        <a:p>
          <a:endParaRPr lang="en-IN"/>
        </a:p>
      </dgm:t>
    </dgm:pt>
    <dgm:pt modelId="{6D4118FC-11A4-4EB4-A0C3-9BFD8781FC07}" type="sibTrans" cxnId="{56D7502E-B2DC-4EA0-A913-660B0209037E}">
      <dgm:prSet/>
      <dgm:spPr/>
      <dgm:t>
        <a:bodyPr/>
        <a:lstStyle/>
        <a:p>
          <a:pPr>
            <a:lnSpc>
              <a:spcPct val="100000"/>
            </a:lnSpc>
          </a:pPr>
          <a:endParaRPr lang="en-IN"/>
        </a:p>
      </dgm:t>
    </dgm:pt>
    <dgm:pt modelId="{031C7DF3-552B-48C5-AFD4-0F057DFDE82C}">
      <dgm:prSet/>
      <dgm:spPr/>
      <dgm:t>
        <a:bodyPr/>
        <a:lstStyle/>
        <a:p>
          <a:pPr>
            <a:lnSpc>
              <a:spcPct val="100000"/>
            </a:lnSpc>
          </a:pPr>
          <a:r>
            <a:rPr lang="en-US" dirty="0"/>
            <a:t>CONCLUSION</a:t>
          </a:r>
        </a:p>
      </dgm:t>
    </dgm:pt>
    <dgm:pt modelId="{FBC0ACCD-2F2E-449F-BC22-CE4287F020E0}" type="parTrans" cxnId="{5C33E233-CE3F-4FB9-B499-45D8F5AF20F8}">
      <dgm:prSet/>
      <dgm:spPr/>
      <dgm:t>
        <a:bodyPr/>
        <a:lstStyle/>
        <a:p>
          <a:endParaRPr lang="en-IN"/>
        </a:p>
      </dgm:t>
    </dgm:pt>
    <dgm:pt modelId="{95C5A2B4-8C63-4740-A988-C4E0C3A5ED71}" type="sibTrans" cxnId="{5C33E233-CE3F-4FB9-B499-45D8F5AF20F8}">
      <dgm:prSet/>
      <dgm:spPr/>
      <dgm:t>
        <a:bodyPr/>
        <a:lstStyle/>
        <a:p>
          <a:endParaRPr lang="en-IN"/>
        </a:p>
      </dgm:t>
    </dgm:pt>
    <dgm:pt modelId="{098F3FFD-008F-443B-8E25-EFBEDE627D55}">
      <dgm:prSet/>
      <dgm:spPr/>
      <dgm:t>
        <a:bodyPr/>
        <a:lstStyle/>
        <a:p>
          <a:pPr>
            <a:lnSpc>
              <a:spcPct val="100000"/>
            </a:lnSpc>
          </a:pPr>
          <a:r>
            <a:rPr lang="en-US" dirty="0"/>
            <a:t>DATA BASE</a:t>
          </a:r>
        </a:p>
      </dgm:t>
    </dgm:pt>
    <dgm:pt modelId="{A2CBCC87-439E-4422-87B9-ADB92D45412D}" type="parTrans" cxnId="{BE2B5068-0D2B-412E-A04B-FC3991F4FC49}">
      <dgm:prSet/>
      <dgm:spPr/>
      <dgm:t>
        <a:bodyPr/>
        <a:lstStyle/>
        <a:p>
          <a:endParaRPr lang="en-IN"/>
        </a:p>
      </dgm:t>
    </dgm:pt>
    <dgm:pt modelId="{A521E15C-DBE4-4156-BACC-270246945E66}" type="sibTrans" cxnId="{BE2B5068-0D2B-412E-A04B-FC3991F4FC49}">
      <dgm:prSet/>
      <dgm:spPr/>
      <dgm:t>
        <a:bodyPr/>
        <a:lstStyle/>
        <a:p>
          <a:pPr>
            <a:lnSpc>
              <a:spcPct val="100000"/>
            </a:lnSpc>
          </a:pPr>
          <a:endParaRPr lang="en-IN"/>
        </a:p>
      </dgm:t>
    </dgm:pt>
    <dgm:pt modelId="{B175EBD0-85DD-4327-A074-A5486C1B1474}">
      <dgm:prSet/>
      <dgm:spPr/>
      <dgm:t>
        <a:bodyPr/>
        <a:lstStyle/>
        <a:p>
          <a:pPr>
            <a:lnSpc>
              <a:spcPct val="100000"/>
            </a:lnSpc>
          </a:pPr>
          <a:r>
            <a:rPr lang="en-US" dirty="0"/>
            <a:t>METHODOLOGY</a:t>
          </a:r>
        </a:p>
      </dgm:t>
    </dgm:pt>
    <dgm:pt modelId="{B35C7BAA-84F2-445C-BE3C-95CAD231EE0F}" type="parTrans" cxnId="{533804BB-1FEA-4B5C-B12E-08A31F83607D}">
      <dgm:prSet/>
      <dgm:spPr/>
      <dgm:t>
        <a:bodyPr/>
        <a:lstStyle/>
        <a:p>
          <a:endParaRPr lang="en-IN"/>
        </a:p>
      </dgm:t>
    </dgm:pt>
    <dgm:pt modelId="{C5BCE03D-10E3-429C-BB82-A4CE0145C31F}" type="sibTrans" cxnId="{533804BB-1FEA-4B5C-B12E-08A31F83607D}">
      <dgm:prSet/>
      <dgm:spPr/>
      <dgm:t>
        <a:bodyPr/>
        <a:lstStyle/>
        <a:p>
          <a:pPr>
            <a:lnSpc>
              <a:spcPct val="100000"/>
            </a:lnSpc>
          </a:pPr>
          <a:endParaRPr lang="en-IN"/>
        </a:p>
      </dgm:t>
    </dgm:pt>
    <dgm:pt modelId="{D38DAD1D-E068-4B69-8715-C8E1B0252FA3}" type="pres">
      <dgm:prSet presAssocID="{3955FD67-AF45-4142-BD98-E80C2DCB0FBD}" presName="root" presStyleCnt="0">
        <dgm:presLayoutVars>
          <dgm:dir/>
          <dgm:resizeHandles val="exact"/>
        </dgm:presLayoutVars>
      </dgm:prSet>
      <dgm:spPr/>
    </dgm:pt>
    <dgm:pt modelId="{E2F923EA-E128-4CA2-9E7F-396E9EE87D32}" type="pres">
      <dgm:prSet presAssocID="{3955FD67-AF45-4142-BD98-E80C2DCB0FBD}" presName="container" presStyleCnt="0">
        <dgm:presLayoutVars>
          <dgm:dir/>
          <dgm:resizeHandles val="exact"/>
        </dgm:presLayoutVars>
      </dgm:prSet>
      <dgm:spPr/>
    </dgm:pt>
    <dgm:pt modelId="{2236C218-1058-4503-BF82-D498C785CCCC}" type="pres">
      <dgm:prSet presAssocID="{C10812BC-64F0-43AE-902C-4D8D34DF6C19}" presName="compNode" presStyleCnt="0"/>
      <dgm:spPr/>
    </dgm:pt>
    <dgm:pt modelId="{9FD847AC-7BD5-4A42-B8A1-5388A6C29812}" type="pres">
      <dgm:prSet presAssocID="{C10812BC-64F0-43AE-902C-4D8D34DF6C19}" presName="iconBgRect" presStyleLbl="bgShp" presStyleIdx="0" presStyleCnt="9"/>
      <dgm:spPr/>
    </dgm:pt>
    <dgm:pt modelId="{A155F8E9-DAD9-4B27-A847-ED5A882E20BB}" type="pres">
      <dgm:prSet presAssocID="{C10812BC-64F0-43AE-902C-4D8D34DF6C19}" presName="iconRect" presStyleLbl="node1" presStyleIdx="0" presStyleCnt="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ke"/>
        </a:ext>
      </dgm:extLst>
    </dgm:pt>
    <dgm:pt modelId="{CF6CEA01-C8FB-4B00-B741-89E6B75BF11E}" type="pres">
      <dgm:prSet presAssocID="{C10812BC-64F0-43AE-902C-4D8D34DF6C19}" presName="spaceRect" presStyleCnt="0"/>
      <dgm:spPr/>
    </dgm:pt>
    <dgm:pt modelId="{EC7A2B88-69E9-456C-8AC1-681F7C3176EF}" type="pres">
      <dgm:prSet presAssocID="{C10812BC-64F0-43AE-902C-4D8D34DF6C19}" presName="textRect" presStyleLbl="revTx" presStyleIdx="0" presStyleCnt="9">
        <dgm:presLayoutVars>
          <dgm:chMax val="1"/>
          <dgm:chPref val="1"/>
        </dgm:presLayoutVars>
      </dgm:prSet>
      <dgm:spPr/>
    </dgm:pt>
    <dgm:pt modelId="{C2FAE127-2409-469E-A1BC-4631FDE78DC8}" type="pres">
      <dgm:prSet presAssocID="{26DD6A96-67B8-4ACD-BB28-BDB5A1670962}" presName="sibTrans" presStyleLbl="sibTrans2D1" presStyleIdx="0" presStyleCnt="0"/>
      <dgm:spPr/>
    </dgm:pt>
    <dgm:pt modelId="{545485F9-DF23-4848-A4DB-389AE6D520C4}" type="pres">
      <dgm:prSet presAssocID="{3A96FB84-A991-468F-B70D-F382E43E8D86}" presName="compNode" presStyleCnt="0"/>
      <dgm:spPr/>
    </dgm:pt>
    <dgm:pt modelId="{8DBC064A-9CB9-4E36-9240-19107C3E77AA}" type="pres">
      <dgm:prSet presAssocID="{3A96FB84-A991-468F-B70D-F382E43E8D86}" presName="iconBgRect" presStyleLbl="bgShp" presStyleIdx="1" presStyleCnt="9"/>
      <dgm:spPr/>
    </dgm:pt>
    <dgm:pt modelId="{E6333D59-B56B-4BFB-9AE3-DA102A5E8DFF}" type="pres">
      <dgm:prSet presAssocID="{3A96FB84-A991-468F-B70D-F382E43E8D86}" presName="iconRect" presStyleLbl="node1" presStyleIdx="1" presStyleCnt="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agnostic"/>
        </a:ext>
      </dgm:extLst>
    </dgm:pt>
    <dgm:pt modelId="{081BE22E-F465-4E31-A42C-62A50C3DA1E4}" type="pres">
      <dgm:prSet presAssocID="{3A96FB84-A991-468F-B70D-F382E43E8D86}" presName="spaceRect" presStyleCnt="0"/>
      <dgm:spPr/>
    </dgm:pt>
    <dgm:pt modelId="{BCC617AA-F2B9-4E8A-9EC0-1F590360B6D6}" type="pres">
      <dgm:prSet presAssocID="{3A96FB84-A991-468F-B70D-F382E43E8D86}" presName="textRect" presStyleLbl="revTx" presStyleIdx="1" presStyleCnt="9">
        <dgm:presLayoutVars>
          <dgm:chMax val="1"/>
          <dgm:chPref val="1"/>
        </dgm:presLayoutVars>
      </dgm:prSet>
      <dgm:spPr/>
    </dgm:pt>
    <dgm:pt modelId="{974F41E5-6DDD-4D77-AD0A-D585ED10C7C1}" type="pres">
      <dgm:prSet presAssocID="{3D115715-434D-4E0A-921E-B93CC10AA4FA}" presName="sibTrans" presStyleLbl="sibTrans2D1" presStyleIdx="0" presStyleCnt="0"/>
      <dgm:spPr/>
    </dgm:pt>
    <dgm:pt modelId="{7CE7B4AD-B7AE-402F-AF7C-20A237CD1851}" type="pres">
      <dgm:prSet presAssocID="{098F3FFD-008F-443B-8E25-EFBEDE627D55}" presName="compNode" presStyleCnt="0"/>
      <dgm:spPr/>
    </dgm:pt>
    <dgm:pt modelId="{328D1C6B-0C2B-4D41-A8C7-D6AB2AAED211}" type="pres">
      <dgm:prSet presAssocID="{098F3FFD-008F-443B-8E25-EFBEDE627D55}" presName="iconBgRect" presStyleLbl="bgShp" presStyleIdx="2" presStyleCnt="9"/>
      <dgm:spPr/>
    </dgm:pt>
    <dgm:pt modelId="{1D215AED-4BD4-410E-B4F7-99409E8D0763}" type="pres">
      <dgm:prSet presAssocID="{098F3FFD-008F-443B-8E25-EFBEDE627D55}" presName="iconRect" presStyleLbl="node1" presStyleIdx="2" presStyleCnt="9"/>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isk with solid fill"/>
        </a:ext>
      </dgm:extLst>
    </dgm:pt>
    <dgm:pt modelId="{767C3494-22AC-46C2-8D95-B435096CBE36}" type="pres">
      <dgm:prSet presAssocID="{098F3FFD-008F-443B-8E25-EFBEDE627D55}" presName="spaceRect" presStyleCnt="0"/>
      <dgm:spPr/>
    </dgm:pt>
    <dgm:pt modelId="{02ACD610-9721-4D15-8750-FEEEE3EE1BD2}" type="pres">
      <dgm:prSet presAssocID="{098F3FFD-008F-443B-8E25-EFBEDE627D55}" presName="textRect" presStyleLbl="revTx" presStyleIdx="2" presStyleCnt="9">
        <dgm:presLayoutVars>
          <dgm:chMax val="1"/>
          <dgm:chPref val="1"/>
        </dgm:presLayoutVars>
      </dgm:prSet>
      <dgm:spPr/>
    </dgm:pt>
    <dgm:pt modelId="{9520DBC9-44E3-43DF-88CB-075334A782BD}" type="pres">
      <dgm:prSet presAssocID="{A521E15C-DBE4-4156-BACC-270246945E66}" presName="sibTrans" presStyleLbl="sibTrans2D1" presStyleIdx="0" presStyleCnt="0"/>
      <dgm:spPr/>
    </dgm:pt>
    <dgm:pt modelId="{DC72F620-AB10-4D15-8890-AAB72656B79B}" type="pres">
      <dgm:prSet presAssocID="{B58A30C8-1D9A-4AD3-9BC2-22E2CA959D65}" presName="compNode" presStyleCnt="0"/>
      <dgm:spPr/>
    </dgm:pt>
    <dgm:pt modelId="{87CF543B-118F-43C4-9BBB-A829D0A2990C}" type="pres">
      <dgm:prSet presAssocID="{B58A30C8-1D9A-4AD3-9BC2-22E2CA959D65}" presName="iconBgRect" presStyleLbl="bgShp" presStyleIdx="3" presStyleCnt="9"/>
      <dgm:spPr/>
    </dgm:pt>
    <dgm:pt modelId="{655E8F64-7AA2-4BB9-B9F7-B71ECBFB54C5}" type="pres">
      <dgm:prSet presAssocID="{B58A30C8-1D9A-4AD3-9BC2-22E2CA959D65}" presName="iconRect" presStyleLbl="node1" presStyleIdx="3" presStyleCnt="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A379C01D-9A64-4CC3-97FE-FDB9BCF65E31}" type="pres">
      <dgm:prSet presAssocID="{B58A30C8-1D9A-4AD3-9BC2-22E2CA959D65}" presName="spaceRect" presStyleCnt="0"/>
      <dgm:spPr/>
    </dgm:pt>
    <dgm:pt modelId="{450ADA51-7DFD-4E77-B3A9-A8E8D2C2422F}" type="pres">
      <dgm:prSet presAssocID="{B58A30C8-1D9A-4AD3-9BC2-22E2CA959D65}" presName="textRect" presStyleLbl="revTx" presStyleIdx="3" presStyleCnt="9">
        <dgm:presLayoutVars>
          <dgm:chMax val="1"/>
          <dgm:chPref val="1"/>
        </dgm:presLayoutVars>
      </dgm:prSet>
      <dgm:spPr/>
    </dgm:pt>
    <dgm:pt modelId="{473B0000-85BD-4203-94BB-A3CCCA7DC704}" type="pres">
      <dgm:prSet presAssocID="{73CBD503-1E7E-4CB3-BEFA-FD3A186E932E}" presName="sibTrans" presStyleLbl="sibTrans2D1" presStyleIdx="0" presStyleCnt="0"/>
      <dgm:spPr/>
    </dgm:pt>
    <dgm:pt modelId="{81978806-7CF2-4E86-9DD4-BFBC25B15F1A}" type="pres">
      <dgm:prSet presAssocID="{E64CE0B7-B1F3-409E-B715-A1BDE75D81D1}" presName="compNode" presStyleCnt="0"/>
      <dgm:spPr/>
    </dgm:pt>
    <dgm:pt modelId="{41D5B1D5-6E5A-45AA-A777-66606BBED392}" type="pres">
      <dgm:prSet presAssocID="{E64CE0B7-B1F3-409E-B715-A1BDE75D81D1}" presName="iconBgRect" presStyleLbl="bgShp" presStyleIdx="4" presStyleCnt="9"/>
      <dgm:spPr/>
    </dgm:pt>
    <dgm:pt modelId="{36AB77BB-B01D-4E31-986C-F88E14A17630}" type="pres">
      <dgm:prSet presAssocID="{E64CE0B7-B1F3-409E-B715-A1BDE75D81D1}" presName="iconRect" presStyleLbl="node1" presStyleIdx="4" presStyleCnt="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ooter"/>
        </a:ext>
      </dgm:extLst>
    </dgm:pt>
    <dgm:pt modelId="{1F4E5068-E6A0-40EB-BF3C-AC23184BF463}" type="pres">
      <dgm:prSet presAssocID="{E64CE0B7-B1F3-409E-B715-A1BDE75D81D1}" presName="spaceRect" presStyleCnt="0"/>
      <dgm:spPr/>
    </dgm:pt>
    <dgm:pt modelId="{4AF6F727-4AA4-45CE-9C0F-00068344792B}" type="pres">
      <dgm:prSet presAssocID="{E64CE0B7-B1F3-409E-B715-A1BDE75D81D1}" presName="textRect" presStyleLbl="revTx" presStyleIdx="4" presStyleCnt="9">
        <dgm:presLayoutVars>
          <dgm:chMax val="1"/>
          <dgm:chPref val="1"/>
        </dgm:presLayoutVars>
      </dgm:prSet>
      <dgm:spPr/>
    </dgm:pt>
    <dgm:pt modelId="{C96C6649-DFAC-4C6B-AC2A-D73843FF8C34}" type="pres">
      <dgm:prSet presAssocID="{93E08BBC-DB88-4754-9FC2-1A86F9248CEA}" presName="sibTrans" presStyleLbl="sibTrans2D1" presStyleIdx="0" presStyleCnt="0"/>
      <dgm:spPr/>
    </dgm:pt>
    <dgm:pt modelId="{CF4C32C8-E0A6-4B3E-B450-9E72C31ECE76}" type="pres">
      <dgm:prSet presAssocID="{B175EBD0-85DD-4327-A074-A5486C1B1474}" presName="compNode" presStyleCnt="0"/>
      <dgm:spPr/>
    </dgm:pt>
    <dgm:pt modelId="{0CAE8721-5973-4468-AA54-2A990080843F}" type="pres">
      <dgm:prSet presAssocID="{B175EBD0-85DD-4327-A074-A5486C1B1474}" presName="iconBgRect" presStyleLbl="bgShp" presStyleIdx="5" presStyleCnt="9"/>
      <dgm:spPr/>
    </dgm:pt>
    <dgm:pt modelId="{F49C3E08-4314-4E3A-AC63-9F985AB51EA6}" type="pres">
      <dgm:prSet presAssocID="{B175EBD0-85DD-4327-A074-A5486C1B1474}" presName="iconRect" presStyleLbl="node1" presStyleIdx="5" presStyleCnt="9"/>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Circles with arrows with solid fill"/>
        </a:ext>
      </dgm:extLst>
    </dgm:pt>
    <dgm:pt modelId="{576511CD-F2D9-48B5-A424-3E6C176197E8}" type="pres">
      <dgm:prSet presAssocID="{B175EBD0-85DD-4327-A074-A5486C1B1474}" presName="spaceRect" presStyleCnt="0"/>
      <dgm:spPr/>
    </dgm:pt>
    <dgm:pt modelId="{F0BFA1FA-36AC-4E2D-912D-E394DF69977A}" type="pres">
      <dgm:prSet presAssocID="{B175EBD0-85DD-4327-A074-A5486C1B1474}" presName="textRect" presStyleLbl="revTx" presStyleIdx="5" presStyleCnt="9">
        <dgm:presLayoutVars>
          <dgm:chMax val="1"/>
          <dgm:chPref val="1"/>
        </dgm:presLayoutVars>
      </dgm:prSet>
      <dgm:spPr/>
    </dgm:pt>
    <dgm:pt modelId="{24D28236-494F-40CB-B750-D1219D06E1AE}" type="pres">
      <dgm:prSet presAssocID="{C5BCE03D-10E3-429C-BB82-A4CE0145C31F}" presName="sibTrans" presStyleLbl="sibTrans2D1" presStyleIdx="0" presStyleCnt="0"/>
      <dgm:spPr/>
    </dgm:pt>
    <dgm:pt modelId="{70F2E17F-7B84-4165-9162-752BC6469594}" type="pres">
      <dgm:prSet presAssocID="{7F9E1CD7-5F9B-4910-AC7D-EA3A76E46242}" presName="compNode" presStyleCnt="0"/>
      <dgm:spPr/>
    </dgm:pt>
    <dgm:pt modelId="{085A7B58-B40C-499C-9E20-A98F7966113B}" type="pres">
      <dgm:prSet presAssocID="{7F9E1CD7-5F9B-4910-AC7D-EA3A76E46242}" presName="iconBgRect" presStyleLbl="bgShp" presStyleIdx="6" presStyleCnt="9"/>
      <dgm:spPr/>
    </dgm:pt>
    <dgm:pt modelId="{B646C01C-F7C6-4065-BC4E-E423E9F6BE7F}" type="pres">
      <dgm:prSet presAssocID="{7F9E1CD7-5F9B-4910-AC7D-EA3A76E46242}" presName="iconRect" presStyleLbl="node1" presStyleIdx="6" presStyleCnt="9"/>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Checklist outline"/>
        </a:ext>
      </dgm:extLst>
    </dgm:pt>
    <dgm:pt modelId="{677311CC-687F-48EC-AEF1-06E89161F84B}" type="pres">
      <dgm:prSet presAssocID="{7F9E1CD7-5F9B-4910-AC7D-EA3A76E46242}" presName="spaceRect" presStyleCnt="0"/>
      <dgm:spPr/>
    </dgm:pt>
    <dgm:pt modelId="{48F6CE92-D65D-465E-9DB1-5C32F851967B}" type="pres">
      <dgm:prSet presAssocID="{7F9E1CD7-5F9B-4910-AC7D-EA3A76E46242}" presName="textRect" presStyleLbl="revTx" presStyleIdx="6" presStyleCnt="9">
        <dgm:presLayoutVars>
          <dgm:chMax val="1"/>
          <dgm:chPref val="1"/>
        </dgm:presLayoutVars>
      </dgm:prSet>
      <dgm:spPr/>
    </dgm:pt>
    <dgm:pt modelId="{0426BE2E-0665-4A12-A805-F16F13955408}" type="pres">
      <dgm:prSet presAssocID="{692CB72E-3A0F-4D38-991E-49A7F475263A}" presName="sibTrans" presStyleLbl="sibTrans2D1" presStyleIdx="0" presStyleCnt="0"/>
      <dgm:spPr/>
    </dgm:pt>
    <dgm:pt modelId="{C754C7F0-638E-4D41-B156-B225924C1A6A}" type="pres">
      <dgm:prSet presAssocID="{DD83F45B-1869-44CA-B35A-33920878A20C}" presName="compNode" presStyleCnt="0"/>
      <dgm:spPr/>
    </dgm:pt>
    <dgm:pt modelId="{7F5F929A-46FD-47C8-8D69-EEA560212A1A}" type="pres">
      <dgm:prSet presAssocID="{DD83F45B-1869-44CA-B35A-33920878A20C}" presName="iconBgRect" presStyleLbl="bgShp" presStyleIdx="7" presStyleCnt="9"/>
      <dgm:spPr/>
    </dgm:pt>
    <dgm:pt modelId="{468D6ECA-F30F-401D-A664-E9C8D6757ACA}" type="pres">
      <dgm:prSet presAssocID="{DD83F45B-1869-44CA-B35A-33920878A20C}" presName="iconRect" presStyleLbl="node1" presStyleIdx="7" presStyleCnt="9"/>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dgm:spPr>
      <dgm:extLst>
        <a:ext uri="{E40237B7-FDA0-4F09-8148-C483321AD2D9}">
          <dgm14:cNvPr xmlns:dgm14="http://schemas.microsoft.com/office/drawing/2010/diagram" id="0" name="" descr="Advertising with solid fill"/>
        </a:ext>
      </dgm:extLst>
    </dgm:pt>
    <dgm:pt modelId="{94D533F7-C820-43D6-A691-E4BF1A634FE7}" type="pres">
      <dgm:prSet presAssocID="{DD83F45B-1869-44CA-B35A-33920878A20C}" presName="spaceRect" presStyleCnt="0"/>
      <dgm:spPr/>
    </dgm:pt>
    <dgm:pt modelId="{C3CF4553-3EC7-4BCB-BC74-F59AD4C1A493}" type="pres">
      <dgm:prSet presAssocID="{DD83F45B-1869-44CA-B35A-33920878A20C}" presName="textRect" presStyleLbl="revTx" presStyleIdx="7" presStyleCnt="9">
        <dgm:presLayoutVars>
          <dgm:chMax val="1"/>
          <dgm:chPref val="1"/>
        </dgm:presLayoutVars>
      </dgm:prSet>
      <dgm:spPr/>
    </dgm:pt>
    <dgm:pt modelId="{7BD021E0-A108-419C-A4D0-545B43094816}" type="pres">
      <dgm:prSet presAssocID="{6D4118FC-11A4-4EB4-A0C3-9BFD8781FC07}" presName="sibTrans" presStyleLbl="sibTrans2D1" presStyleIdx="0" presStyleCnt="0"/>
      <dgm:spPr/>
    </dgm:pt>
    <dgm:pt modelId="{74238404-CBBC-4992-80DD-C9E4CD0C76CC}" type="pres">
      <dgm:prSet presAssocID="{031C7DF3-552B-48C5-AFD4-0F057DFDE82C}" presName="compNode" presStyleCnt="0"/>
      <dgm:spPr/>
    </dgm:pt>
    <dgm:pt modelId="{EBF400B8-CE72-4090-B528-A8730D5634B8}" type="pres">
      <dgm:prSet presAssocID="{031C7DF3-552B-48C5-AFD4-0F057DFDE82C}" presName="iconBgRect" presStyleLbl="bgShp" presStyleIdx="8" presStyleCnt="9"/>
      <dgm:spPr/>
    </dgm:pt>
    <dgm:pt modelId="{5D432E26-3756-4273-98AD-604BF31EE15F}" type="pres">
      <dgm:prSet presAssocID="{031C7DF3-552B-48C5-AFD4-0F057DFDE82C}" presName="iconRect" presStyleLbl="node1" presStyleIdx="8" presStyleCnt="9"/>
      <dgm:spPr>
        <a:blipFill>
          <a:blip xmlns:r="http://schemas.openxmlformats.org/officeDocument/2006/relationships"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a:stretch>
        </a:blipFill>
      </dgm:spPr>
      <dgm:extLst>
        <a:ext uri="{E40237B7-FDA0-4F09-8148-C483321AD2D9}">
          <dgm14:cNvPr xmlns:dgm14="http://schemas.microsoft.com/office/drawing/2010/diagram" id="0" name="" descr="Box outline"/>
        </a:ext>
      </dgm:extLst>
    </dgm:pt>
    <dgm:pt modelId="{2D3BBC05-EF5C-4EF4-89C6-63190335A450}" type="pres">
      <dgm:prSet presAssocID="{031C7DF3-552B-48C5-AFD4-0F057DFDE82C}" presName="spaceRect" presStyleCnt="0"/>
      <dgm:spPr/>
    </dgm:pt>
    <dgm:pt modelId="{E992C259-5987-49EF-8A13-355D4A896DB3}" type="pres">
      <dgm:prSet presAssocID="{031C7DF3-552B-48C5-AFD4-0F057DFDE82C}" presName="textRect" presStyleLbl="revTx" presStyleIdx="8" presStyleCnt="9">
        <dgm:presLayoutVars>
          <dgm:chMax val="1"/>
          <dgm:chPref val="1"/>
        </dgm:presLayoutVars>
      </dgm:prSet>
      <dgm:spPr/>
    </dgm:pt>
  </dgm:ptLst>
  <dgm:cxnLst>
    <dgm:cxn modelId="{0E2E5D06-5902-423F-8FC9-B3CB74A2EC86}" srcId="{3955FD67-AF45-4142-BD98-E80C2DCB0FBD}" destId="{B58A30C8-1D9A-4AD3-9BC2-22E2CA959D65}" srcOrd="3" destOrd="0" parTransId="{E5E8D093-6C25-43FF-BDAA-2F63EAE9F069}" sibTransId="{73CBD503-1E7E-4CB3-BEFA-FD3A186E932E}"/>
    <dgm:cxn modelId="{58A73419-F39B-46A1-BCD8-CFEC50092437}" type="presOf" srcId="{031C7DF3-552B-48C5-AFD4-0F057DFDE82C}" destId="{E992C259-5987-49EF-8A13-355D4A896DB3}" srcOrd="0" destOrd="0" presId="urn:microsoft.com/office/officeart/2018/2/layout/IconCircleList"/>
    <dgm:cxn modelId="{F6C3EA1E-6ABA-45C6-84F8-71B35B728941}" srcId="{3955FD67-AF45-4142-BD98-E80C2DCB0FBD}" destId="{3A96FB84-A991-468F-B70D-F382E43E8D86}" srcOrd="1" destOrd="0" parTransId="{CF2CE419-44B1-4979-9BDC-325A5FB1B64B}" sibTransId="{3D115715-434D-4E0A-921E-B93CC10AA4FA}"/>
    <dgm:cxn modelId="{33E58C24-4E24-4836-99B1-AA213E966272}" type="presOf" srcId="{098F3FFD-008F-443B-8E25-EFBEDE627D55}" destId="{02ACD610-9721-4D15-8750-FEEEE3EE1BD2}" srcOrd="0" destOrd="0" presId="urn:microsoft.com/office/officeart/2018/2/layout/IconCircleList"/>
    <dgm:cxn modelId="{5965E22B-B414-4581-BD35-4F353D934786}" srcId="{3955FD67-AF45-4142-BD98-E80C2DCB0FBD}" destId="{7F9E1CD7-5F9B-4910-AC7D-EA3A76E46242}" srcOrd="6" destOrd="0" parTransId="{F5C9F371-9324-40AF-85E3-7B3701900434}" sibTransId="{692CB72E-3A0F-4D38-991E-49A7F475263A}"/>
    <dgm:cxn modelId="{B2C84F2E-823A-4EAD-9E59-6FD94712AF85}" type="presOf" srcId="{26DD6A96-67B8-4ACD-BB28-BDB5A1670962}" destId="{C2FAE127-2409-469E-A1BC-4631FDE78DC8}" srcOrd="0" destOrd="0" presId="urn:microsoft.com/office/officeart/2018/2/layout/IconCircleList"/>
    <dgm:cxn modelId="{56D7502E-B2DC-4EA0-A913-660B0209037E}" srcId="{3955FD67-AF45-4142-BD98-E80C2DCB0FBD}" destId="{DD83F45B-1869-44CA-B35A-33920878A20C}" srcOrd="7" destOrd="0" parTransId="{A89E13F0-80C2-46B7-AF2C-F0046CE2D353}" sibTransId="{6D4118FC-11A4-4EB4-A0C3-9BFD8781FC07}"/>
    <dgm:cxn modelId="{12EDEB32-68B5-4269-8439-27E62B0F8B00}" type="presOf" srcId="{3D115715-434D-4E0A-921E-B93CC10AA4FA}" destId="{974F41E5-6DDD-4D77-AD0A-D585ED10C7C1}" srcOrd="0" destOrd="0" presId="urn:microsoft.com/office/officeart/2018/2/layout/IconCircleList"/>
    <dgm:cxn modelId="{5F19F732-CDFE-4F6D-836A-C96BDC98474B}" type="presOf" srcId="{E64CE0B7-B1F3-409E-B715-A1BDE75D81D1}" destId="{4AF6F727-4AA4-45CE-9C0F-00068344792B}" srcOrd="0" destOrd="0" presId="urn:microsoft.com/office/officeart/2018/2/layout/IconCircleList"/>
    <dgm:cxn modelId="{010C2633-472F-461C-821E-54824A52096D}" type="presOf" srcId="{B58A30C8-1D9A-4AD3-9BC2-22E2CA959D65}" destId="{450ADA51-7DFD-4E77-B3A9-A8E8D2C2422F}" srcOrd="0" destOrd="0" presId="urn:microsoft.com/office/officeart/2018/2/layout/IconCircleList"/>
    <dgm:cxn modelId="{5C33E233-CE3F-4FB9-B499-45D8F5AF20F8}" srcId="{3955FD67-AF45-4142-BD98-E80C2DCB0FBD}" destId="{031C7DF3-552B-48C5-AFD4-0F057DFDE82C}" srcOrd="8" destOrd="0" parTransId="{FBC0ACCD-2F2E-449F-BC22-CE4287F020E0}" sibTransId="{95C5A2B4-8C63-4740-A988-C4E0C3A5ED71}"/>
    <dgm:cxn modelId="{49EDB83A-35A6-4B00-8703-9AC23B6C3556}" type="presOf" srcId="{93E08BBC-DB88-4754-9FC2-1A86F9248CEA}" destId="{C96C6649-DFAC-4C6B-AC2A-D73843FF8C34}" srcOrd="0" destOrd="0" presId="urn:microsoft.com/office/officeart/2018/2/layout/IconCircleList"/>
    <dgm:cxn modelId="{F234825E-3DA3-469A-9F91-D7A44788FDC6}" type="presOf" srcId="{B175EBD0-85DD-4327-A074-A5486C1B1474}" destId="{F0BFA1FA-36AC-4E2D-912D-E394DF69977A}" srcOrd="0" destOrd="0" presId="urn:microsoft.com/office/officeart/2018/2/layout/IconCircleList"/>
    <dgm:cxn modelId="{05824765-EBFE-4DAB-84C7-60893C25A9BD}" type="presOf" srcId="{C10812BC-64F0-43AE-902C-4D8D34DF6C19}" destId="{EC7A2B88-69E9-456C-8AC1-681F7C3176EF}" srcOrd="0" destOrd="0" presId="urn:microsoft.com/office/officeart/2018/2/layout/IconCircleList"/>
    <dgm:cxn modelId="{BE2B5068-0D2B-412E-A04B-FC3991F4FC49}" srcId="{3955FD67-AF45-4142-BD98-E80C2DCB0FBD}" destId="{098F3FFD-008F-443B-8E25-EFBEDE627D55}" srcOrd="2" destOrd="0" parTransId="{A2CBCC87-439E-4422-87B9-ADB92D45412D}" sibTransId="{A521E15C-DBE4-4156-BACC-270246945E66}"/>
    <dgm:cxn modelId="{F9E29C69-8B90-4529-A9DE-090B9B3CBB8E}" type="presOf" srcId="{C5BCE03D-10E3-429C-BB82-A4CE0145C31F}" destId="{24D28236-494F-40CB-B750-D1219D06E1AE}" srcOrd="0" destOrd="0" presId="urn:microsoft.com/office/officeart/2018/2/layout/IconCircleList"/>
    <dgm:cxn modelId="{0CC60B75-9DEB-4DE6-AE3B-5FD3E0667FF8}" type="presOf" srcId="{6D4118FC-11A4-4EB4-A0C3-9BFD8781FC07}" destId="{7BD021E0-A108-419C-A4D0-545B43094816}" srcOrd="0" destOrd="0" presId="urn:microsoft.com/office/officeart/2018/2/layout/IconCircleList"/>
    <dgm:cxn modelId="{5B251456-89B8-47DD-97FF-0102D8E98165}" type="presOf" srcId="{3955FD67-AF45-4142-BD98-E80C2DCB0FBD}" destId="{D38DAD1D-E068-4B69-8715-C8E1B0252FA3}" srcOrd="0" destOrd="0" presId="urn:microsoft.com/office/officeart/2018/2/layout/IconCircleList"/>
    <dgm:cxn modelId="{672EED58-BDD8-4932-885F-D522FD51FBB5}" type="presOf" srcId="{7F9E1CD7-5F9B-4910-AC7D-EA3A76E46242}" destId="{48F6CE92-D65D-465E-9DB1-5C32F851967B}" srcOrd="0" destOrd="0" presId="urn:microsoft.com/office/officeart/2018/2/layout/IconCircleList"/>
    <dgm:cxn modelId="{E8A6D987-72FE-403A-9063-4436C8D9BB6D}" srcId="{3955FD67-AF45-4142-BD98-E80C2DCB0FBD}" destId="{E64CE0B7-B1F3-409E-B715-A1BDE75D81D1}" srcOrd="4" destOrd="0" parTransId="{CF535EE6-C8F9-4F85-8D12-F3B2578A2313}" sibTransId="{93E08BBC-DB88-4754-9FC2-1A86F9248CEA}"/>
    <dgm:cxn modelId="{D808AC91-3DDE-4047-9E1D-A16D9B2A7B46}" type="presOf" srcId="{692CB72E-3A0F-4D38-991E-49A7F475263A}" destId="{0426BE2E-0665-4A12-A805-F16F13955408}" srcOrd="0" destOrd="0" presId="urn:microsoft.com/office/officeart/2018/2/layout/IconCircleList"/>
    <dgm:cxn modelId="{5C20F49B-345F-47F6-809B-69C58A4CAC50}" type="presOf" srcId="{73CBD503-1E7E-4CB3-BEFA-FD3A186E932E}" destId="{473B0000-85BD-4203-94BB-A3CCCA7DC704}" srcOrd="0" destOrd="0" presId="urn:microsoft.com/office/officeart/2018/2/layout/IconCircleList"/>
    <dgm:cxn modelId="{65F267B4-B1F6-477E-8116-879E3305FB83}" type="presOf" srcId="{3A96FB84-A991-468F-B70D-F382E43E8D86}" destId="{BCC617AA-F2B9-4E8A-9EC0-1F590360B6D6}" srcOrd="0" destOrd="0" presId="urn:microsoft.com/office/officeart/2018/2/layout/IconCircleList"/>
    <dgm:cxn modelId="{533804BB-1FEA-4B5C-B12E-08A31F83607D}" srcId="{3955FD67-AF45-4142-BD98-E80C2DCB0FBD}" destId="{B175EBD0-85DD-4327-A074-A5486C1B1474}" srcOrd="5" destOrd="0" parTransId="{B35C7BAA-84F2-445C-BE3C-95CAD231EE0F}" sibTransId="{C5BCE03D-10E3-429C-BB82-A4CE0145C31F}"/>
    <dgm:cxn modelId="{25A68BD1-576A-48B9-911C-D1D05E3FFA2A}" type="presOf" srcId="{DD83F45B-1869-44CA-B35A-33920878A20C}" destId="{C3CF4553-3EC7-4BCB-BC74-F59AD4C1A493}" srcOrd="0" destOrd="0" presId="urn:microsoft.com/office/officeart/2018/2/layout/IconCircleList"/>
    <dgm:cxn modelId="{8CE4E5DA-011C-499D-B183-B3DB3B4947A6}" type="presOf" srcId="{A521E15C-DBE4-4156-BACC-270246945E66}" destId="{9520DBC9-44E3-43DF-88CB-075334A782BD}" srcOrd="0" destOrd="0" presId="urn:microsoft.com/office/officeart/2018/2/layout/IconCircleList"/>
    <dgm:cxn modelId="{52BE59F3-E8A1-4015-82C8-2229549541D1}" srcId="{3955FD67-AF45-4142-BD98-E80C2DCB0FBD}" destId="{C10812BC-64F0-43AE-902C-4D8D34DF6C19}" srcOrd="0" destOrd="0" parTransId="{A802C1F2-6F9E-4F78-931F-BFC8A3CBB480}" sibTransId="{26DD6A96-67B8-4ACD-BB28-BDB5A1670962}"/>
    <dgm:cxn modelId="{20BCD348-C02F-4A40-A856-1A5D10047034}" type="presParOf" srcId="{D38DAD1D-E068-4B69-8715-C8E1B0252FA3}" destId="{E2F923EA-E128-4CA2-9E7F-396E9EE87D32}" srcOrd="0" destOrd="0" presId="urn:microsoft.com/office/officeart/2018/2/layout/IconCircleList"/>
    <dgm:cxn modelId="{1F5756EA-1DBF-4C80-B8AB-72D18F409FD1}" type="presParOf" srcId="{E2F923EA-E128-4CA2-9E7F-396E9EE87D32}" destId="{2236C218-1058-4503-BF82-D498C785CCCC}" srcOrd="0" destOrd="0" presId="urn:microsoft.com/office/officeart/2018/2/layout/IconCircleList"/>
    <dgm:cxn modelId="{4E77F224-DEF0-4694-8D45-9D42F6671BC2}" type="presParOf" srcId="{2236C218-1058-4503-BF82-D498C785CCCC}" destId="{9FD847AC-7BD5-4A42-B8A1-5388A6C29812}" srcOrd="0" destOrd="0" presId="urn:microsoft.com/office/officeart/2018/2/layout/IconCircleList"/>
    <dgm:cxn modelId="{4EBA31E2-A88A-4452-80C3-885E4DA390B8}" type="presParOf" srcId="{2236C218-1058-4503-BF82-D498C785CCCC}" destId="{A155F8E9-DAD9-4B27-A847-ED5A882E20BB}" srcOrd="1" destOrd="0" presId="urn:microsoft.com/office/officeart/2018/2/layout/IconCircleList"/>
    <dgm:cxn modelId="{BF6578F2-B0AD-4140-9E6F-4EBA0530A22E}" type="presParOf" srcId="{2236C218-1058-4503-BF82-D498C785CCCC}" destId="{CF6CEA01-C8FB-4B00-B741-89E6B75BF11E}" srcOrd="2" destOrd="0" presId="urn:microsoft.com/office/officeart/2018/2/layout/IconCircleList"/>
    <dgm:cxn modelId="{46232ED5-389F-4FE9-A77D-06CA9E3D0723}" type="presParOf" srcId="{2236C218-1058-4503-BF82-D498C785CCCC}" destId="{EC7A2B88-69E9-456C-8AC1-681F7C3176EF}" srcOrd="3" destOrd="0" presId="urn:microsoft.com/office/officeart/2018/2/layout/IconCircleList"/>
    <dgm:cxn modelId="{FB813106-8BE6-46FB-B2DB-058B16CC0D9D}" type="presParOf" srcId="{E2F923EA-E128-4CA2-9E7F-396E9EE87D32}" destId="{C2FAE127-2409-469E-A1BC-4631FDE78DC8}" srcOrd="1" destOrd="0" presId="urn:microsoft.com/office/officeart/2018/2/layout/IconCircleList"/>
    <dgm:cxn modelId="{2D6A23D3-FD53-4F36-A52E-94E3A3F31D37}" type="presParOf" srcId="{E2F923EA-E128-4CA2-9E7F-396E9EE87D32}" destId="{545485F9-DF23-4848-A4DB-389AE6D520C4}" srcOrd="2" destOrd="0" presId="urn:microsoft.com/office/officeart/2018/2/layout/IconCircleList"/>
    <dgm:cxn modelId="{8B9DD4C5-11A5-4181-91CC-FE05871DD012}" type="presParOf" srcId="{545485F9-DF23-4848-A4DB-389AE6D520C4}" destId="{8DBC064A-9CB9-4E36-9240-19107C3E77AA}" srcOrd="0" destOrd="0" presId="urn:microsoft.com/office/officeart/2018/2/layout/IconCircleList"/>
    <dgm:cxn modelId="{D8875027-F8D6-4EB9-B97C-EE2FBD092175}" type="presParOf" srcId="{545485F9-DF23-4848-A4DB-389AE6D520C4}" destId="{E6333D59-B56B-4BFB-9AE3-DA102A5E8DFF}" srcOrd="1" destOrd="0" presId="urn:microsoft.com/office/officeart/2018/2/layout/IconCircleList"/>
    <dgm:cxn modelId="{449684F1-0FBC-49EB-A4B1-E411990BA939}" type="presParOf" srcId="{545485F9-DF23-4848-A4DB-389AE6D520C4}" destId="{081BE22E-F465-4E31-A42C-62A50C3DA1E4}" srcOrd="2" destOrd="0" presId="urn:microsoft.com/office/officeart/2018/2/layout/IconCircleList"/>
    <dgm:cxn modelId="{ACD441CF-A465-42C4-9F62-80EA17528054}" type="presParOf" srcId="{545485F9-DF23-4848-A4DB-389AE6D520C4}" destId="{BCC617AA-F2B9-4E8A-9EC0-1F590360B6D6}" srcOrd="3" destOrd="0" presId="urn:microsoft.com/office/officeart/2018/2/layout/IconCircleList"/>
    <dgm:cxn modelId="{8A53FED1-BF5E-4D89-B319-72427B901FFF}" type="presParOf" srcId="{E2F923EA-E128-4CA2-9E7F-396E9EE87D32}" destId="{974F41E5-6DDD-4D77-AD0A-D585ED10C7C1}" srcOrd="3" destOrd="0" presId="urn:microsoft.com/office/officeart/2018/2/layout/IconCircleList"/>
    <dgm:cxn modelId="{EDA43DBE-58D8-4564-90D0-FE7F131DEE68}" type="presParOf" srcId="{E2F923EA-E128-4CA2-9E7F-396E9EE87D32}" destId="{7CE7B4AD-B7AE-402F-AF7C-20A237CD1851}" srcOrd="4" destOrd="0" presId="urn:microsoft.com/office/officeart/2018/2/layout/IconCircleList"/>
    <dgm:cxn modelId="{DBFEEB29-BFD4-4289-B7F0-6C41A805C050}" type="presParOf" srcId="{7CE7B4AD-B7AE-402F-AF7C-20A237CD1851}" destId="{328D1C6B-0C2B-4D41-A8C7-D6AB2AAED211}" srcOrd="0" destOrd="0" presId="urn:microsoft.com/office/officeart/2018/2/layout/IconCircleList"/>
    <dgm:cxn modelId="{91F5DD60-E334-4855-8CF4-5E9C1EC7B30C}" type="presParOf" srcId="{7CE7B4AD-B7AE-402F-AF7C-20A237CD1851}" destId="{1D215AED-4BD4-410E-B4F7-99409E8D0763}" srcOrd="1" destOrd="0" presId="urn:microsoft.com/office/officeart/2018/2/layout/IconCircleList"/>
    <dgm:cxn modelId="{084AD3DF-3DF3-4EE2-8510-AEC026CB2F4A}" type="presParOf" srcId="{7CE7B4AD-B7AE-402F-AF7C-20A237CD1851}" destId="{767C3494-22AC-46C2-8D95-B435096CBE36}" srcOrd="2" destOrd="0" presId="urn:microsoft.com/office/officeart/2018/2/layout/IconCircleList"/>
    <dgm:cxn modelId="{A330BAAD-694C-4111-8260-4638E05C7F99}" type="presParOf" srcId="{7CE7B4AD-B7AE-402F-AF7C-20A237CD1851}" destId="{02ACD610-9721-4D15-8750-FEEEE3EE1BD2}" srcOrd="3" destOrd="0" presId="urn:microsoft.com/office/officeart/2018/2/layout/IconCircleList"/>
    <dgm:cxn modelId="{B4DE1891-C93B-4A4E-AA63-304E7A8F9E24}" type="presParOf" srcId="{E2F923EA-E128-4CA2-9E7F-396E9EE87D32}" destId="{9520DBC9-44E3-43DF-88CB-075334A782BD}" srcOrd="5" destOrd="0" presId="urn:microsoft.com/office/officeart/2018/2/layout/IconCircleList"/>
    <dgm:cxn modelId="{D46AB388-02BA-4CCC-B76B-007767BC2E94}" type="presParOf" srcId="{E2F923EA-E128-4CA2-9E7F-396E9EE87D32}" destId="{DC72F620-AB10-4D15-8890-AAB72656B79B}" srcOrd="6" destOrd="0" presId="urn:microsoft.com/office/officeart/2018/2/layout/IconCircleList"/>
    <dgm:cxn modelId="{3AB32E67-311D-4609-A371-3FECFAB5CBB7}" type="presParOf" srcId="{DC72F620-AB10-4D15-8890-AAB72656B79B}" destId="{87CF543B-118F-43C4-9BBB-A829D0A2990C}" srcOrd="0" destOrd="0" presId="urn:microsoft.com/office/officeart/2018/2/layout/IconCircleList"/>
    <dgm:cxn modelId="{0A95E9A1-E780-4E59-9515-BA2598502E82}" type="presParOf" srcId="{DC72F620-AB10-4D15-8890-AAB72656B79B}" destId="{655E8F64-7AA2-4BB9-B9F7-B71ECBFB54C5}" srcOrd="1" destOrd="0" presId="urn:microsoft.com/office/officeart/2018/2/layout/IconCircleList"/>
    <dgm:cxn modelId="{EA86AC10-AECA-46CC-9A18-1903F691E6BD}" type="presParOf" srcId="{DC72F620-AB10-4D15-8890-AAB72656B79B}" destId="{A379C01D-9A64-4CC3-97FE-FDB9BCF65E31}" srcOrd="2" destOrd="0" presId="urn:microsoft.com/office/officeart/2018/2/layout/IconCircleList"/>
    <dgm:cxn modelId="{67706D90-C587-4D81-B16E-FB15BF1FAD79}" type="presParOf" srcId="{DC72F620-AB10-4D15-8890-AAB72656B79B}" destId="{450ADA51-7DFD-4E77-B3A9-A8E8D2C2422F}" srcOrd="3" destOrd="0" presId="urn:microsoft.com/office/officeart/2018/2/layout/IconCircleList"/>
    <dgm:cxn modelId="{B57B0EC3-FADE-417B-BCA2-9C4D5A7EBAB4}" type="presParOf" srcId="{E2F923EA-E128-4CA2-9E7F-396E9EE87D32}" destId="{473B0000-85BD-4203-94BB-A3CCCA7DC704}" srcOrd="7" destOrd="0" presId="urn:microsoft.com/office/officeart/2018/2/layout/IconCircleList"/>
    <dgm:cxn modelId="{95C4AFAB-F8A6-4059-B468-AC20BFAF99F7}" type="presParOf" srcId="{E2F923EA-E128-4CA2-9E7F-396E9EE87D32}" destId="{81978806-7CF2-4E86-9DD4-BFBC25B15F1A}" srcOrd="8" destOrd="0" presId="urn:microsoft.com/office/officeart/2018/2/layout/IconCircleList"/>
    <dgm:cxn modelId="{59BBCEC5-D292-451F-9555-2321DEE9803B}" type="presParOf" srcId="{81978806-7CF2-4E86-9DD4-BFBC25B15F1A}" destId="{41D5B1D5-6E5A-45AA-A777-66606BBED392}" srcOrd="0" destOrd="0" presId="urn:microsoft.com/office/officeart/2018/2/layout/IconCircleList"/>
    <dgm:cxn modelId="{1A729E29-5A8A-48BC-BDA8-57E0174A4CEF}" type="presParOf" srcId="{81978806-7CF2-4E86-9DD4-BFBC25B15F1A}" destId="{36AB77BB-B01D-4E31-986C-F88E14A17630}" srcOrd="1" destOrd="0" presId="urn:microsoft.com/office/officeart/2018/2/layout/IconCircleList"/>
    <dgm:cxn modelId="{D67D1814-10A5-4155-8C47-A446B163A259}" type="presParOf" srcId="{81978806-7CF2-4E86-9DD4-BFBC25B15F1A}" destId="{1F4E5068-E6A0-40EB-BF3C-AC23184BF463}" srcOrd="2" destOrd="0" presId="urn:microsoft.com/office/officeart/2018/2/layout/IconCircleList"/>
    <dgm:cxn modelId="{67930C69-1029-40A1-BBA2-432C0AC90064}" type="presParOf" srcId="{81978806-7CF2-4E86-9DD4-BFBC25B15F1A}" destId="{4AF6F727-4AA4-45CE-9C0F-00068344792B}" srcOrd="3" destOrd="0" presId="urn:microsoft.com/office/officeart/2018/2/layout/IconCircleList"/>
    <dgm:cxn modelId="{1FF66D96-AA11-402C-9D41-92672F84AD33}" type="presParOf" srcId="{E2F923EA-E128-4CA2-9E7F-396E9EE87D32}" destId="{C96C6649-DFAC-4C6B-AC2A-D73843FF8C34}" srcOrd="9" destOrd="0" presId="urn:microsoft.com/office/officeart/2018/2/layout/IconCircleList"/>
    <dgm:cxn modelId="{F7B155B8-D099-4AB9-9565-AEDF5E91A766}" type="presParOf" srcId="{E2F923EA-E128-4CA2-9E7F-396E9EE87D32}" destId="{CF4C32C8-E0A6-4B3E-B450-9E72C31ECE76}" srcOrd="10" destOrd="0" presId="urn:microsoft.com/office/officeart/2018/2/layout/IconCircleList"/>
    <dgm:cxn modelId="{45FBA155-7DC7-4F06-8058-0076A20DCB1B}" type="presParOf" srcId="{CF4C32C8-E0A6-4B3E-B450-9E72C31ECE76}" destId="{0CAE8721-5973-4468-AA54-2A990080843F}" srcOrd="0" destOrd="0" presId="urn:microsoft.com/office/officeart/2018/2/layout/IconCircleList"/>
    <dgm:cxn modelId="{D6A4CB88-9D87-45F8-89E6-3C1E9AB0FC86}" type="presParOf" srcId="{CF4C32C8-E0A6-4B3E-B450-9E72C31ECE76}" destId="{F49C3E08-4314-4E3A-AC63-9F985AB51EA6}" srcOrd="1" destOrd="0" presId="urn:microsoft.com/office/officeart/2018/2/layout/IconCircleList"/>
    <dgm:cxn modelId="{923343AA-FD18-4A49-A637-706879AB7D11}" type="presParOf" srcId="{CF4C32C8-E0A6-4B3E-B450-9E72C31ECE76}" destId="{576511CD-F2D9-48B5-A424-3E6C176197E8}" srcOrd="2" destOrd="0" presId="urn:microsoft.com/office/officeart/2018/2/layout/IconCircleList"/>
    <dgm:cxn modelId="{B228347B-AC5A-4427-87ED-297B2FC048E2}" type="presParOf" srcId="{CF4C32C8-E0A6-4B3E-B450-9E72C31ECE76}" destId="{F0BFA1FA-36AC-4E2D-912D-E394DF69977A}" srcOrd="3" destOrd="0" presId="urn:microsoft.com/office/officeart/2018/2/layout/IconCircleList"/>
    <dgm:cxn modelId="{8AA487C5-3B4A-440F-B0F3-2EE035A349E9}" type="presParOf" srcId="{E2F923EA-E128-4CA2-9E7F-396E9EE87D32}" destId="{24D28236-494F-40CB-B750-D1219D06E1AE}" srcOrd="11" destOrd="0" presId="urn:microsoft.com/office/officeart/2018/2/layout/IconCircleList"/>
    <dgm:cxn modelId="{A3F7D6E0-D9AB-4F97-9A2B-B00A6C4EDAEE}" type="presParOf" srcId="{E2F923EA-E128-4CA2-9E7F-396E9EE87D32}" destId="{70F2E17F-7B84-4165-9162-752BC6469594}" srcOrd="12" destOrd="0" presId="urn:microsoft.com/office/officeart/2018/2/layout/IconCircleList"/>
    <dgm:cxn modelId="{06F58384-7CC7-45F3-BF2D-734CF24CE4F2}" type="presParOf" srcId="{70F2E17F-7B84-4165-9162-752BC6469594}" destId="{085A7B58-B40C-499C-9E20-A98F7966113B}" srcOrd="0" destOrd="0" presId="urn:microsoft.com/office/officeart/2018/2/layout/IconCircleList"/>
    <dgm:cxn modelId="{9949E99B-7D7E-4480-81CA-56CF15237E3B}" type="presParOf" srcId="{70F2E17F-7B84-4165-9162-752BC6469594}" destId="{B646C01C-F7C6-4065-BC4E-E423E9F6BE7F}" srcOrd="1" destOrd="0" presId="urn:microsoft.com/office/officeart/2018/2/layout/IconCircleList"/>
    <dgm:cxn modelId="{D9F049F7-A1AA-44ED-8571-944C5D193986}" type="presParOf" srcId="{70F2E17F-7B84-4165-9162-752BC6469594}" destId="{677311CC-687F-48EC-AEF1-06E89161F84B}" srcOrd="2" destOrd="0" presId="urn:microsoft.com/office/officeart/2018/2/layout/IconCircleList"/>
    <dgm:cxn modelId="{3ED4B859-E49E-4AFE-BFBA-4B5561B9BB8D}" type="presParOf" srcId="{70F2E17F-7B84-4165-9162-752BC6469594}" destId="{48F6CE92-D65D-465E-9DB1-5C32F851967B}" srcOrd="3" destOrd="0" presId="urn:microsoft.com/office/officeart/2018/2/layout/IconCircleList"/>
    <dgm:cxn modelId="{A470A760-1338-44F5-A1BE-3A8611D8CBE9}" type="presParOf" srcId="{E2F923EA-E128-4CA2-9E7F-396E9EE87D32}" destId="{0426BE2E-0665-4A12-A805-F16F13955408}" srcOrd="13" destOrd="0" presId="urn:microsoft.com/office/officeart/2018/2/layout/IconCircleList"/>
    <dgm:cxn modelId="{2C5CE834-888F-45D4-9FDF-D49B1909FF75}" type="presParOf" srcId="{E2F923EA-E128-4CA2-9E7F-396E9EE87D32}" destId="{C754C7F0-638E-4D41-B156-B225924C1A6A}" srcOrd="14" destOrd="0" presId="urn:microsoft.com/office/officeart/2018/2/layout/IconCircleList"/>
    <dgm:cxn modelId="{02C84054-76C9-4943-B195-8F22B67F12EA}" type="presParOf" srcId="{C754C7F0-638E-4D41-B156-B225924C1A6A}" destId="{7F5F929A-46FD-47C8-8D69-EEA560212A1A}" srcOrd="0" destOrd="0" presId="urn:microsoft.com/office/officeart/2018/2/layout/IconCircleList"/>
    <dgm:cxn modelId="{63567155-24C0-4CEE-BC10-B20118A3555E}" type="presParOf" srcId="{C754C7F0-638E-4D41-B156-B225924C1A6A}" destId="{468D6ECA-F30F-401D-A664-E9C8D6757ACA}" srcOrd="1" destOrd="0" presId="urn:microsoft.com/office/officeart/2018/2/layout/IconCircleList"/>
    <dgm:cxn modelId="{DA8C27C2-D12B-40A0-BEF3-41653E139983}" type="presParOf" srcId="{C754C7F0-638E-4D41-B156-B225924C1A6A}" destId="{94D533F7-C820-43D6-A691-E4BF1A634FE7}" srcOrd="2" destOrd="0" presId="urn:microsoft.com/office/officeart/2018/2/layout/IconCircleList"/>
    <dgm:cxn modelId="{E7956F35-111E-4135-9196-45C443598B70}" type="presParOf" srcId="{C754C7F0-638E-4D41-B156-B225924C1A6A}" destId="{C3CF4553-3EC7-4BCB-BC74-F59AD4C1A493}" srcOrd="3" destOrd="0" presId="urn:microsoft.com/office/officeart/2018/2/layout/IconCircleList"/>
    <dgm:cxn modelId="{1E1E8DFB-BA93-4FFD-A336-E8A824B66637}" type="presParOf" srcId="{E2F923EA-E128-4CA2-9E7F-396E9EE87D32}" destId="{7BD021E0-A108-419C-A4D0-545B43094816}" srcOrd="15" destOrd="0" presId="urn:microsoft.com/office/officeart/2018/2/layout/IconCircleList"/>
    <dgm:cxn modelId="{DA32E2EF-3390-4F45-863A-B0D3BFFC43E7}" type="presParOf" srcId="{E2F923EA-E128-4CA2-9E7F-396E9EE87D32}" destId="{74238404-CBBC-4992-80DD-C9E4CD0C76CC}" srcOrd="16" destOrd="0" presId="urn:microsoft.com/office/officeart/2018/2/layout/IconCircleList"/>
    <dgm:cxn modelId="{4BF4E999-C279-4B02-B5F5-5D2187610D3C}" type="presParOf" srcId="{74238404-CBBC-4992-80DD-C9E4CD0C76CC}" destId="{EBF400B8-CE72-4090-B528-A8730D5634B8}" srcOrd="0" destOrd="0" presId="urn:microsoft.com/office/officeart/2018/2/layout/IconCircleList"/>
    <dgm:cxn modelId="{C4CA174C-ED6B-4760-8E4D-666AA3E890BD}" type="presParOf" srcId="{74238404-CBBC-4992-80DD-C9E4CD0C76CC}" destId="{5D432E26-3756-4273-98AD-604BF31EE15F}" srcOrd="1" destOrd="0" presId="urn:microsoft.com/office/officeart/2018/2/layout/IconCircleList"/>
    <dgm:cxn modelId="{CF8DFDCD-D327-4F51-9C82-45AEDB4C5C50}" type="presParOf" srcId="{74238404-CBBC-4992-80DD-C9E4CD0C76CC}" destId="{2D3BBC05-EF5C-4EF4-89C6-63190335A450}" srcOrd="2" destOrd="0" presId="urn:microsoft.com/office/officeart/2018/2/layout/IconCircleList"/>
    <dgm:cxn modelId="{C68BF7C5-995B-4479-9D6B-AFBAB29A6FFB}" type="presParOf" srcId="{74238404-CBBC-4992-80DD-C9E4CD0C76CC}" destId="{E992C259-5987-49EF-8A13-355D4A896DB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D847AC-7BD5-4A42-B8A1-5388A6C29812}">
      <dsp:nvSpPr>
        <dsp:cNvPr id="0" name=""/>
        <dsp:cNvSpPr/>
      </dsp:nvSpPr>
      <dsp:spPr>
        <a:xfrm>
          <a:off x="941559" y="72491"/>
          <a:ext cx="751705" cy="75170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55F8E9-DAD9-4B27-A847-ED5A882E20BB}">
      <dsp:nvSpPr>
        <dsp:cNvPr id="0" name=""/>
        <dsp:cNvSpPr/>
      </dsp:nvSpPr>
      <dsp:spPr>
        <a:xfrm>
          <a:off x="1099417" y="230349"/>
          <a:ext cx="435988" cy="435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7A2B88-69E9-456C-8AC1-681F7C3176EF}">
      <dsp:nvSpPr>
        <dsp:cNvPr id="0" name=""/>
        <dsp:cNvSpPr/>
      </dsp:nvSpPr>
      <dsp:spPr>
        <a:xfrm>
          <a:off x="1854344" y="72491"/>
          <a:ext cx="1771876" cy="751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INTRODUCTION</a:t>
          </a:r>
        </a:p>
      </dsp:txBody>
      <dsp:txXfrm>
        <a:off x="1854344" y="72491"/>
        <a:ext cx="1771876" cy="751705"/>
      </dsp:txXfrm>
    </dsp:sp>
    <dsp:sp modelId="{8DBC064A-9CB9-4E36-9240-19107C3E77AA}">
      <dsp:nvSpPr>
        <dsp:cNvPr id="0" name=""/>
        <dsp:cNvSpPr/>
      </dsp:nvSpPr>
      <dsp:spPr>
        <a:xfrm>
          <a:off x="3934956" y="72491"/>
          <a:ext cx="751705" cy="75170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333D59-B56B-4BFB-9AE3-DA102A5E8DFF}">
      <dsp:nvSpPr>
        <dsp:cNvPr id="0" name=""/>
        <dsp:cNvSpPr/>
      </dsp:nvSpPr>
      <dsp:spPr>
        <a:xfrm>
          <a:off x="4092814" y="230349"/>
          <a:ext cx="435988" cy="435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C617AA-F2B9-4E8A-9EC0-1F590360B6D6}">
      <dsp:nvSpPr>
        <dsp:cNvPr id="0" name=""/>
        <dsp:cNvSpPr/>
      </dsp:nvSpPr>
      <dsp:spPr>
        <a:xfrm>
          <a:off x="4847741" y="72491"/>
          <a:ext cx="1771876" cy="751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LITERATURE </a:t>
          </a:r>
        </a:p>
        <a:p>
          <a:pPr marL="0" lvl="0" indent="0" algn="l" defTabSz="711200">
            <a:lnSpc>
              <a:spcPct val="100000"/>
            </a:lnSpc>
            <a:spcBef>
              <a:spcPct val="0"/>
            </a:spcBef>
            <a:spcAft>
              <a:spcPct val="35000"/>
            </a:spcAft>
            <a:buNone/>
          </a:pPr>
          <a:r>
            <a:rPr lang="en-US" sz="1600" kern="1200" dirty="0"/>
            <a:t>SURVEY</a:t>
          </a:r>
        </a:p>
      </dsp:txBody>
      <dsp:txXfrm>
        <a:off x="4847741" y="72491"/>
        <a:ext cx="1771876" cy="751705"/>
      </dsp:txXfrm>
    </dsp:sp>
    <dsp:sp modelId="{328D1C6B-0C2B-4D41-A8C7-D6AB2AAED211}">
      <dsp:nvSpPr>
        <dsp:cNvPr id="0" name=""/>
        <dsp:cNvSpPr/>
      </dsp:nvSpPr>
      <dsp:spPr>
        <a:xfrm>
          <a:off x="6928353" y="72491"/>
          <a:ext cx="751705" cy="75170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215AED-4BD4-410E-B4F7-99409E8D0763}">
      <dsp:nvSpPr>
        <dsp:cNvPr id="0" name=""/>
        <dsp:cNvSpPr/>
      </dsp:nvSpPr>
      <dsp:spPr>
        <a:xfrm>
          <a:off x="7086211" y="230349"/>
          <a:ext cx="435988" cy="43598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ACD610-9721-4D15-8750-FEEEE3EE1BD2}">
      <dsp:nvSpPr>
        <dsp:cNvPr id="0" name=""/>
        <dsp:cNvSpPr/>
      </dsp:nvSpPr>
      <dsp:spPr>
        <a:xfrm>
          <a:off x="7841138" y="72491"/>
          <a:ext cx="1771876" cy="751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DATA BASE</a:t>
          </a:r>
        </a:p>
      </dsp:txBody>
      <dsp:txXfrm>
        <a:off x="7841138" y="72491"/>
        <a:ext cx="1771876" cy="751705"/>
      </dsp:txXfrm>
    </dsp:sp>
    <dsp:sp modelId="{87CF543B-118F-43C4-9BBB-A829D0A2990C}">
      <dsp:nvSpPr>
        <dsp:cNvPr id="0" name=""/>
        <dsp:cNvSpPr/>
      </dsp:nvSpPr>
      <dsp:spPr>
        <a:xfrm>
          <a:off x="941559" y="1442402"/>
          <a:ext cx="751705" cy="75170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5E8F64-7AA2-4BB9-B9F7-B71ECBFB54C5}">
      <dsp:nvSpPr>
        <dsp:cNvPr id="0" name=""/>
        <dsp:cNvSpPr/>
      </dsp:nvSpPr>
      <dsp:spPr>
        <a:xfrm>
          <a:off x="1099417" y="1600261"/>
          <a:ext cx="435988" cy="4359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0ADA51-7DFD-4E77-B3A9-A8E8D2C2422F}">
      <dsp:nvSpPr>
        <dsp:cNvPr id="0" name=""/>
        <dsp:cNvSpPr/>
      </dsp:nvSpPr>
      <dsp:spPr>
        <a:xfrm>
          <a:off x="1854344" y="1442402"/>
          <a:ext cx="1771876" cy="751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SCHEMA</a:t>
          </a:r>
        </a:p>
      </dsp:txBody>
      <dsp:txXfrm>
        <a:off x="1854344" y="1442402"/>
        <a:ext cx="1771876" cy="751705"/>
      </dsp:txXfrm>
    </dsp:sp>
    <dsp:sp modelId="{41D5B1D5-6E5A-45AA-A777-66606BBED392}">
      <dsp:nvSpPr>
        <dsp:cNvPr id="0" name=""/>
        <dsp:cNvSpPr/>
      </dsp:nvSpPr>
      <dsp:spPr>
        <a:xfrm>
          <a:off x="3934956" y="1442402"/>
          <a:ext cx="751705" cy="75170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B77BB-B01D-4E31-986C-F88E14A17630}">
      <dsp:nvSpPr>
        <dsp:cNvPr id="0" name=""/>
        <dsp:cNvSpPr/>
      </dsp:nvSpPr>
      <dsp:spPr>
        <a:xfrm>
          <a:off x="4092814" y="1600261"/>
          <a:ext cx="435988" cy="4359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F6F727-4AA4-45CE-9C0F-00068344792B}">
      <dsp:nvSpPr>
        <dsp:cNvPr id="0" name=""/>
        <dsp:cNvSpPr/>
      </dsp:nvSpPr>
      <dsp:spPr>
        <a:xfrm>
          <a:off x="4847741" y="1442402"/>
          <a:ext cx="1771876" cy="751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ER DIAGRAM</a:t>
          </a:r>
        </a:p>
      </dsp:txBody>
      <dsp:txXfrm>
        <a:off x="4847741" y="1442402"/>
        <a:ext cx="1771876" cy="751705"/>
      </dsp:txXfrm>
    </dsp:sp>
    <dsp:sp modelId="{0CAE8721-5973-4468-AA54-2A990080843F}">
      <dsp:nvSpPr>
        <dsp:cNvPr id="0" name=""/>
        <dsp:cNvSpPr/>
      </dsp:nvSpPr>
      <dsp:spPr>
        <a:xfrm>
          <a:off x="6928353" y="1442402"/>
          <a:ext cx="751705" cy="75170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C3E08-4314-4E3A-AC63-9F985AB51EA6}">
      <dsp:nvSpPr>
        <dsp:cNvPr id="0" name=""/>
        <dsp:cNvSpPr/>
      </dsp:nvSpPr>
      <dsp:spPr>
        <a:xfrm>
          <a:off x="7086211" y="1600261"/>
          <a:ext cx="435988" cy="435988"/>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BFA1FA-36AC-4E2D-912D-E394DF69977A}">
      <dsp:nvSpPr>
        <dsp:cNvPr id="0" name=""/>
        <dsp:cNvSpPr/>
      </dsp:nvSpPr>
      <dsp:spPr>
        <a:xfrm>
          <a:off x="7841138" y="1442402"/>
          <a:ext cx="1771876" cy="751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METHODOLOGY</a:t>
          </a:r>
        </a:p>
      </dsp:txBody>
      <dsp:txXfrm>
        <a:off x="7841138" y="1442402"/>
        <a:ext cx="1771876" cy="751705"/>
      </dsp:txXfrm>
    </dsp:sp>
    <dsp:sp modelId="{085A7B58-B40C-499C-9E20-A98F7966113B}">
      <dsp:nvSpPr>
        <dsp:cNvPr id="0" name=""/>
        <dsp:cNvSpPr/>
      </dsp:nvSpPr>
      <dsp:spPr>
        <a:xfrm>
          <a:off x="941559" y="2812314"/>
          <a:ext cx="751705" cy="75170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46C01C-F7C6-4065-BC4E-E423E9F6BE7F}">
      <dsp:nvSpPr>
        <dsp:cNvPr id="0" name=""/>
        <dsp:cNvSpPr/>
      </dsp:nvSpPr>
      <dsp:spPr>
        <a:xfrm>
          <a:off x="1099417" y="2970172"/>
          <a:ext cx="435988" cy="43598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F6CE92-D65D-465E-9DB1-5C32F851967B}">
      <dsp:nvSpPr>
        <dsp:cNvPr id="0" name=""/>
        <dsp:cNvSpPr/>
      </dsp:nvSpPr>
      <dsp:spPr>
        <a:xfrm>
          <a:off x="1854344" y="2812314"/>
          <a:ext cx="1771876" cy="751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IMPLEMENTATION</a:t>
          </a:r>
        </a:p>
      </dsp:txBody>
      <dsp:txXfrm>
        <a:off x="1854344" y="2812314"/>
        <a:ext cx="1771876" cy="751705"/>
      </dsp:txXfrm>
    </dsp:sp>
    <dsp:sp modelId="{7F5F929A-46FD-47C8-8D69-EEA560212A1A}">
      <dsp:nvSpPr>
        <dsp:cNvPr id="0" name=""/>
        <dsp:cNvSpPr/>
      </dsp:nvSpPr>
      <dsp:spPr>
        <a:xfrm>
          <a:off x="3934956" y="2812314"/>
          <a:ext cx="751705" cy="75170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8D6ECA-F30F-401D-A664-E9C8D6757ACA}">
      <dsp:nvSpPr>
        <dsp:cNvPr id="0" name=""/>
        <dsp:cNvSpPr/>
      </dsp:nvSpPr>
      <dsp:spPr>
        <a:xfrm>
          <a:off x="4092814" y="2970172"/>
          <a:ext cx="435988" cy="435988"/>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CF4553-3EC7-4BCB-BC74-F59AD4C1A493}">
      <dsp:nvSpPr>
        <dsp:cNvPr id="0" name=""/>
        <dsp:cNvSpPr/>
      </dsp:nvSpPr>
      <dsp:spPr>
        <a:xfrm>
          <a:off x="4847741" y="2812314"/>
          <a:ext cx="1771876" cy="751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REFERENCES</a:t>
          </a:r>
        </a:p>
      </dsp:txBody>
      <dsp:txXfrm>
        <a:off x="4847741" y="2812314"/>
        <a:ext cx="1771876" cy="751705"/>
      </dsp:txXfrm>
    </dsp:sp>
    <dsp:sp modelId="{EBF400B8-CE72-4090-B528-A8730D5634B8}">
      <dsp:nvSpPr>
        <dsp:cNvPr id="0" name=""/>
        <dsp:cNvSpPr/>
      </dsp:nvSpPr>
      <dsp:spPr>
        <a:xfrm>
          <a:off x="6928353" y="2812314"/>
          <a:ext cx="751705" cy="75170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432E26-3756-4273-98AD-604BF31EE15F}">
      <dsp:nvSpPr>
        <dsp:cNvPr id="0" name=""/>
        <dsp:cNvSpPr/>
      </dsp:nvSpPr>
      <dsp:spPr>
        <a:xfrm>
          <a:off x="7086211" y="2970172"/>
          <a:ext cx="435988" cy="435988"/>
        </a:xfrm>
        <a:prstGeom prst="rect">
          <a:avLst/>
        </a:prstGeom>
        <a:blipFill>
          <a:blip xmlns:r="http://schemas.openxmlformats.org/officeDocument/2006/relationships"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92C259-5987-49EF-8A13-355D4A896DB3}">
      <dsp:nvSpPr>
        <dsp:cNvPr id="0" name=""/>
        <dsp:cNvSpPr/>
      </dsp:nvSpPr>
      <dsp:spPr>
        <a:xfrm>
          <a:off x="7841138" y="2812314"/>
          <a:ext cx="1771876" cy="751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CONCLUSION</a:t>
          </a:r>
        </a:p>
      </dsp:txBody>
      <dsp:txXfrm>
        <a:off x="7841138" y="2812314"/>
        <a:ext cx="1771876" cy="75170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75132C-7AEA-46B0-9DD9-D47F6E539655}" type="datetimeFigureOut">
              <a:rPr lang="en-IN" smtClean="0"/>
              <a:t>02-01-2024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2AD2A3-E9C6-476E-B11D-5EF9B3239F8E}" type="slidenum">
              <a:rPr lang="en-IN" smtClean="0"/>
              <a:t>‹#›</a:t>
            </a:fld>
            <a:endParaRPr lang="en-IN"/>
          </a:p>
        </p:txBody>
      </p:sp>
    </p:spTree>
    <p:extLst>
      <p:ext uri="{BB962C8B-B14F-4D97-AF65-F5344CB8AC3E}">
        <p14:creationId xmlns:p14="http://schemas.microsoft.com/office/powerpoint/2010/main" val="1029762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pPr/>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pPr/>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a:t>
            </a:fld>
            <a:endParaRPr lang="en-US"/>
          </a:p>
        </p:txBody>
      </p:sp>
    </p:spTree>
    <p:extLst>
      <p:ext uri="{BB962C8B-B14F-4D97-AF65-F5344CB8AC3E}">
        <p14:creationId xmlns:p14="http://schemas.microsoft.com/office/powerpoint/2010/main" val="2556721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12</a:t>
            </a:fld>
            <a:endParaRPr lang="en-US"/>
          </a:p>
        </p:txBody>
      </p:sp>
    </p:spTree>
    <p:extLst>
      <p:ext uri="{BB962C8B-B14F-4D97-AF65-F5344CB8AC3E}">
        <p14:creationId xmlns:p14="http://schemas.microsoft.com/office/powerpoint/2010/main" val="1593076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18</a:t>
            </a:fld>
            <a:endParaRPr lang="en-US"/>
          </a:p>
        </p:txBody>
      </p:sp>
    </p:spTree>
    <p:extLst>
      <p:ext uri="{BB962C8B-B14F-4D97-AF65-F5344CB8AC3E}">
        <p14:creationId xmlns:p14="http://schemas.microsoft.com/office/powerpoint/2010/main" val="2180592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19</a:t>
            </a:fld>
            <a:endParaRPr lang="en-US"/>
          </a:p>
        </p:txBody>
      </p:sp>
    </p:spTree>
    <p:extLst>
      <p:ext uri="{BB962C8B-B14F-4D97-AF65-F5344CB8AC3E}">
        <p14:creationId xmlns:p14="http://schemas.microsoft.com/office/powerpoint/2010/main" val="2036770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20</a:t>
            </a:fld>
            <a:endParaRPr lang="en-US"/>
          </a:p>
        </p:txBody>
      </p:sp>
    </p:spTree>
    <p:extLst>
      <p:ext uri="{BB962C8B-B14F-4D97-AF65-F5344CB8AC3E}">
        <p14:creationId xmlns:p14="http://schemas.microsoft.com/office/powerpoint/2010/main" val="2578114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21</a:t>
            </a:fld>
            <a:endParaRPr lang="en-US"/>
          </a:p>
        </p:txBody>
      </p:sp>
    </p:spTree>
    <p:extLst>
      <p:ext uri="{BB962C8B-B14F-4D97-AF65-F5344CB8AC3E}">
        <p14:creationId xmlns:p14="http://schemas.microsoft.com/office/powerpoint/2010/main" val="4128612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E8BD47-A728-4C15-ACCB-72F3968591FE}" type="slidenum">
              <a:rPr lang="en-US" smtClean="0"/>
              <a:pPr/>
              <a:t>22</a:t>
            </a:fld>
            <a:endParaRPr lang="en-US"/>
          </a:p>
        </p:txBody>
      </p:sp>
    </p:spTree>
    <p:extLst>
      <p:ext uri="{BB962C8B-B14F-4D97-AF65-F5344CB8AC3E}">
        <p14:creationId xmlns:p14="http://schemas.microsoft.com/office/powerpoint/2010/main" val="3486552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23</a:t>
            </a:fld>
            <a:endParaRPr lang="en-US"/>
          </a:p>
        </p:txBody>
      </p:sp>
    </p:spTree>
    <p:extLst>
      <p:ext uri="{BB962C8B-B14F-4D97-AF65-F5344CB8AC3E}">
        <p14:creationId xmlns:p14="http://schemas.microsoft.com/office/powerpoint/2010/main" val="2211328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2</a:t>
            </a:fld>
            <a:endParaRPr lang="en-US"/>
          </a:p>
        </p:txBody>
      </p:sp>
    </p:spTree>
    <p:extLst>
      <p:ext uri="{BB962C8B-B14F-4D97-AF65-F5344CB8AC3E}">
        <p14:creationId xmlns:p14="http://schemas.microsoft.com/office/powerpoint/2010/main" val="3402273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5</a:t>
            </a:fld>
            <a:endParaRPr lang="en-US"/>
          </a:p>
        </p:txBody>
      </p:sp>
    </p:spTree>
    <p:extLst>
      <p:ext uri="{BB962C8B-B14F-4D97-AF65-F5344CB8AC3E}">
        <p14:creationId xmlns:p14="http://schemas.microsoft.com/office/powerpoint/2010/main" val="399985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7</a:t>
            </a:fld>
            <a:endParaRPr lang="en-US"/>
          </a:p>
        </p:txBody>
      </p:sp>
    </p:spTree>
    <p:extLst>
      <p:ext uri="{BB962C8B-B14F-4D97-AF65-F5344CB8AC3E}">
        <p14:creationId xmlns:p14="http://schemas.microsoft.com/office/powerpoint/2010/main" val="3768259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8</a:t>
            </a:fld>
            <a:endParaRPr lang="en-US"/>
          </a:p>
        </p:txBody>
      </p:sp>
    </p:spTree>
    <p:extLst>
      <p:ext uri="{BB962C8B-B14F-4D97-AF65-F5344CB8AC3E}">
        <p14:creationId xmlns:p14="http://schemas.microsoft.com/office/powerpoint/2010/main" val="2458452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9</a:t>
            </a:fld>
            <a:endParaRPr lang="en-US"/>
          </a:p>
        </p:txBody>
      </p:sp>
    </p:spTree>
    <p:extLst>
      <p:ext uri="{BB962C8B-B14F-4D97-AF65-F5344CB8AC3E}">
        <p14:creationId xmlns:p14="http://schemas.microsoft.com/office/powerpoint/2010/main" val="1987766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10</a:t>
            </a:fld>
            <a:endParaRPr lang="en-US"/>
          </a:p>
        </p:txBody>
      </p:sp>
    </p:spTree>
    <p:extLst>
      <p:ext uri="{BB962C8B-B14F-4D97-AF65-F5344CB8AC3E}">
        <p14:creationId xmlns:p14="http://schemas.microsoft.com/office/powerpoint/2010/main" val="2927127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11</a:t>
            </a:fld>
            <a:endParaRPr lang="en-US"/>
          </a:p>
        </p:txBody>
      </p:sp>
    </p:spTree>
    <p:extLst>
      <p:ext uri="{BB962C8B-B14F-4D97-AF65-F5344CB8AC3E}">
        <p14:creationId xmlns:p14="http://schemas.microsoft.com/office/powerpoint/2010/main" val="3586567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Final project Presentation, 21AIE214</a:t>
            </a:r>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3551266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Final project Presentation, 21AIE214</a:t>
            </a:r>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103243385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Final project Presentation, 21AIE214</a:t>
            </a:r>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1297174671"/>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Final project Presentation, 21AIE214</a:t>
            </a:r>
          </a:p>
        </p:txBody>
      </p:sp>
      <p:sp>
        <p:nvSpPr>
          <p:cNvPr id="4" name="Slide Number Placeholder 3"/>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547718580"/>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Final project Presentation, 21AIE214</a:t>
            </a:r>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1114124056"/>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Final project Presentation, 21AIE214</a:t>
            </a:r>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08383830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Final project Presentation, 21AIE214</a:t>
            </a:r>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346904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Final project Presentation, 21AIE214</a:t>
            </a:r>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3373122375"/>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Final project Presentation, 21AIE214</a:t>
            </a:r>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944405469"/>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Final project Presentation, 21AIE214</a:t>
            </a:r>
          </a:p>
        </p:txBody>
      </p:sp>
      <p:sp>
        <p:nvSpPr>
          <p:cNvPr id="9" name="Slide Number Placeholder 8"/>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62291643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Final project Presentation, 21AIE214</a:t>
            </a:r>
          </a:p>
        </p:txBody>
      </p:sp>
      <p:sp>
        <p:nvSpPr>
          <p:cNvPr id="5" name="Slide Number Placeholder 4"/>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1871173174"/>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Final project Presentation, 21AIE214</a:t>
            </a:r>
          </a:p>
        </p:txBody>
      </p:sp>
      <p:sp>
        <p:nvSpPr>
          <p:cNvPr id="4" name="Slide Number Placeholder 3"/>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209466017"/>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Final project Presentation, 21AIE214</a:t>
            </a:r>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1426475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endParaRPr lang="en-US"/>
          </a:p>
        </p:txBody>
      </p:sp>
      <p:sp>
        <p:nvSpPr>
          <p:cNvPr id="6" name="Footer Placeholder 5"/>
          <p:cNvSpPr>
            <a:spLocks noGrp="1"/>
          </p:cNvSpPr>
          <p:nvPr>
            <p:ph type="ftr" sz="quarter" idx="11"/>
          </p:nvPr>
        </p:nvSpPr>
        <p:spPr>
          <a:xfrm>
            <a:off x="590396" y="6041362"/>
            <a:ext cx="3295413" cy="365125"/>
          </a:xfrm>
        </p:spPr>
        <p:txBody>
          <a:bodyPr/>
          <a:lstStyle/>
          <a:p>
            <a:r>
              <a:rPr lang="en-US"/>
              <a:t>Final project Presentation, 21AIE214</a:t>
            </a:r>
          </a:p>
        </p:txBody>
      </p:sp>
      <p:sp>
        <p:nvSpPr>
          <p:cNvPr id="7" name="Slide Number Placeholder 6"/>
          <p:cNvSpPr>
            <a:spLocks noGrp="1"/>
          </p:cNvSpPr>
          <p:nvPr>
            <p:ph type="sldNum" sz="quarter" idx="12"/>
          </p:nvPr>
        </p:nvSpPr>
        <p:spPr>
          <a:xfrm>
            <a:off x="4862689" y="5915888"/>
            <a:ext cx="1062155" cy="490599"/>
          </a:xfrm>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848511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a:t>Final project Presentation, 21AIE214</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1020493099"/>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Lst>
  <p:hf sldNum="0" hd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3"/>
          <a:stretch>
            <a:fillRect/>
          </a:stretch>
        </p:blipFill>
        <p:spPr>
          <a:xfrm>
            <a:off x="1429797" y="5118727"/>
            <a:ext cx="4590899" cy="1510975"/>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6350103" y="5185407"/>
            <a:ext cx="5706534" cy="1323439"/>
          </a:xfrm>
          <a:prstGeom prst="rect">
            <a:avLst/>
          </a:prstGeom>
          <a:noFill/>
        </p:spPr>
        <p:txBody>
          <a:bodyPr wrap="square" lIns="91440" tIns="45720" rIns="91440" bIns="45720" rtlCol="0" anchor="t">
            <a:spAutoFit/>
          </a:bodyPr>
          <a:lstStyle/>
          <a:p>
            <a:r>
              <a:rPr lang="en-US" sz="2000" b="1" dirty="0">
                <a:latin typeface="Georgia" panose="02040502050405020303" pitchFamily="18" charset="0"/>
                <a:cs typeface="Times New Roman" panose="02020603050405020304" pitchFamily="18" charset="0"/>
              </a:rPr>
              <a:t>Date:01/12/23</a:t>
            </a:r>
          </a:p>
          <a:p>
            <a:r>
              <a:rPr lang="en-US" sz="2000" b="1" dirty="0">
                <a:latin typeface="Georgia" panose="02040502050405020303" pitchFamily="18" charset="0"/>
                <a:cs typeface="Times New Roman" panose="02020603050405020304" pitchFamily="18" charset="0"/>
              </a:rPr>
              <a:t>Course :CSE</a:t>
            </a:r>
          </a:p>
          <a:p>
            <a:r>
              <a:rPr lang="en-US" sz="2000" b="1" dirty="0">
                <a:latin typeface="Georgia" panose="02040502050405020303" pitchFamily="18" charset="0"/>
                <a:cs typeface="Times New Roman" panose="02020603050405020304" pitchFamily="18" charset="0"/>
              </a:rPr>
              <a:t>Divya </a:t>
            </a:r>
            <a:r>
              <a:rPr lang="en-US" sz="2000" b="1" dirty="0" err="1">
                <a:latin typeface="Georgia" panose="02040502050405020303" pitchFamily="18" charset="0"/>
                <a:cs typeface="Times New Roman" panose="02020603050405020304" pitchFamily="18" charset="0"/>
              </a:rPr>
              <a:t>Maam</a:t>
            </a:r>
            <a:endParaRPr lang="en-US" sz="2000" b="1" dirty="0">
              <a:latin typeface="Georgia" panose="02040502050405020303" pitchFamily="18" charset="0"/>
              <a:cs typeface="Times New Roman" panose="02020603050405020304" pitchFamily="18" charset="0"/>
            </a:endParaRPr>
          </a:p>
          <a:p>
            <a:r>
              <a:rPr lang="en-US" sz="2000" b="1" dirty="0">
                <a:latin typeface="Georgia"/>
                <a:cs typeface="Times New Roman"/>
              </a:rPr>
              <a:t>AI 5</a:t>
            </a:r>
            <a:r>
              <a:rPr lang="en-US" sz="2000" b="1" baseline="30000" dirty="0">
                <a:latin typeface="Georgia"/>
                <a:cs typeface="Times New Roman"/>
              </a:rPr>
              <a:t>th</a:t>
            </a:r>
            <a:r>
              <a:rPr lang="en-US" sz="2000" b="1" dirty="0">
                <a:latin typeface="Georgia"/>
                <a:cs typeface="Times New Roman"/>
              </a:rPr>
              <a:t>  Sem –E Sec</a:t>
            </a: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66998" y="5118727"/>
            <a:ext cx="0" cy="1478698"/>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06A3B953-744B-3D4F-8898-C0158B157C87}"/>
              </a:ext>
            </a:extLst>
          </p:cNvPr>
          <p:cNvSpPr/>
          <p:nvPr/>
        </p:nvSpPr>
        <p:spPr>
          <a:xfrm>
            <a:off x="414342" y="600767"/>
            <a:ext cx="11487140" cy="830997"/>
          </a:xfrm>
          <a:prstGeom prst="rect">
            <a:avLst/>
          </a:prstGeom>
          <a:noFill/>
        </p:spPr>
        <p:txBody>
          <a:bodyPr wrap="square" lIns="91440" tIns="45720" rIns="91440" bIns="45720" anchor="t">
            <a:spAutoFit/>
          </a:bodyPr>
          <a:lstStyle/>
          <a:p>
            <a:pPr algn="ctr" defTabSz="914400"/>
            <a:r>
              <a:rPr lang="en-US" sz="4800" b="1" dirty="0">
                <a:solidFill>
                  <a:prstClr val="white"/>
                </a:solidFill>
                <a:latin typeface="Georgia" panose="02040502050405020303" pitchFamily="18" charset="0"/>
              </a:rPr>
              <a:t>STUDENT FACE LOGIN PORTAL</a:t>
            </a:r>
          </a:p>
        </p:txBody>
      </p:sp>
      <p:sp>
        <p:nvSpPr>
          <p:cNvPr id="11" name="TextBox 10">
            <a:extLst>
              <a:ext uri="{FF2B5EF4-FFF2-40B4-BE49-F238E27FC236}">
                <a16:creationId xmlns:a16="http://schemas.microsoft.com/office/drawing/2014/main" id="{BE776D66-1F2F-B348-8DC7-42BD5D86556D}"/>
              </a:ext>
            </a:extLst>
          </p:cNvPr>
          <p:cNvSpPr txBox="1"/>
          <p:nvPr/>
        </p:nvSpPr>
        <p:spPr>
          <a:xfrm>
            <a:off x="3327298" y="2833323"/>
            <a:ext cx="5876072" cy="1631216"/>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cs typeface="Times New Roman" panose="02020603050405020304" pitchFamily="18" charset="0"/>
              </a:rPr>
              <a:t>Team Members</a:t>
            </a:r>
          </a:p>
          <a:p>
            <a:endParaRPr lang="en-US" sz="2000" b="1" dirty="0">
              <a:solidFill>
                <a:schemeClr val="bg1"/>
              </a:solidFill>
              <a:latin typeface="Georgia" panose="02040502050405020303" pitchFamily="18" charset="0"/>
              <a:cs typeface="Times New Roman" panose="02020603050405020304" pitchFamily="18" charset="0"/>
            </a:endParaRPr>
          </a:p>
          <a:p>
            <a:r>
              <a:rPr lang="en-US" sz="2000" b="1" dirty="0">
                <a:solidFill>
                  <a:schemeClr val="bg1"/>
                </a:solidFill>
                <a:latin typeface="Georgia" panose="02040502050405020303" pitchFamily="18" charset="0"/>
                <a:cs typeface="Times New Roman" panose="02020603050405020304" pitchFamily="18" charset="0"/>
              </a:rPr>
              <a:t>B.SAI ABHISHEK           BL.EN.U4AIE21015</a:t>
            </a:r>
          </a:p>
          <a:p>
            <a:r>
              <a:rPr lang="en-US" sz="2000" b="1" dirty="0">
                <a:solidFill>
                  <a:schemeClr val="bg1"/>
                </a:solidFill>
                <a:latin typeface="Georgia" panose="02040502050405020303" pitchFamily="18" charset="0"/>
                <a:cs typeface="Times New Roman" panose="02020603050405020304" pitchFamily="18" charset="0"/>
              </a:rPr>
              <a:t>B.RUCHITH BALAJI     BL.EN.U4AIE21017 </a:t>
            </a:r>
          </a:p>
          <a:p>
            <a:r>
              <a:rPr lang="en-US" sz="2000" b="1" dirty="0">
                <a:solidFill>
                  <a:schemeClr val="bg1"/>
                </a:solidFill>
                <a:latin typeface="Georgia" panose="02040502050405020303" pitchFamily="18" charset="0"/>
                <a:cs typeface="Times New Roman" panose="02020603050405020304" pitchFamily="18" charset="0"/>
              </a:rPr>
              <a:t>CHILLAKURU HARI     BL.EN.U4AIE21038</a:t>
            </a:r>
          </a:p>
        </p:txBody>
      </p:sp>
      <p:pic>
        <p:nvPicPr>
          <p:cNvPr id="2" name="Picture 1" descr="A picture containing drawing&#10;&#10;Description automatically generated">
            <a:extLst>
              <a:ext uri="{FF2B5EF4-FFF2-40B4-BE49-F238E27FC236}">
                <a16:creationId xmlns:a16="http://schemas.microsoft.com/office/drawing/2014/main" id="{DAE7BE63-89C1-63ED-8E86-BE6B805CD368}"/>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139827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E9A9A792-903D-E679-39E5-9E8A5B6BA22E}"/>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SQLite DB</a:t>
            </a:r>
          </a:p>
        </p:txBody>
      </p:sp>
      <p:sp>
        <p:nvSpPr>
          <p:cNvPr id="3" name="TextBox 2">
            <a:extLst>
              <a:ext uri="{FF2B5EF4-FFF2-40B4-BE49-F238E27FC236}">
                <a16:creationId xmlns:a16="http://schemas.microsoft.com/office/drawing/2014/main" id="{24DFFC4A-CFCE-DCB0-8681-43680FD678D2}"/>
              </a:ext>
            </a:extLst>
          </p:cNvPr>
          <p:cNvSpPr txBox="1"/>
          <p:nvPr/>
        </p:nvSpPr>
        <p:spPr>
          <a:xfrm>
            <a:off x="810000" y="3244849"/>
            <a:ext cx="3835583" cy="1968500"/>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altLang="en-US" sz="1600" dirty="0"/>
              <a:t>SQLite is a server-less, embedded SQL database engine. </a:t>
            </a:r>
          </a:p>
          <a:p>
            <a:pPr marL="285750" indent="-285750">
              <a:spcBef>
                <a:spcPct val="20000"/>
              </a:spcBef>
              <a:spcAft>
                <a:spcPts val="600"/>
              </a:spcAft>
              <a:buClr>
                <a:schemeClr val="accent1"/>
              </a:buClr>
              <a:buFont typeface="Wingdings 2" charset="2"/>
              <a:buChar char=""/>
            </a:pPr>
            <a:r>
              <a:rPr lang="en-US" altLang="en-US" sz="1600" dirty="0"/>
              <a:t>It's a library that software developers embed in their apps, and is the most widely used database engine</a:t>
            </a:r>
          </a:p>
        </p:txBody>
      </p:sp>
      <p:pic>
        <p:nvPicPr>
          <p:cNvPr id="6" name="Picture 5" descr="A picture containing drawing&#10;&#10;Description automatically generated">
            <a:extLst>
              <a:ext uri="{FF2B5EF4-FFF2-40B4-BE49-F238E27FC236}">
                <a16:creationId xmlns:a16="http://schemas.microsoft.com/office/drawing/2014/main" id="{4A364501-6382-04EC-7837-D63FA7E5FE5E}"/>
              </a:ext>
            </a:extLst>
          </p:cNvPr>
          <p:cNvPicPr>
            <a:picLocks noChangeAspect="1"/>
          </p:cNvPicPr>
          <p:nvPr/>
        </p:nvPicPr>
        <p:blipFill>
          <a:blip r:embed="rId3"/>
          <a:stretch>
            <a:fillRect/>
          </a:stretch>
        </p:blipFill>
        <p:spPr>
          <a:xfrm>
            <a:off x="9801606" y="0"/>
            <a:ext cx="2390394" cy="786736"/>
          </a:xfrm>
          <a:prstGeom prst="rect">
            <a:avLst/>
          </a:prstGeom>
        </p:spPr>
      </p:pic>
      <p:pic>
        <p:nvPicPr>
          <p:cNvPr id="7" name="Picture 6">
            <a:extLst>
              <a:ext uri="{FF2B5EF4-FFF2-40B4-BE49-F238E27FC236}">
                <a16:creationId xmlns:a16="http://schemas.microsoft.com/office/drawing/2014/main" id="{464B0149-05F6-2655-01E5-5AE158969918}"/>
              </a:ext>
            </a:extLst>
          </p:cNvPr>
          <p:cNvPicPr>
            <a:picLocks noChangeAspect="1"/>
          </p:cNvPicPr>
          <p:nvPr/>
        </p:nvPicPr>
        <p:blipFill>
          <a:blip r:embed="rId4"/>
          <a:stretch>
            <a:fillRect/>
          </a:stretch>
        </p:blipFill>
        <p:spPr>
          <a:xfrm>
            <a:off x="5708467" y="2596299"/>
            <a:ext cx="6096000" cy="3265601"/>
          </a:xfrm>
          <a:prstGeom prst="roundRect">
            <a:avLst>
              <a:gd name="adj" fmla="val 150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76336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E9A9A792-903D-E679-39E5-9E8A5B6BA22E}"/>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SQLite DB - Features</a:t>
            </a:r>
          </a:p>
        </p:txBody>
      </p:sp>
      <p:sp>
        <p:nvSpPr>
          <p:cNvPr id="3" name="TextBox 2">
            <a:extLst>
              <a:ext uri="{FF2B5EF4-FFF2-40B4-BE49-F238E27FC236}">
                <a16:creationId xmlns:a16="http://schemas.microsoft.com/office/drawing/2014/main" id="{24DFFC4A-CFCE-DCB0-8681-43680FD678D2}"/>
              </a:ext>
            </a:extLst>
          </p:cNvPr>
          <p:cNvSpPr txBox="1"/>
          <p:nvPr/>
        </p:nvSpPr>
        <p:spPr>
          <a:xfrm>
            <a:off x="818713" y="2413000"/>
            <a:ext cx="10230287" cy="3632200"/>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altLang="en-US" sz="1600" b="1" dirty="0"/>
              <a:t>Embedded: </a:t>
            </a:r>
            <a:r>
              <a:rPr lang="en-US" altLang="en-US" sz="1600" dirty="0"/>
              <a:t>SQLite doesn't have a separate server process and reads and writes directly to disk files.</a:t>
            </a:r>
          </a:p>
          <a:p>
            <a:pPr marL="285750" indent="-285750">
              <a:spcBef>
                <a:spcPct val="20000"/>
              </a:spcBef>
              <a:spcAft>
                <a:spcPts val="600"/>
              </a:spcAft>
              <a:buClr>
                <a:schemeClr val="accent1"/>
              </a:buClr>
              <a:buFont typeface="Wingdings 2" charset="2"/>
              <a:buChar char=""/>
            </a:pPr>
            <a:r>
              <a:rPr lang="en-US" altLang="en-US" sz="1600" b="1" dirty="0"/>
              <a:t>In-memory:</a:t>
            </a:r>
            <a:r>
              <a:rPr lang="en-US" altLang="en-US" sz="1600" dirty="0"/>
              <a:t> SQLite is an open-source library that doesn't require installation.</a:t>
            </a:r>
          </a:p>
          <a:p>
            <a:pPr marL="285750" indent="-285750">
              <a:spcBef>
                <a:spcPct val="20000"/>
              </a:spcBef>
              <a:spcAft>
                <a:spcPts val="600"/>
              </a:spcAft>
              <a:buClr>
                <a:schemeClr val="accent1"/>
              </a:buClr>
              <a:buFont typeface="Wingdings 2" charset="2"/>
              <a:buChar char=""/>
            </a:pPr>
            <a:r>
              <a:rPr lang="en-US" altLang="en-US" sz="1600" b="1" dirty="0"/>
              <a:t>Small:</a:t>
            </a:r>
            <a:r>
              <a:rPr lang="en-US" altLang="en-US" sz="1600" dirty="0"/>
              <a:t> SQLite is less than 500 KB in size, which is smaller than other database management systems.</a:t>
            </a:r>
          </a:p>
          <a:p>
            <a:pPr marL="285750" indent="-285750">
              <a:spcBef>
                <a:spcPct val="20000"/>
              </a:spcBef>
              <a:spcAft>
                <a:spcPts val="600"/>
              </a:spcAft>
              <a:buClr>
                <a:schemeClr val="accent1"/>
              </a:buClr>
              <a:buFont typeface="Wingdings 2" charset="2"/>
              <a:buChar char=""/>
            </a:pPr>
            <a:r>
              <a:rPr lang="en-US" altLang="en-US" sz="1600" b="1" dirty="0"/>
              <a:t>Built-in:</a:t>
            </a:r>
            <a:r>
              <a:rPr lang="en-US" altLang="en-US" sz="1600" dirty="0"/>
              <a:t> SQLite is built into all mobile phones and most computers.</a:t>
            </a:r>
          </a:p>
          <a:p>
            <a:pPr marL="285750" indent="-285750">
              <a:spcBef>
                <a:spcPct val="20000"/>
              </a:spcBef>
              <a:spcAft>
                <a:spcPts val="600"/>
              </a:spcAft>
              <a:buClr>
                <a:schemeClr val="accent1"/>
              </a:buClr>
              <a:buFont typeface="Wingdings 2" charset="2"/>
              <a:buChar char=""/>
            </a:pPr>
            <a:r>
              <a:rPr lang="en-US" altLang="en-US" sz="1600" b="1" dirty="0"/>
              <a:t>Reliable:</a:t>
            </a:r>
            <a:r>
              <a:rPr lang="en-US" altLang="en-US" sz="1600" dirty="0"/>
              <a:t> SQLite is a full-featured, high-reliability database engine.</a:t>
            </a:r>
            <a:endParaRPr lang="en-US" sz="1600" dirty="0"/>
          </a:p>
        </p:txBody>
      </p:sp>
      <p:pic>
        <p:nvPicPr>
          <p:cNvPr id="6" name="Picture 5" descr="A picture containing drawing&#10;&#10;Description automatically generated">
            <a:extLst>
              <a:ext uri="{FF2B5EF4-FFF2-40B4-BE49-F238E27FC236}">
                <a16:creationId xmlns:a16="http://schemas.microsoft.com/office/drawing/2014/main" id="{4A364501-6382-04EC-7837-D63FA7E5FE5E}"/>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767074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E9A9A792-903D-E679-39E5-9E8A5B6BA22E}"/>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SCHEMA</a:t>
            </a:r>
          </a:p>
        </p:txBody>
      </p:sp>
      <p:sp>
        <p:nvSpPr>
          <p:cNvPr id="3" name="TextBox 2">
            <a:extLst>
              <a:ext uri="{FF2B5EF4-FFF2-40B4-BE49-F238E27FC236}">
                <a16:creationId xmlns:a16="http://schemas.microsoft.com/office/drawing/2014/main" id="{24DFFC4A-CFCE-DCB0-8681-43680FD678D2}"/>
              </a:ext>
            </a:extLst>
          </p:cNvPr>
          <p:cNvSpPr txBox="1"/>
          <p:nvPr/>
        </p:nvSpPr>
        <p:spPr>
          <a:xfrm>
            <a:off x="810000" y="2314305"/>
            <a:ext cx="4066800" cy="1838595"/>
          </a:xfrm>
          <a:prstGeom prst="rect">
            <a:avLst/>
          </a:prstGeom>
        </p:spPr>
        <p:txBody>
          <a:bodyPr vert="horz" lIns="91440" tIns="45720" rIns="91440" bIns="45720" rtlCol="0" anchor="ctr">
            <a:normAutofit/>
          </a:bodyPr>
          <a:lstStyle/>
          <a:p>
            <a:pPr marL="285750" indent="-285750">
              <a:buFont typeface="Courier New" panose="02070309020205020404" pitchFamily="49" charset="0"/>
              <a:buChar char="o"/>
            </a:pPr>
            <a:r>
              <a:rPr lang="en-IN" altLang="en-US" sz="2400" b="1" dirty="0"/>
              <a:t>Entities:</a:t>
            </a:r>
            <a:endParaRPr lang="en-IN" altLang="en-US" sz="2400" dirty="0"/>
          </a:p>
          <a:p>
            <a:pPr marL="742950" lvl="1" indent="-285750">
              <a:buFont typeface="Courier New" panose="02070309020205020404" pitchFamily="49" charset="0"/>
              <a:buChar char="o"/>
            </a:pPr>
            <a:r>
              <a:rPr lang="en-IN" altLang="en-US" sz="2000" dirty="0"/>
              <a:t>Student</a:t>
            </a:r>
          </a:p>
          <a:p>
            <a:pPr marL="742950" lvl="1" indent="-285750">
              <a:buFont typeface="Courier New" panose="02070309020205020404" pitchFamily="49" charset="0"/>
              <a:buChar char="o"/>
            </a:pPr>
            <a:r>
              <a:rPr lang="en-IN" altLang="en-US" sz="2000" dirty="0"/>
              <a:t>User Account</a:t>
            </a:r>
          </a:p>
          <a:p>
            <a:pPr marL="742950" lvl="1" indent="-285750">
              <a:buFont typeface="Courier New" panose="02070309020205020404" pitchFamily="49" charset="0"/>
              <a:buChar char="o"/>
            </a:pPr>
            <a:r>
              <a:rPr lang="en-IN" altLang="en-US" sz="2000" dirty="0"/>
              <a:t>Face Recognition Data</a:t>
            </a:r>
          </a:p>
        </p:txBody>
      </p:sp>
      <p:pic>
        <p:nvPicPr>
          <p:cNvPr id="6" name="Picture 5" descr="A picture containing drawing&#10;&#10;Description automatically generated">
            <a:extLst>
              <a:ext uri="{FF2B5EF4-FFF2-40B4-BE49-F238E27FC236}">
                <a16:creationId xmlns:a16="http://schemas.microsoft.com/office/drawing/2014/main" id="{4A364501-6382-04EC-7837-D63FA7E5FE5E}"/>
              </a:ext>
            </a:extLst>
          </p:cNvPr>
          <p:cNvPicPr>
            <a:picLocks noChangeAspect="1"/>
          </p:cNvPicPr>
          <p:nvPr/>
        </p:nvPicPr>
        <p:blipFill>
          <a:blip r:embed="rId3"/>
          <a:stretch>
            <a:fillRect/>
          </a:stretch>
        </p:blipFill>
        <p:spPr>
          <a:xfrm>
            <a:off x="9801606" y="0"/>
            <a:ext cx="2390394" cy="786736"/>
          </a:xfrm>
          <a:prstGeom prst="rect">
            <a:avLst/>
          </a:prstGeom>
        </p:spPr>
      </p:pic>
      <p:sp>
        <p:nvSpPr>
          <p:cNvPr id="2" name="TextBox 1">
            <a:extLst>
              <a:ext uri="{FF2B5EF4-FFF2-40B4-BE49-F238E27FC236}">
                <a16:creationId xmlns:a16="http://schemas.microsoft.com/office/drawing/2014/main" id="{57EC18C0-F5D7-A115-CE41-BD816F8CC9DA}"/>
              </a:ext>
            </a:extLst>
          </p:cNvPr>
          <p:cNvSpPr txBox="1"/>
          <p:nvPr/>
        </p:nvSpPr>
        <p:spPr>
          <a:xfrm>
            <a:off x="5734805" y="2314305"/>
            <a:ext cx="5990469" cy="4362233"/>
          </a:xfrm>
          <a:prstGeom prst="rect">
            <a:avLst/>
          </a:prstGeom>
        </p:spPr>
        <p:txBody>
          <a:bodyPr vert="horz" lIns="91440" tIns="45720" rIns="91440" bIns="45720" rtlCol="0" anchor="ctr">
            <a:normAutofit fontScale="70000" lnSpcReduction="20000"/>
          </a:bodyPr>
          <a:lstStyle/>
          <a:p>
            <a:pPr marL="285750" indent="-285750">
              <a:buFont typeface="Courier New" panose="02070309020205020404" pitchFamily="49" charset="0"/>
              <a:buChar char="o"/>
            </a:pPr>
            <a:r>
              <a:rPr lang="en-IN" altLang="en-US" sz="2400" b="1" dirty="0"/>
              <a:t>Attributes:</a:t>
            </a:r>
          </a:p>
          <a:p>
            <a:pPr marL="285750" indent="-285750">
              <a:buFont typeface="Courier New" panose="02070309020205020404" pitchFamily="49" charset="0"/>
              <a:buChar char="o"/>
            </a:pPr>
            <a:endParaRPr lang="en-IN" altLang="en-US" sz="2400" dirty="0"/>
          </a:p>
          <a:p>
            <a:pPr marL="742950" lvl="1" indent="-285750">
              <a:buFont typeface="Courier New" panose="02070309020205020404" pitchFamily="49" charset="0"/>
              <a:buChar char="o"/>
            </a:pPr>
            <a:r>
              <a:rPr lang="en-IN" altLang="en-US" sz="2400" b="1" dirty="0"/>
              <a:t>Student:</a:t>
            </a:r>
          </a:p>
          <a:p>
            <a:pPr marL="742950" lvl="1" indent="-285750">
              <a:buFont typeface="Courier New" panose="02070309020205020404" pitchFamily="49" charset="0"/>
              <a:buChar char="o"/>
            </a:pPr>
            <a:endParaRPr lang="en-IN" altLang="en-US" sz="2400" dirty="0"/>
          </a:p>
          <a:p>
            <a:pPr marL="1200150" lvl="2" indent="-285750">
              <a:buFont typeface="Courier New" panose="02070309020205020404" pitchFamily="49" charset="0"/>
              <a:buChar char="o"/>
            </a:pPr>
            <a:r>
              <a:rPr lang="en-IN" altLang="en-US" sz="2400" dirty="0" err="1"/>
              <a:t>StudentID</a:t>
            </a:r>
            <a:r>
              <a:rPr lang="en-IN" altLang="en-US" sz="2400" dirty="0"/>
              <a:t> (Primary Key) - Char </a:t>
            </a:r>
          </a:p>
          <a:p>
            <a:pPr marL="1200150" lvl="2" indent="-285750">
              <a:buFont typeface="Courier New" panose="02070309020205020404" pitchFamily="49" charset="0"/>
              <a:buChar char="o"/>
            </a:pPr>
            <a:r>
              <a:rPr lang="en-IN" altLang="en-US" sz="2400" dirty="0"/>
              <a:t>FirstName - </a:t>
            </a:r>
            <a:r>
              <a:rPr lang="en-IN" altLang="en-US" sz="2400" dirty="0" err="1"/>
              <a:t>VarChar</a:t>
            </a:r>
            <a:endParaRPr lang="en-IN" altLang="en-US" sz="2400" dirty="0"/>
          </a:p>
          <a:p>
            <a:pPr marL="1200150" lvl="2" indent="-285750">
              <a:buFont typeface="Courier New" panose="02070309020205020404" pitchFamily="49" charset="0"/>
              <a:buChar char="o"/>
            </a:pPr>
            <a:r>
              <a:rPr lang="en-IN" altLang="en-US" sz="2400" dirty="0" err="1"/>
              <a:t>LastName</a:t>
            </a:r>
            <a:r>
              <a:rPr lang="en-IN" altLang="en-US" sz="2400" dirty="0"/>
              <a:t> - </a:t>
            </a:r>
            <a:r>
              <a:rPr lang="en-IN" altLang="en-US" sz="2400" dirty="0" err="1"/>
              <a:t>VarChar</a:t>
            </a:r>
            <a:endParaRPr lang="en-IN" altLang="en-US" sz="2400" dirty="0"/>
          </a:p>
          <a:p>
            <a:pPr marL="1200150" lvl="2" indent="-285750">
              <a:buFont typeface="Courier New" panose="02070309020205020404" pitchFamily="49" charset="0"/>
              <a:buChar char="o"/>
            </a:pPr>
            <a:r>
              <a:rPr lang="en-IN" altLang="en-US" sz="2400" dirty="0"/>
              <a:t>Email – </a:t>
            </a:r>
            <a:r>
              <a:rPr lang="en-IN" altLang="en-US" sz="2400" dirty="0" err="1"/>
              <a:t>VarChar</a:t>
            </a:r>
            <a:endParaRPr lang="en-IN" altLang="en-US" sz="2400" dirty="0"/>
          </a:p>
          <a:p>
            <a:pPr marL="1200150" lvl="2" indent="-285750">
              <a:buFont typeface="Courier New" panose="02070309020205020404" pitchFamily="49" charset="0"/>
              <a:buChar char="o"/>
            </a:pPr>
            <a:r>
              <a:rPr lang="en-IN" altLang="en-US" sz="2400" dirty="0"/>
              <a:t>Other relevant attributes</a:t>
            </a:r>
          </a:p>
          <a:p>
            <a:pPr marL="742950" lvl="1" indent="-285750">
              <a:buFont typeface="Courier New" panose="02070309020205020404" pitchFamily="49" charset="0"/>
              <a:buChar char="o"/>
            </a:pPr>
            <a:r>
              <a:rPr lang="en-IN" altLang="en-US" sz="2400" b="1" dirty="0"/>
              <a:t>User Account:</a:t>
            </a:r>
          </a:p>
          <a:p>
            <a:pPr marL="742950" lvl="1" indent="-285750">
              <a:buFont typeface="Courier New" panose="02070309020205020404" pitchFamily="49" charset="0"/>
              <a:buChar char="o"/>
            </a:pPr>
            <a:endParaRPr lang="en-IN" altLang="en-US" sz="2400" dirty="0"/>
          </a:p>
          <a:p>
            <a:pPr marL="1200150" lvl="2" indent="-285750">
              <a:buFont typeface="Courier New" panose="02070309020205020404" pitchFamily="49" charset="0"/>
              <a:buChar char="o"/>
            </a:pPr>
            <a:r>
              <a:rPr lang="en-IN" altLang="en-US" sz="2400" dirty="0"/>
              <a:t>Username : Varchar</a:t>
            </a:r>
          </a:p>
          <a:p>
            <a:pPr marL="1200150" lvl="2" indent="-285750">
              <a:buFont typeface="Courier New" panose="02070309020205020404" pitchFamily="49" charset="0"/>
              <a:buChar char="o"/>
            </a:pPr>
            <a:r>
              <a:rPr lang="en-IN" altLang="en-US" sz="2400" dirty="0"/>
              <a:t>Password (encrypted) : Varchar</a:t>
            </a:r>
          </a:p>
          <a:p>
            <a:pPr marL="1200150" lvl="2" indent="-285750">
              <a:buFont typeface="Courier New" panose="02070309020205020404" pitchFamily="49" charset="0"/>
              <a:buChar char="o"/>
            </a:pPr>
            <a:r>
              <a:rPr lang="en-IN" altLang="en-US" sz="2400" dirty="0"/>
              <a:t>Other relevant attributes</a:t>
            </a:r>
          </a:p>
          <a:p>
            <a:pPr marL="742950" lvl="1" indent="-285750">
              <a:buFont typeface="Courier New" panose="02070309020205020404" pitchFamily="49" charset="0"/>
              <a:buChar char="o"/>
            </a:pPr>
            <a:r>
              <a:rPr lang="en-IN" altLang="en-US" sz="2400" b="1" dirty="0"/>
              <a:t>Face Recognition Data:</a:t>
            </a:r>
          </a:p>
          <a:p>
            <a:pPr marL="285750" indent="-285750">
              <a:buFont typeface="Courier New" panose="02070309020205020404" pitchFamily="49" charset="0"/>
              <a:buChar char="o"/>
            </a:pPr>
            <a:endParaRPr lang="en-IN" altLang="en-US" sz="2400" dirty="0"/>
          </a:p>
          <a:p>
            <a:pPr marL="1200150" lvl="2" indent="-285750">
              <a:buFont typeface="Courier New" panose="02070309020205020404" pitchFamily="49" charset="0"/>
              <a:buChar char="o"/>
            </a:pPr>
            <a:r>
              <a:rPr lang="en-IN" altLang="en-US" sz="2400" dirty="0" err="1"/>
              <a:t>FaceID</a:t>
            </a:r>
            <a:r>
              <a:rPr lang="en-IN" altLang="en-US" sz="2400" dirty="0"/>
              <a:t> (Primary Key) : Int</a:t>
            </a:r>
          </a:p>
          <a:p>
            <a:pPr marL="1200150" lvl="2" indent="-285750">
              <a:buFont typeface="Courier New" panose="02070309020205020404" pitchFamily="49" charset="0"/>
              <a:buChar char="o"/>
            </a:pPr>
            <a:r>
              <a:rPr lang="en-IN" altLang="en-US" sz="2400" dirty="0" err="1"/>
              <a:t>FaceTemplate</a:t>
            </a:r>
            <a:r>
              <a:rPr lang="en-IN" altLang="en-US" sz="2400" dirty="0"/>
              <a:t> - Binary</a:t>
            </a:r>
          </a:p>
          <a:p>
            <a:pPr marL="1200150" lvl="2" indent="-285750">
              <a:buFont typeface="Courier New" panose="02070309020205020404" pitchFamily="49" charset="0"/>
              <a:buChar char="o"/>
            </a:pPr>
            <a:r>
              <a:rPr lang="en-IN" altLang="en-US" sz="2400" dirty="0"/>
              <a:t>Other relevant attributes</a:t>
            </a:r>
            <a:endParaRPr lang="en-US" sz="1400" dirty="0">
              <a:latin typeface="+mj-lt"/>
              <a:cs typeface="Times New Roman" panose="02020603050405020304" pitchFamily="18" charset="0"/>
            </a:endParaRPr>
          </a:p>
        </p:txBody>
      </p:sp>
    </p:spTree>
    <p:extLst>
      <p:ext uri="{BB962C8B-B14F-4D97-AF65-F5344CB8AC3E}">
        <p14:creationId xmlns:p14="http://schemas.microsoft.com/office/powerpoint/2010/main" val="3944643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 DIAGRAM</a:t>
            </a:r>
            <a:endParaRPr lang="en-IN" dirty="0"/>
          </a:p>
        </p:txBody>
      </p:sp>
      <p:pic>
        <p:nvPicPr>
          <p:cNvPr id="6" name="Picture 5" descr="A picture containing drawing&#10;&#10;Description automatically generated">
            <a:extLst>
              <a:ext uri="{FF2B5EF4-FFF2-40B4-BE49-F238E27FC236}">
                <a16:creationId xmlns:a16="http://schemas.microsoft.com/office/drawing/2014/main" id="{99BDE601-9109-33FB-6BDD-07CE4696D5E7}"/>
              </a:ext>
            </a:extLst>
          </p:cNvPr>
          <p:cNvPicPr>
            <a:picLocks noChangeAspect="1"/>
          </p:cNvPicPr>
          <p:nvPr/>
        </p:nvPicPr>
        <p:blipFill>
          <a:blip r:embed="rId2"/>
          <a:stretch>
            <a:fillRect/>
          </a:stretch>
        </p:blipFill>
        <p:spPr>
          <a:xfrm>
            <a:off x="9801606" y="0"/>
            <a:ext cx="2390394" cy="786736"/>
          </a:xfrm>
          <a:prstGeom prst="rect">
            <a:avLst/>
          </a:prstGeom>
        </p:spPr>
      </p:pic>
      <p:pic>
        <p:nvPicPr>
          <p:cNvPr id="7" name="Picture 6" descr="A diagram of a computer program&#10;&#10;Description automatically generated">
            <a:extLst>
              <a:ext uri="{FF2B5EF4-FFF2-40B4-BE49-F238E27FC236}">
                <a16:creationId xmlns:a16="http://schemas.microsoft.com/office/drawing/2014/main" id="{2EF7BE93-6AD1-AB6C-7971-E2D8BE2E1C43}"/>
              </a:ext>
            </a:extLst>
          </p:cNvPr>
          <p:cNvPicPr>
            <a:picLocks noChangeAspect="1"/>
          </p:cNvPicPr>
          <p:nvPr/>
        </p:nvPicPr>
        <p:blipFill>
          <a:blip r:embed="rId3"/>
          <a:stretch>
            <a:fillRect/>
          </a:stretch>
        </p:blipFill>
        <p:spPr>
          <a:xfrm>
            <a:off x="3098223" y="2186696"/>
            <a:ext cx="5995552" cy="4476750"/>
          </a:xfrm>
          <a:prstGeom prst="roundRect">
            <a:avLst>
              <a:gd name="adj" fmla="val 5603"/>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24765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8D507A00-C8FF-29F1-4D69-7455A53E8D12}"/>
              </a:ext>
            </a:extLst>
          </p:cNvPr>
          <p:cNvSpPr>
            <a:spLocks noGrp="1"/>
          </p:cNvSpPr>
          <p:nvPr>
            <p:ph idx="1"/>
          </p:nvPr>
        </p:nvSpPr>
        <p:spPr/>
        <p:txBody>
          <a:bodyPr/>
          <a:lstStyle/>
          <a:p>
            <a:r>
              <a:rPr lang="en-US" dirty="0"/>
              <a:t>The </a:t>
            </a:r>
            <a:r>
              <a:rPr lang="en-US" dirty="0" err="1"/>
              <a:t>face_recognition</a:t>
            </a:r>
            <a:r>
              <a:rPr lang="en-US" dirty="0"/>
              <a:t> module in Python is a simple user interface for face detection and recognition tasks. </a:t>
            </a:r>
          </a:p>
          <a:p>
            <a:r>
              <a:rPr lang="en-US" dirty="0"/>
              <a:t>It makes use of the deep learning-based face identification algorithm from </a:t>
            </a:r>
            <a:r>
              <a:rPr lang="en-US" dirty="0" err="1"/>
              <a:t>Dlib</a:t>
            </a:r>
            <a:r>
              <a:rPr lang="en-US" dirty="0"/>
              <a:t>.</a:t>
            </a:r>
          </a:p>
          <a:p>
            <a:r>
              <a:rPr lang="en-US" dirty="0"/>
              <a:t>The model has an accuracy of </a:t>
            </a:r>
            <a:r>
              <a:rPr lang="en-US" b="1" dirty="0"/>
              <a:t>99.38%</a:t>
            </a:r>
            <a:r>
              <a:rPr lang="en-US" dirty="0"/>
              <a:t> on the Labeled Faces in the Wild benchmark.</a:t>
            </a:r>
          </a:p>
          <a:p>
            <a:endParaRPr lang="en-IN" dirty="0"/>
          </a:p>
        </p:txBody>
      </p:sp>
      <p:pic>
        <p:nvPicPr>
          <p:cNvPr id="30" name="Picture 29" descr="A picture containing drawing&#10;&#10;Description automatically generated">
            <a:extLst>
              <a:ext uri="{FF2B5EF4-FFF2-40B4-BE49-F238E27FC236}">
                <a16:creationId xmlns:a16="http://schemas.microsoft.com/office/drawing/2014/main" id="{49A68E9C-BF20-0034-959A-76012D6F32FE}"/>
              </a:ext>
            </a:extLst>
          </p:cNvPr>
          <p:cNvPicPr>
            <a:picLocks noChangeAspect="1"/>
          </p:cNvPicPr>
          <p:nvPr/>
        </p:nvPicPr>
        <p:blipFill>
          <a:blip r:embed="rId2"/>
          <a:stretch>
            <a:fillRect/>
          </a:stretch>
        </p:blipFill>
        <p:spPr>
          <a:xfrm>
            <a:off x="9801606" y="0"/>
            <a:ext cx="2390394" cy="786736"/>
          </a:xfrm>
          <a:prstGeom prst="rect">
            <a:avLst/>
          </a:prstGeom>
        </p:spPr>
      </p:pic>
    </p:spTree>
    <p:extLst>
      <p:ext uri="{BB962C8B-B14F-4D97-AF65-F5344CB8AC3E}">
        <p14:creationId xmlns:p14="http://schemas.microsoft.com/office/powerpoint/2010/main" val="3118133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8D507A00-C8FF-29F1-4D69-7455A53E8D12}"/>
              </a:ext>
            </a:extLst>
          </p:cNvPr>
          <p:cNvSpPr>
            <a:spLocks noGrp="1"/>
          </p:cNvSpPr>
          <p:nvPr>
            <p:ph idx="1"/>
          </p:nvPr>
        </p:nvSpPr>
        <p:spPr/>
        <p:txBody>
          <a:bodyPr/>
          <a:lstStyle/>
          <a:p>
            <a:r>
              <a:rPr lang="en-IN" dirty="0"/>
              <a:t>We are Going to divide the Implementation into 4 Steps:</a:t>
            </a:r>
          </a:p>
          <a:p>
            <a:pPr lvl="1"/>
            <a:r>
              <a:rPr lang="en-IN" dirty="0"/>
              <a:t>File Structure Description</a:t>
            </a:r>
          </a:p>
          <a:p>
            <a:pPr lvl="1"/>
            <a:r>
              <a:rPr lang="en-IN" dirty="0"/>
              <a:t>Frontend Code</a:t>
            </a:r>
          </a:p>
          <a:p>
            <a:pPr lvl="1"/>
            <a:r>
              <a:rPr lang="en-IN" dirty="0"/>
              <a:t>Backend Code</a:t>
            </a:r>
          </a:p>
          <a:p>
            <a:pPr lvl="1"/>
            <a:r>
              <a:rPr lang="en-IN" dirty="0"/>
              <a:t>Implementation - Main</a:t>
            </a:r>
          </a:p>
        </p:txBody>
      </p:sp>
      <p:pic>
        <p:nvPicPr>
          <p:cNvPr id="30" name="Picture 29" descr="A picture containing drawing&#10;&#10;Description automatically generated">
            <a:extLst>
              <a:ext uri="{FF2B5EF4-FFF2-40B4-BE49-F238E27FC236}">
                <a16:creationId xmlns:a16="http://schemas.microsoft.com/office/drawing/2014/main" id="{49A68E9C-BF20-0034-959A-76012D6F32FE}"/>
              </a:ext>
            </a:extLst>
          </p:cNvPr>
          <p:cNvPicPr>
            <a:picLocks noChangeAspect="1"/>
          </p:cNvPicPr>
          <p:nvPr/>
        </p:nvPicPr>
        <p:blipFill>
          <a:blip r:embed="rId2"/>
          <a:stretch>
            <a:fillRect/>
          </a:stretch>
        </p:blipFill>
        <p:spPr>
          <a:xfrm>
            <a:off x="9801606" y="0"/>
            <a:ext cx="2390394" cy="786736"/>
          </a:xfrm>
          <a:prstGeom prst="rect">
            <a:avLst/>
          </a:prstGeom>
        </p:spPr>
      </p:pic>
    </p:spTree>
    <p:extLst>
      <p:ext uri="{BB962C8B-B14F-4D97-AF65-F5344CB8AC3E}">
        <p14:creationId xmlns:p14="http://schemas.microsoft.com/office/powerpoint/2010/main" val="3086254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9" y="447188"/>
            <a:ext cx="11258175" cy="970450"/>
          </a:xfrm>
        </p:spPr>
        <p:txBody>
          <a:bodyPr/>
          <a:lstStyle/>
          <a:p>
            <a:r>
              <a:rPr lang="en-US" b="1" dirty="0">
                <a:cs typeface="Times New Roman" panose="02020603050405020304" pitchFamily="18" charset="0"/>
              </a:rPr>
              <a:t>IMPLEMENTATION-File Structure</a:t>
            </a:r>
          </a:p>
        </p:txBody>
      </p:sp>
      <p:sp>
        <p:nvSpPr>
          <p:cNvPr id="3" name="Content Placeholder 2">
            <a:extLst>
              <a:ext uri="{FF2B5EF4-FFF2-40B4-BE49-F238E27FC236}">
                <a16:creationId xmlns:a16="http://schemas.microsoft.com/office/drawing/2014/main" id="{8D507A00-C8FF-29F1-4D69-7455A53E8D12}"/>
              </a:ext>
            </a:extLst>
          </p:cNvPr>
          <p:cNvSpPr>
            <a:spLocks noGrp="1"/>
          </p:cNvSpPr>
          <p:nvPr>
            <p:ph idx="1"/>
          </p:nvPr>
        </p:nvSpPr>
        <p:spPr>
          <a:xfrm>
            <a:off x="1261872" y="2895600"/>
            <a:ext cx="2591238" cy="2334548"/>
          </a:xfrm>
        </p:spPr>
        <p:txBody>
          <a:bodyPr/>
          <a:lstStyle/>
          <a:p>
            <a:r>
              <a:rPr lang="en-IN" dirty="0"/>
              <a:t>Main App</a:t>
            </a:r>
          </a:p>
          <a:p>
            <a:pPr lvl="1"/>
            <a:r>
              <a:rPr lang="en-IN" dirty="0"/>
              <a:t>Static</a:t>
            </a:r>
          </a:p>
          <a:p>
            <a:pPr lvl="1"/>
            <a:r>
              <a:rPr lang="en-IN" dirty="0"/>
              <a:t>Templates</a:t>
            </a:r>
          </a:p>
          <a:p>
            <a:pPr lvl="1"/>
            <a:r>
              <a:rPr lang="en-IN" dirty="0"/>
              <a:t>Application.py</a:t>
            </a:r>
          </a:p>
          <a:p>
            <a:pPr lvl="1"/>
            <a:r>
              <a:rPr lang="en-IN" dirty="0" err="1"/>
              <a:t>Data.db</a:t>
            </a:r>
            <a:endParaRPr lang="en-IN" dirty="0"/>
          </a:p>
          <a:p>
            <a:pPr lvl="1"/>
            <a:r>
              <a:rPr lang="en-IN" dirty="0"/>
              <a:t>Helpers.py</a:t>
            </a:r>
          </a:p>
        </p:txBody>
      </p:sp>
      <p:pic>
        <p:nvPicPr>
          <p:cNvPr id="30" name="Picture 29" descr="A picture containing drawing&#10;&#10;Description automatically generated">
            <a:extLst>
              <a:ext uri="{FF2B5EF4-FFF2-40B4-BE49-F238E27FC236}">
                <a16:creationId xmlns:a16="http://schemas.microsoft.com/office/drawing/2014/main" id="{49A68E9C-BF20-0034-959A-76012D6F32FE}"/>
              </a:ext>
            </a:extLst>
          </p:cNvPr>
          <p:cNvPicPr>
            <a:picLocks noChangeAspect="1"/>
          </p:cNvPicPr>
          <p:nvPr/>
        </p:nvPicPr>
        <p:blipFill>
          <a:blip r:embed="rId2"/>
          <a:stretch>
            <a:fillRect/>
          </a:stretch>
        </p:blipFill>
        <p:spPr>
          <a:xfrm>
            <a:off x="9801606" y="0"/>
            <a:ext cx="2390394" cy="786736"/>
          </a:xfrm>
          <a:prstGeom prst="rect">
            <a:avLst/>
          </a:prstGeom>
        </p:spPr>
      </p:pic>
      <p:sp>
        <p:nvSpPr>
          <p:cNvPr id="4" name="Content Placeholder 2">
            <a:extLst>
              <a:ext uri="{FF2B5EF4-FFF2-40B4-BE49-F238E27FC236}">
                <a16:creationId xmlns:a16="http://schemas.microsoft.com/office/drawing/2014/main" id="{F5F3A891-35A5-5D84-2C5D-A25A048E41BA}"/>
              </a:ext>
            </a:extLst>
          </p:cNvPr>
          <p:cNvSpPr txBox="1">
            <a:spLocks/>
          </p:cNvSpPr>
          <p:nvPr/>
        </p:nvSpPr>
        <p:spPr>
          <a:xfrm>
            <a:off x="5167203" y="2895600"/>
            <a:ext cx="1857594" cy="162017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IN" dirty="0"/>
              <a:t>Static</a:t>
            </a:r>
          </a:p>
          <a:p>
            <a:pPr lvl="1"/>
            <a:r>
              <a:rPr lang="en-IN" dirty="0"/>
              <a:t>Face</a:t>
            </a:r>
          </a:p>
          <a:p>
            <a:pPr lvl="1"/>
            <a:r>
              <a:rPr lang="en-IN" dirty="0"/>
              <a:t>Style1.css</a:t>
            </a:r>
          </a:p>
          <a:p>
            <a:pPr lvl="1"/>
            <a:r>
              <a:rPr lang="en-IN" dirty="0"/>
              <a:t>Style2.css</a:t>
            </a:r>
          </a:p>
        </p:txBody>
      </p:sp>
      <p:sp>
        <p:nvSpPr>
          <p:cNvPr id="5" name="Content Placeholder 2">
            <a:extLst>
              <a:ext uri="{FF2B5EF4-FFF2-40B4-BE49-F238E27FC236}">
                <a16:creationId xmlns:a16="http://schemas.microsoft.com/office/drawing/2014/main" id="{8F4F6388-6576-B926-D3BA-F72C428D88F9}"/>
              </a:ext>
            </a:extLst>
          </p:cNvPr>
          <p:cNvSpPr txBox="1">
            <a:spLocks/>
          </p:cNvSpPr>
          <p:nvPr/>
        </p:nvSpPr>
        <p:spPr>
          <a:xfrm>
            <a:off x="8338890" y="2697517"/>
            <a:ext cx="2591238" cy="363651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IN" dirty="0"/>
              <a:t>Templates</a:t>
            </a:r>
          </a:p>
          <a:p>
            <a:pPr lvl="1"/>
            <a:r>
              <a:rPr lang="en-IN" dirty="0"/>
              <a:t>Camera.html</a:t>
            </a:r>
          </a:p>
          <a:p>
            <a:pPr lvl="1"/>
            <a:r>
              <a:rPr lang="en-IN" dirty="0"/>
              <a:t>Error.html</a:t>
            </a:r>
          </a:p>
          <a:p>
            <a:pPr lvl="1"/>
            <a:r>
              <a:rPr lang="en-IN" dirty="0"/>
              <a:t>Face.html</a:t>
            </a:r>
          </a:p>
          <a:p>
            <a:pPr lvl="1"/>
            <a:r>
              <a:rPr lang="en-IN" dirty="0"/>
              <a:t>Index.html</a:t>
            </a:r>
          </a:p>
          <a:p>
            <a:pPr lvl="1"/>
            <a:r>
              <a:rPr lang="en-IN" dirty="0"/>
              <a:t>Login.html</a:t>
            </a:r>
          </a:p>
          <a:p>
            <a:pPr lvl="1"/>
            <a:r>
              <a:rPr lang="en-IN" dirty="0"/>
              <a:t>Layout.html</a:t>
            </a:r>
          </a:p>
          <a:p>
            <a:pPr lvl="1"/>
            <a:r>
              <a:rPr lang="en-IN" dirty="0"/>
              <a:t>Register.html</a:t>
            </a:r>
          </a:p>
          <a:p>
            <a:pPr lvl="1"/>
            <a:r>
              <a:rPr lang="en-IN" dirty="0"/>
              <a:t>Zoom.html</a:t>
            </a:r>
          </a:p>
        </p:txBody>
      </p:sp>
    </p:spTree>
    <p:extLst>
      <p:ext uri="{BB962C8B-B14F-4D97-AF65-F5344CB8AC3E}">
        <p14:creationId xmlns:p14="http://schemas.microsoft.com/office/powerpoint/2010/main" val="2154307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Times New Roman" panose="02020603050405020304" pitchFamily="18" charset="0"/>
              </a:rPr>
              <a:t>IMPLEMENTATION – Frontend Code</a:t>
            </a:r>
          </a:p>
        </p:txBody>
      </p:sp>
      <p:pic>
        <p:nvPicPr>
          <p:cNvPr id="30" name="Picture 29" descr="A picture containing drawing&#10;&#10;Description automatically generated">
            <a:extLst>
              <a:ext uri="{FF2B5EF4-FFF2-40B4-BE49-F238E27FC236}">
                <a16:creationId xmlns:a16="http://schemas.microsoft.com/office/drawing/2014/main" id="{49A68E9C-BF20-0034-959A-76012D6F32FE}"/>
              </a:ext>
            </a:extLst>
          </p:cNvPr>
          <p:cNvPicPr>
            <a:picLocks noChangeAspect="1"/>
          </p:cNvPicPr>
          <p:nvPr/>
        </p:nvPicPr>
        <p:blipFill>
          <a:blip r:embed="rId2"/>
          <a:stretch>
            <a:fillRect/>
          </a:stretch>
        </p:blipFill>
        <p:spPr>
          <a:xfrm>
            <a:off x="9801606" y="0"/>
            <a:ext cx="2390394" cy="786736"/>
          </a:xfrm>
          <a:prstGeom prst="rect">
            <a:avLst/>
          </a:prstGeom>
        </p:spPr>
      </p:pic>
      <p:sp>
        <p:nvSpPr>
          <p:cNvPr id="6" name="Content Placeholder 2">
            <a:extLst>
              <a:ext uri="{FF2B5EF4-FFF2-40B4-BE49-F238E27FC236}">
                <a16:creationId xmlns:a16="http://schemas.microsoft.com/office/drawing/2014/main" id="{B0B12770-3862-54FA-0614-07257C54460A}"/>
              </a:ext>
            </a:extLst>
          </p:cNvPr>
          <p:cNvSpPr txBox="1">
            <a:spLocks/>
          </p:cNvSpPr>
          <p:nvPr/>
        </p:nvSpPr>
        <p:spPr>
          <a:xfrm>
            <a:off x="1166565" y="2697517"/>
            <a:ext cx="2591238" cy="363651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IN" dirty="0"/>
              <a:t>Templates</a:t>
            </a:r>
          </a:p>
          <a:p>
            <a:pPr lvl="1"/>
            <a:r>
              <a:rPr lang="en-IN" dirty="0"/>
              <a:t>Camera.html</a:t>
            </a:r>
          </a:p>
          <a:p>
            <a:pPr lvl="1"/>
            <a:r>
              <a:rPr lang="en-IN" dirty="0"/>
              <a:t>Error.html</a:t>
            </a:r>
          </a:p>
          <a:p>
            <a:pPr lvl="1"/>
            <a:r>
              <a:rPr lang="en-IN" dirty="0"/>
              <a:t>Face.html</a:t>
            </a:r>
          </a:p>
          <a:p>
            <a:pPr lvl="1"/>
            <a:r>
              <a:rPr lang="en-IN" dirty="0"/>
              <a:t>Index.html</a:t>
            </a:r>
          </a:p>
          <a:p>
            <a:pPr lvl="1"/>
            <a:r>
              <a:rPr lang="en-IN" dirty="0"/>
              <a:t>Login.html</a:t>
            </a:r>
          </a:p>
          <a:p>
            <a:pPr lvl="1"/>
            <a:r>
              <a:rPr lang="en-IN" dirty="0"/>
              <a:t>Layout.html</a:t>
            </a:r>
          </a:p>
          <a:p>
            <a:pPr lvl="1"/>
            <a:r>
              <a:rPr lang="en-IN" dirty="0"/>
              <a:t>Register.html</a:t>
            </a:r>
          </a:p>
          <a:p>
            <a:pPr lvl="1"/>
            <a:r>
              <a:rPr lang="en-IN" dirty="0"/>
              <a:t>Zoom.html</a:t>
            </a:r>
          </a:p>
        </p:txBody>
      </p:sp>
      <p:sp>
        <p:nvSpPr>
          <p:cNvPr id="7" name="Content Placeholder 2">
            <a:extLst>
              <a:ext uri="{FF2B5EF4-FFF2-40B4-BE49-F238E27FC236}">
                <a16:creationId xmlns:a16="http://schemas.microsoft.com/office/drawing/2014/main" id="{CBAD0D00-E22F-351F-5814-BA68D044203B}"/>
              </a:ext>
            </a:extLst>
          </p:cNvPr>
          <p:cNvSpPr txBox="1">
            <a:spLocks/>
          </p:cNvSpPr>
          <p:nvPr/>
        </p:nvSpPr>
        <p:spPr>
          <a:xfrm>
            <a:off x="5167202" y="2618914"/>
            <a:ext cx="1857594" cy="162017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IN" dirty="0"/>
              <a:t>Static</a:t>
            </a:r>
          </a:p>
          <a:p>
            <a:pPr lvl="1"/>
            <a:r>
              <a:rPr lang="en-IN" dirty="0"/>
              <a:t>Style1.css</a:t>
            </a:r>
          </a:p>
          <a:p>
            <a:pPr lvl="1"/>
            <a:r>
              <a:rPr lang="en-IN" dirty="0"/>
              <a:t>Style2.css</a:t>
            </a:r>
          </a:p>
        </p:txBody>
      </p:sp>
    </p:spTree>
    <p:extLst>
      <p:ext uri="{BB962C8B-B14F-4D97-AF65-F5344CB8AC3E}">
        <p14:creationId xmlns:p14="http://schemas.microsoft.com/office/powerpoint/2010/main" val="3757317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Times New Roman" panose="02020603050405020304" pitchFamily="18" charset="0"/>
              </a:rPr>
              <a:t>IMPLEMENTATION – Backend Code</a:t>
            </a:r>
          </a:p>
        </p:txBody>
      </p:sp>
      <p:pic>
        <p:nvPicPr>
          <p:cNvPr id="30" name="Picture 29" descr="A picture containing drawing&#10;&#10;Description automatically generated">
            <a:extLst>
              <a:ext uri="{FF2B5EF4-FFF2-40B4-BE49-F238E27FC236}">
                <a16:creationId xmlns:a16="http://schemas.microsoft.com/office/drawing/2014/main" id="{49A68E9C-BF20-0034-959A-76012D6F32FE}"/>
              </a:ext>
            </a:extLst>
          </p:cNvPr>
          <p:cNvPicPr>
            <a:picLocks noChangeAspect="1"/>
          </p:cNvPicPr>
          <p:nvPr/>
        </p:nvPicPr>
        <p:blipFill>
          <a:blip r:embed="rId3"/>
          <a:stretch>
            <a:fillRect/>
          </a:stretch>
        </p:blipFill>
        <p:spPr>
          <a:xfrm>
            <a:off x="9801606" y="0"/>
            <a:ext cx="2390394" cy="786736"/>
          </a:xfrm>
          <a:prstGeom prst="rect">
            <a:avLst/>
          </a:prstGeom>
        </p:spPr>
      </p:pic>
      <p:sp>
        <p:nvSpPr>
          <p:cNvPr id="3" name="Content Placeholder 2">
            <a:extLst>
              <a:ext uri="{FF2B5EF4-FFF2-40B4-BE49-F238E27FC236}">
                <a16:creationId xmlns:a16="http://schemas.microsoft.com/office/drawing/2014/main" id="{60618147-5148-69FC-148F-B1B30B3556E4}"/>
              </a:ext>
            </a:extLst>
          </p:cNvPr>
          <p:cNvSpPr>
            <a:spLocks noGrp="1"/>
          </p:cNvSpPr>
          <p:nvPr>
            <p:ph idx="1"/>
          </p:nvPr>
        </p:nvSpPr>
        <p:spPr>
          <a:xfrm>
            <a:off x="1261872" y="2895600"/>
            <a:ext cx="2591238" cy="2334548"/>
          </a:xfrm>
        </p:spPr>
        <p:txBody>
          <a:bodyPr/>
          <a:lstStyle/>
          <a:p>
            <a:r>
              <a:rPr lang="en-IN" dirty="0"/>
              <a:t>Main App</a:t>
            </a:r>
          </a:p>
          <a:p>
            <a:pPr lvl="1"/>
            <a:r>
              <a:rPr lang="en-IN" dirty="0"/>
              <a:t>Application.py</a:t>
            </a:r>
          </a:p>
          <a:p>
            <a:pPr lvl="1"/>
            <a:r>
              <a:rPr lang="en-IN" dirty="0" err="1"/>
              <a:t>Data.db</a:t>
            </a:r>
            <a:endParaRPr lang="en-IN" dirty="0"/>
          </a:p>
          <a:p>
            <a:pPr lvl="1"/>
            <a:r>
              <a:rPr lang="en-IN" dirty="0"/>
              <a:t>Helpers.py</a:t>
            </a:r>
          </a:p>
        </p:txBody>
      </p:sp>
      <p:pic>
        <p:nvPicPr>
          <p:cNvPr id="7" name="Picture 6">
            <a:extLst>
              <a:ext uri="{FF2B5EF4-FFF2-40B4-BE49-F238E27FC236}">
                <a16:creationId xmlns:a16="http://schemas.microsoft.com/office/drawing/2014/main" id="{DA1FAAAB-2B2A-7532-ABD2-95C6653D16D8}"/>
              </a:ext>
            </a:extLst>
          </p:cNvPr>
          <p:cNvPicPr>
            <a:picLocks noChangeAspect="1"/>
          </p:cNvPicPr>
          <p:nvPr/>
        </p:nvPicPr>
        <p:blipFill rotWithShape="1">
          <a:blip r:embed="rId4"/>
          <a:srcRect t="900"/>
          <a:stretch/>
        </p:blipFill>
        <p:spPr>
          <a:xfrm>
            <a:off x="5533512" y="2491005"/>
            <a:ext cx="6048888" cy="3143737"/>
          </a:xfrm>
          <a:prstGeom prst="rect">
            <a:avLst/>
          </a:prstGeom>
        </p:spPr>
      </p:pic>
    </p:spTree>
    <p:extLst>
      <p:ext uri="{BB962C8B-B14F-4D97-AF65-F5344CB8AC3E}">
        <p14:creationId xmlns:p14="http://schemas.microsoft.com/office/powerpoint/2010/main" val="244137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Times New Roman" panose="02020603050405020304" pitchFamily="18" charset="0"/>
              </a:rPr>
              <a:t>IMPLEMENTATION – Main</a:t>
            </a:r>
          </a:p>
        </p:txBody>
      </p:sp>
      <p:pic>
        <p:nvPicPr>
          <p:cNvPr id="30" name="Picture 29" descr="A picture containing drawing&#10;&#10;Description automatically generated">
            <a:extLst>
              <a:ext uri="{FF2B5EF4-FFF2-40B4-BE49-F238E27FC236}">
                <a16:creationId xmlns:a16="http://schemas.microsoft.com/office/drawing/2014/main" id="{49A68E9C-BF20-0034-959A-76012D6F32FE}"/>
              </a:ext>
            </a:extLst>
          </p:cNvPr>
          <p:cNvPicPr>
            <a:picLocks noChangeAspect="1"/>
          </p:cNvPicPr>
          <p:nvPr/>
        </p:nvPicPr>
        <p:blipFill>
          <a:blip r:embed="rId3"/>
          <a:stretch>
            <a:fillRect/>
          </a:stretch>
        </p:blipFill>
        <p:spPr>
          <a:xfrm>
            <a:off x="9801606" y="0"/>
            <a:ext cx="2390394" cy="786736"/>
          </a:xfrm>
          <a:prstGeom prst="rect">
            <a:avLst/>
          </a:prstGeom>
        </p:spPr>
      </p:pic>
      <p:sp>
        <p:nvSpPr>
          <p:cNvPr id="3" name="Content Placeholder 2">
            <a:extLst>
              <a:ext uri="{FF2B5EF4-FFF2-40B4-BE49-F238E27FC236}">
                <a16:creationId xmlns:a16="http://schemas.microsoft.com/office/drawing/2014/main" id="{60618147-5148-69FC-148F-B1B30B3556E4}"/>
              </a:ext>
            </a:extLst>
          </p:cNvPr>
          <p:cNvSpPr>
            <a:spLocks noGrp="1"/>
          </p:cNvSpPr>
          <p:nvPr>
            <p:ph idx="1"/>
          </p:nvPr>
        </p:nvSpPr>
        <p:spPr>
          <a:xfrm>
            <a:off x="1261872" y="2895600"/>
            <a:ext cx="8339328" cy="2334548"/>
          </a:xfrm>
        </p:spPr>
        <p:txBody>
          <a:bodyPr/>
          <a:lstStyle/>
          <a:p>
            <a:r>
              <a:rPr lang="en-IN" dirty="0"/>
              <a:t>Run Application.py in the Terminal.</a:t>
            </a:r>
          </a:p>
          <a:p>
            <a:r>
              <a:rPr lang="en-IN" dirty="0"/>
              <a:t>It creates a local flask server.</a:t>
            </a:r>
          </a:p>
          <a:p>
            <a:r>
              <a:rPr lang="en-IN" dirty="0"/>
              <a:t>Routes to Login page.</a:t>
            </a:r>
          </a:p>
        </p:txBody>
      </p:sp>
    </p:spTree>
    <p:extLst>
      <p:ext uri="{BB962C8B-B14F-4D97-AF65-F5344CB8AC3E}">
        <p14:creationId xmlns:p14="http://schemas.microsoft.com/office/powerpoint/2010/main" val="2201509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p:txBody>
          <a:bodyPr/>
          <a:lstStyle/>
          <a:p>
            <a:r>
              <a:rPr lang="en-US" b="1" dirty="0">
                <a:latin typeface="Georgia"/>
              </a:rPr>
              <a:t>Outline</a:t>
            </a:r>
            <a:endParaRPr lang="en-US" b="1" dirty="0"/>
          </a:p>
        </p:txBody>
      </p:sp>
      <p:graphicFrame>
        <p:nvGraphicFramePr>
          <p:cNvPr id="7" name="Content Placeholder 1">
            <a:extLst>
              <a:ext uri="{FF2B5EF4-FFF2-40B4-BE49-F238E27FC236}">
                <a16:creationId xmlns:a16="http://schemas.microsoft.com/office/drawing/2014/main" id="{5BE80E8A-A16D-1F9A-E40D-D9D8BE4F846B}"/>
              </a:ext>
            </a:extLst>
          </p:cNvPr>
          <p:cNvGraphicFramePr>
            <a:graphicFrameLocks noGrp="1"/>
          </p:cNvGraphicFramePr>
          <p:nvPr>
            <p:ph idx="1"/>
            <p:extLst>
              <p:ext uri="{D42A27DB-BD31-4B8C-83A1-F6EECF244321}">
                <p14:modId xmlns:p14="http://schemas.microsoft.com/office/powerpoint/2010/main" val="3302945585"/>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picture containing drawing&#10;&#10;Description automatically generated">
            <a:extLst>
              <a:ext uri="{FF2B5EF4-FFF2-40B4-BE49-F238E27FC236}">
                <a16:creationId xmlns:a16="http://schemas.microsoft.com/office/drawing/2014/main" id="{E85558FF-BDAE-C5C3-9E6C-21FC32964E43}"/>
              </a:ext>
            </a:extLst>
          </p:cNvPr>
          <p:cNvPicPr>
            <a:picLocks noChangeAspect="1"/>
          </p:cNvPicPr>
          <p:nvPr/>
        </p:nvPicPr>
        <p:blipFill>
          <a:blip r:embed="rId8"/>
          <a:stretch>
            <a:fillRect/>
          </a:stretch>
        </p:blipFill>
        <p:spPr>
          <a:xfrm>
            <a:off x="9801606" y="0"/>
            <a:ext cx="2390394" cy="786736"/>
          </a:xfrm>
          <a:prstGeom prst="rect">
            <a:avLst/>
          </a:prstGeom>
        </p:spPr>
      </p:pic>
    </p:spTree>
    <p:extLst>
      <p:ext uri="{BB962C8B-B14F-4D97-AF65-F5344CB8AC3E}">
        <p14:creationId xmlns:p14="http://schemas.microsoft.com/office/powerpoint/2010/main" val="3432407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Times New Roman" panose="02020603050405020304" pitchFamily="18" charset="0"/>
              </a:rPr>
              <a:t>IMPLEMENTATION – Main</a:t>
            </a:r>
          </a:p>
        </p:txBody>
      </p:sp>
      <p:pic>
        <p:nvPicPr>
          <p:cNvPr id="30" name="Picture 29" descr="A picture containing drawing&#10;&#10;Description automatically generated">
            <a:extLst>
              <a:ext uri="{FF2B5EF4-FFF2-40B4-BE49-F238E27FC236}">
                <a16:creationId xmlns:a16="http://schemas.microsoft.com/office/drawing/2014/main" id="{49A68E9C-BF20-0034-959A-76012D6F32FE}"/>
              </a:ext>
            </a:extLst>
          </p:cNvPr>
          <p:cNvPicPr>
            <a:picLocks noChangeAspect="1"/>
          </p:cNvPicPr>
          <p:nvPr/>
        </p:nvPicPr>
        <p:blipFill>
          <a:blip r:embed="rId3"/>
          <a:stretch>
            <a:fillRect/>
          </a:stretch>
        </p:blipFill>
        <p:spPr>
          <a:xfrm>
            <a:off x="9801606" y="0"/>
            <a:ext cx="2390394" cy="786736"/>
          </a:xfrm>
          <a:prstGeom prst="rect">
            <a:avLst/>
          </a:prstGeom>
        </p:spPr>
      </p:pic>
      <p:pic>
        <p:nvPicPr>
          <p:cNvPr id="4" name="Picture 3">
            <a:extLst>
              <a:ext uri="{FF2B5EF4-FFF2-40B4-BE49-F238E27FC236}">
                <a16:creationId xmlns:a16="http://schemas.microsoft.com/office/drawing/2014/main" id="{6C73250C-9D69-40A4-98BB-980497DF1E91}"/>
              </a:ext>
            </a:extLst>
          </p:cNvPr>
          <p:cNvPicPr>
            <a:picLocks noChangeAspect="1"/>
          </p:cNvPicPr>
          <p:nvPr/>
        </p:nvPicPr>
        <p:blipFill>
          <a:blip r:embed="rId4"/>
          <a:stretch>
            <a:fillRect/>
          </a:stretch>
        </p:blipFill>
        <p:spPr>
          <a:xfrm>
            <a:off x="476246" y="2785102"/>
            <a:ext cx="5181601" cy="2913469"/>
          </a:xfrm>
          <a:prstGeom prst="roundRect">
            <a:avLst>
              <a:gd name="adj" fmla="val 457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482CD016-F94B-7EBD-CC4E-3519F32B85B2}"/>
              </a:ext>
            </a:extLst>
          </p:cNvPr>
          <p:cNvPicPr>
            <a:picLocks noChangeAspect="1"/>
          </p:cNvPicPr>
          <p:nvPr/>
        </p:nvPicPr>
        <p:blipFill>
          <a:blip r:embed="rId5"/>
          <a:stretch>
            <a:fillRect/>
          </a:stretch>
        </p:blipFill>
        <p:spPr>
          <a:xfrm>
            <a:off x="6534153" y="2785102"/>
            <a:ext cx="5181601" cy="2907436"/>
          </a:xfrm>
          <a:prstGeom prst="roundRect">
            <a:avLst>
              <a:gd name="adj" fmla="val 5528"/>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51854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Times New Roman" panose="02020603050405020304" pitchFamily="18" charset="0"/>
              </a:rPr>
              <a:t>IMPLEMENTATION – Main</a:t>
            </a:r>
          </a:p>
        </p:txBody>
      </p:sp>
      <p:pic>
        <p:nvPicPr>
          <p:cNvPr id="30" name="Picture 29" descr="A picture containing drawing&#10;&#10;Description automatically generated">
            <a:extLst>
              <a:ext uri="{FF2B5EF4-FFF2-40B4-BE49-F238E27FC236}">
                <a16:creationId xmlns:a16="http://schemas.microsoft.com/office/drawing/2014/main" id="{49A68E9C-BF20-0034-959A-76012D6F32FE}"/>
              </a:ext>
            </a:extLst>
          </p:cNvPr>
          <p:cNvPicPr>
            <a:picLocks noChangeAspect="1"/>
          </p:cNvPicPr>
          <p:nvPr/>
        </p:nvPicPr>
        <p:blipFill>
          <a:blip r:embed="rId3"/>
          <a:stretch>
            <a:fillRect/>
          </a:stretch>
        </p:blipFill>
        <p:spPr>
          <a:xfrm>
            <a:off x="9801606" y="0"/>
            <a:ext cx="2390394" cy="786736"/>
          </a:xfrm>
          <a:prstGeom prst="rect">
            <a:avLst/>
          </a:prstGeom>
        </p:spPr>
      </p:pic>
      <p:pic>
        <p:nvPicPr>
          <p:cNvPr id="7" name="Picture 6">
            <a:extLst>
              <a:ext uri="{FF2B5EF4-FFF2-40B4-BE49-F238E27FC236}">
                <a16:creationId xmlns:a16="http://schemas.microsoft.com/office/drawing/2014/main" id="{4484C03B-2D1F-F1A9-A105-AB937250AE83}"/>
              </a:ext>
            </a:extLst>
          </p:cNvPr>
          <p:cNvPicPr>
            <a:picLocks noChangeAspect="1"/>
          </p:cNvPicPr>
          <p:nvPr/>
        </p:nvPicPr>
        <p:blipFill>
          <a:blip r:embed="rId4"/>
          <a:stretch>
            <a:fillRect/>
          </a:stretch>
        </p:blipFill>
        <p:spPr>
          <a:xfrm>
            <a:off x="476248" y="2785104"/>
            <a:ext cx="5181601" cy="2913469"/>
          </a:xfrm>
          <a:prstGeom prst="roundRect">
            <a:avLst>
              <a:gd name="adj" fmla="val 391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BA821604-F664-1DBA-E0F5-7AD3FEE9E39E}"/>
              </a:ext>
            </a:extLst>
          </p:cNvPr>
          <p:cNvPicPr>
            <a:picLocks noChangeAspect="1"/>
          </p:cNvPicPr>
          <p:nvPr/>
        </p:nvPicPr>
        <p:blipFill>
          <a:blip r:embed="rId5"/>
          <a:stretch>
            <a:fillRect/>
          </a:stretch>
        </p:blipFill>
        <p:spPr>
          <a:xfrm>
            <a:off x="6534153" y="2785103"/>
            <a:ext cx="5181601" cy="2913469"/>
          </a:xfrm>
          <a:prstGeom prst="roundRect">
            <a:avLst>
              <a:gd name="adj" fmla="val 489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83663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0000" y="2336938"/>
            <a:ext cx="10962900" cy="3720962"/>
          </a:xfrm>
          <a:effectLst/>
        </p:spPr>
        <p:txBody>
          <a:bodyPr>
            <a:normAutofit/>
          </a:bodyPr>
          <a:lstStyle/>
          <a:p>
            <a:pPr>
              <a:buFont typeface="Courier New" panose="02070309020205020404" pitchFamily="49" charset="0"/>
              <a:buChar char="o"/>
            </a:pPr>
            <a:r>
              <a:rPr lang="en-US" sz="2800" dirty="0"/>
              <a:t>In conclusion, the implementation of a student login portal with face recognition technology offers a myriad of benefits for educational institutions.</a:t>
            </a:r>
          </a:p>
          <a:p>
            <a:pPr>
              <a:buFont typeface="Courier New" panose="02070309020205020404" pitchFamily="49" charset="0"/>
              <a:buChar char="o"/>
            </a:pPr>
            <a:r>
              <a:rPr lang="en-US" sz="2800" dirty="0"/>
              <a:t>The utilization of facial recognition adds an extra layer of authentication, reducing the risk of unauthorized access</a:t>
            </a:r>
          </a:p>
          <a:p>
            <a:pPr>
              <a:buFont typeface="Courier New" panose="02070309020205020404" pitchFamily="49" charset="0"/>
              <a:buChar char="o"/>
            </a:pPr>
            <a:endParaRPr lang="en-IN" sz="2800" dirty="0"/>
          </a:p>
        </p:txBody>
      </p:sp>
      <p:pic>
        <p:nvPicPr>
          <p:cNvPr id="6" name="Picture 5" descr="A picture containing drawing&#10;&#10;Description automatically generated">
            <a:extLst>
              <a:ext uri="{FF2B5EF4-FFF2-40B4-BE49-F238E27FC236}">
                <a16:creationId xmlns:a16="http://schemas.microsoft.com/office/drawing/2014/main" id="{98D9160D-EDD4-DCB6-1EFC-E3F0FA798D5E}"/>
              </a:ext>
            </a:extLst>
          </p:cNvPr>
          <p:cNvPicPr>
            <a:picLocks noChangeAspect="1"/>
          </p:cNvPicPr>
          <p:nvPr/>
        </p:nvPicPr>
        <p:blipFill>
          <a:blip r:embed="rId3"/>
          <a:stretch>
            <a:fillRect/>
          </a:stretch>
        </p:blipFill>
        <p:spPr>
          <a:xfrm>
            <a:off x="9801606" y="0"/>
            <a:ext cx="2390394" cy="786736"/>
          </a:xfrm>
          <a:prstGeom prst="rect">
            <a:avLst/>
          </a:prstGeom>
        </p:spPr>
      </p:pic>
      <p:sp>
        <p:nvSpPr>
          <p:cNvPr id="5" name="Title 4">
            <a:extLst>
              <a:ext uri="{FF2B5EF4-FFF2-40B4-BE49-F238E27FC236}">
                <a16:creationId xmlns:a16="http://schemas.microsoft.com/office/drawing/2014/main" id="{DD36260F-03B5-AA36-72C8-4C0CBB8CE6DF}"/>
              </a:ext>
            </a:extLst>
          </p:cNvPr>
          <p:cNvSpPr>
            <a:spLocks noGrp="1"/>
          </p:cNvSpPr>
          <p:nvPr>
            <p:ph type="title"/>
          </p:nvPr>
        </p:nvSpPr>
        <p:spPr/>
        <p:txBody>
          <a:bodyPr/>
          <a:lstStyle/>
          <a:p>
            <a:r>
              <a:rPr lang="en-IN" dirty="0"/>
              <a:t>CONCLUSION</a:t>
            </a:r>
          </a:p>
        </p:txBody>
      </p:sp>
    </p:spTree>
    <p:extLst>
      <p:ext uri="{BB962C8B-B14F-4D97-AF65-F5344CB8AC3E}">
        <p14:creationId xmlns:p14="http://schemas.microsoft.com/office/powerpoint/2010/main" val="4198929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ACCE0A-ADB7-4B6E-8F2B-83757F862FC2}"/>
              </a:ext>
            </a:extLst>
          </p:cNvPr>
          <p:cNvSpPr>
            <a:spLocks noGrp="1"/>
          </p:cNvSpPr>
          <p:nvPr>
            <p:ph type="title"/>
          </p:nvPr>
        </p:nvSpPr>
        <p:spPr/>
        <p:txBody>
          <a:bodyPr/>
          <a:lstStyle/>
          <a:p>
            <a:r>
              <a:rPr lang="en-US" b="1" dirty="0">
                <a:latin typeface="Georgia"/>
              </a:rPr>
              <a:t>References</a:t>
            </a:r>
            <a:endParaRPr lang="en-US" b="1" dirty="0"/>
          </a:p>
        </p:txBody>
      </p:sp>
      <p:sp>
        <p:nvSpPr>
          <p:cNvPr id="2" name="Content Placeholder 1">
            <a:extLst>
              <a:ext uri="{FF2B5EF4-FFF2-40B4-BE49-F238E27FC236}">
                <a16:creationId xmlns:a16="http://schemas.microsoft.com/office/drawing/2014/main" id="{B4A73541-E48D-4A11-B8A4-EFD4AC0AE7F6}"/>
              </a:ext>
            </a:extLst>
          </p:cNvPr>
          <p:cNvSpPr>
            <a:spLocks noGrp="1"/>
          </p:cNvSpPr>
          <p:nvPr>
            <p:ph idx="1"/>
          </p:nvPr>
        </p:nvSpPr>
        <p:spPr>
          <a:xfrm>
            <a:off x="571500" y="2915750"/>
            <a:ext cx="11049000" cy="3495061"/>
          </a:xfrm>
        </p:spPr>
        <p:txBody>
          <a:bodyPr vert="horz" lIns="91440" tIns="45720" rIns="91440" bIns="45720" rtlCol="0" anchor="t">
            <a:noAutofit/>
          </a:bodyPr>
          <a:lstStyle/>
          <a:p>
            <a:pPr algn="just">
              <a:buFont typeface="Arial" panose="020B0604020202020204" pitchFamily="34" charset="0"/>
              <a:buChar char="•"/>
            </a:pPr>
            <a:r>
              <a:rPr lang="en-US" dirty="0"/>
              <a:t>[1] </a:t>
            </a:r>
            <a:r>
              <a:rPr lang="en-US" dirty="0" err="1"/>
              <a:t>S.R.Bharamagoudar</a:t>
            </a:r>
            <a:r>
              <a:rPr lang="en-US" dirty="0"/>
              <a:t>, Geeta R.B &amp; </a:t>
            </a:r>
            <a:r>
              <a:rPr lang="en-US" dirty="0" err="1"/>
              <a:t>S.G.Totad</a:t>
            </a:r>
            <a:r>
              <a:rPr lang="en-US" dirty="0"/>
              <a:t>, “Web service </a:t>
            </a:r>
            <a:r>
              <a:rPr lang="en-US" dirty="0" err="1"/>
              <a:t>api</a:t>
            </a:r>
            <a:r>
              <a:rPr lang="en-US" dirty="0"/>
              <a:t> for student information and course management systems”. International Journal of Advanced Research in Computer and Communication Engineering Vol. June 2013.</a:t>
            </a:r>
          </a:p>
          <a:p>
            <a:pPr algn="just">
              <a:buFont typeface="Arial" panose="020B0604020202020204" pitchFamily="34" charset="0"/>
              <a:buChar char="•"/>
            </a:pPr>
            <a:r>
              <a:rPr lang="en-US" dirty="0"/>
              <a:t>[2] </a:t>
            </a:r>
            <a:r>
              <a:rPr lang="en-US" dirty="0" err="1"/>
              <a:t>Almahdi</a:t>
            </a:r>
            <a:r>
              <a:rPr lang="en-US" dirty="0"/>
              <a:t> </a:t>
            </a:r>
            <a:r>
              <a:rPr lang="en-US" dirty="0" err="1"/>
              <a:t>Alshareef</a:t>
            </a:r>
            <a:r>
              <a:rPr lang="en-US" dirty="0"/>
              <a:t>, Ahmed </a:t>
            </a:r>
            <a:r>
              <a:rPr lang="en-US" dirty="0" err="1"/>
              <a:t>Alkilany</a:t>
            </a:r>
            <a:r>
              <a:rPr lang="en-US" dirty="0"/>
              <a:t>, "Toward a Student Information System for </a:t>
            </a:r>
            <a:r>
              <a:rPr lang="en-US" dirty="0" err="1"/>
              <a:t>Sebha</a:t>
            </a:r>
            <a:r>
              <a:rPr lang="en-US" dirty="0"/>
              <a:t> University, Libya", Fifth international conference on Innovative Computing Technology (INTECH 2015)-p 34-39</a:t>
            </a:r>
          </a:p>
          <a:p>
            <a:pPr algn="just">
              <a:buFont typeface="Arial" panose="020B0604020202020204" pitchFamily="34" charset="0"/>
              <a:buChar char="•"/>
            </a:pPr>
            <a:r>
              <a:rPr lang="en-US" dirty="0"/>
              <a:t>[3] Prabhu T Kannan, Srividya K Bansal, "</a:t>
            </a:r>
            <a:r>
              <a:rPr lang="en-US" dirty="0" err="1"/>
              <a:t>Unimate</a:t>
            </a:r>
            <a:r>
              <a:rPr lang="en-US" dirty="0"/>
              <a:t>: A Student Information System", International Conference on Advances in Computing, Communications and Informatics (ICACCI 2013)-p-1251-1256 </a:t>
            </a:r>
            <a:endParaRPr lang="en-US" sz="1600" dirty="0"/>
          </a:p>
        </p:txBody>
      </p:sp>
      <p:pic>
        <p:nvPicPr>
          <p:cNvPr id="4" name="Picture 3" descr="A picture containing drawing&#10;&#10;Description automatically generated">
            <a:extLst>
              <a:ext uri="{FF2B5EF4-FFF2-40B4-BE49-F238E27FC236}">
                <a16:creationId xmlns:a16="http://schemas.microsoft.com/office/drawing/2014/main" id="{453ADC6A-B491-B7E4-3581-35DFDFA3B119}"/>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3939283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ounded Rectangle 16">
            <a:extLst>
              <a:ext uri="{FF2B5EF4-FFF2-40B4-BE49-F238E27FC236}">
                <a16:creationId xmlns:a16="http://schemas.microsoft.com/office/drawing/2014/main" id="{CC57EF5B-92B7-4D8A-82DE-4665F89A2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306" y="643464"/>
            <a:ext cx="10927614" cy="3599352"/>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A4AC0CC-D5D6-4673-B926-3E826AAA7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16" name="Freeform 9">
              <a:extLst>
                <a:ext uri="{FF2B5EF4-FFF2-40B4-BE49-F238E27FC236}">
                  <a16:creationId xmlns:a16="http://schemas.microsoft.com/office/drawing/2014/main" id="{8F6A282D-54F8-4F82-8E6A-17C174AA3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rgbClr val="26262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2CC7973C-9C83-467C-8997-F160C1AA1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33437AA1-6F72-4CDF-B5DF-55B57B283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a:extLst>
              <a:ext uri="{FF2B5EF4-FFF2-40B4-BE49-F238E27FC236}">
                <a16:creationId xmlns:a16="http://schemas.microsoft.com/office/drawing/2014/main" id="{FCE9EDF0-4113-334F-9B47-12CC15A68E59}"/>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a:t>Thank You</a:t>
            </a:r>
          </a:p>
        </p:txBody>
      </p:sp>
      <p:pic>
        <p:nvPicPr>
          <p:cNvPr id="8" name="Graphic 7" descr="Handshake">
            <a:extLst>
              <a:ext uri="{FF2B5EF4-FFF2-40B4-BE49-F238E27FC236}">
                <a16:creationId xmlns:a16="http://schemas.microsoft.com/office/drawing/2014/main" id="{13119589-D9B1-D59C-9477-BB0007EBB4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49672" y="896812"/>
            <a:ext cx="3092656" cy="3092656"/>
          </a:xfrm>
          <a:prstGeom prst="rect">
            <a:avLst/>
          </a:prstGeom>
        </p:spPr>
      </p:pic>
    </p:spTree>
    <p:extLst>
      <p:ext uri="{BB962C8B-B14F-4D97-AF65-F5344CB8AC3E}">
        <p14:creationId xmlns:p14="http://schemas.microsoft.com/office/powerpoint/2010/main" val="42309592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Introduction</a:t>
            </a:r>
          </a:p>
        </p:txBody>
      </p:sp>
      <p:sp>
        <p:nvSpPr>
          <p:cNvPr id="3" name="Content Placeholder 2"/>
          <p:cNvSpPr>
            <a:spLocks noGrp="1"/>
          </p:cNvSpPr>
          <p:nvPr>
            <p:ph idx="1"/>
          </p:nvPr>
        </p:nvSpPr>
        <p:spPr/>
        <p:txBody>
          <a:bodyPr/>
          <a:lstStyle/>
          <a:p>
            <a:r>
              <a:rPr lang="en-IN" altLang="en-US" dirty="0"/>
              <a:t>Student Login Portal is a </a:t>
            </a:r>
            <a:r>
              <a:rPr lang="en-IN" altLang="en-US" dirty="0" err="1"/>
              <a:t>compulsary</a:t>
            </a:r>
            <a:r>
              <a:rPr lang="en-IN" altLang="en-US" dirty="0"/>
              <a:t> platform for Colleges.</a:t>
            </a:r>
          </a:p>
          <a:p>
            <a:r>
              <a:rPr lang="en-IN" altLang="en-US" dirty="0"/>
              <a:t>There are some various types of Login variants :</a:t>
            </a:r>
          </a:p>
          <a:p>
            <a:pPr marL="0" indent="0">
              <a:buNone/>
            </a:pPr>
            <a:r>
              <a:rPr lang="en-IN" altLang="en-US" dirty="0"/>
              <a:t>                                               </a:t>
            </a:r>
            <a:r>
              <a:rPr lang="en-IN" altLang="en-US" dirty="0">
                <a:sym typeface="+mn-ea"/>
              </a:rPr>
              <a:t>1) Registration Number and Password</a:t>
            </a:r>
            <a:endParaRPr lang="en-IN" altLang="en-US" dirty="0"/>
          </a:p>
          <a:p>
            <a:pPr marL="0" indent="0">
              <a:buNone/>
            </a:pPr>
            <a:r>
              <a:rPr lang="en-IN" altLang="en-US" dirty="0">
                <a:sym typeface="+mn-ea"/>
              </a:rPr>
              <a:t>                                               2) Fingerprints</a:t>
            </a:r>
            <a:endParaRPr lang="en-IN" altLang="en-US" dirty="0"/>
          </a:p>
          <a:p>
            <a:pPr marL="0" indent="0">
              <a:buNone/>
            </a:pPr>
            <a:r>
              <a:rPr lang="en-IN" altLang="en-US" dirty="0">
                <a:sym typeface="+mn-ea"/>
              </a:rPr>
              <a:t>                                               3) Face Recognition</a:t>
            </a:r>
            <a:endParaRPr lang="en-IN" altLang="en-US" dirty="0"/>
          </a:p>
          <a:p>
            <a:r>
              <a:rPr lang="en-IN" altLang="en-US" dirty="0"/>
              <a:t>We see normal method </a:t>
            </a:r>
            <a:r>
              <a:rPr lang="en-IN" altLang="en-US" dirty="0" err="1"/>
              <a:t>i.e</a:t>
            </a:r>
            <a:r>
              <a:rPr lang="en-IN" altLang="en-US" dirty="0"/>
              <a:t> Registration and Password mostly.</a:t>
            </a:r>
          </a:p>
          <a:p>
            <a:r>
              <a:rPr lang="en-IN" altLang="en-US" dirty="0"/>
              <a:t>We are adding face recognition feature.</a:t>
            </a:r>
          </a:p>
          <a:p>
            <a:pPr marL="0" indent="0">
              <a:buNone/>
            </a:pPr>
            <a:r>
              <a:rPr lang="en-IN" altLang="en-US" dirty="0"/>
              <a:t>              </a:t>
            </a:r>
          </a:p>
        </p:txBody>
      </p:sp>
      <p:sp>
        <p:nvSpPr>
          <p:cNvPr id="4" name="Footer Placeholder 3"/>
          <p:cNvSpPr>
            <a:spLocks noGrp="1"/>
          </p:cNvSpPr>
          <p:nvPr>
            <p:ph type="ftr" sz="quarter" idx="11"/>
          </p:nvPr>
        </p:nvSpPr>
        <p:spPr/>
        <p:txBody>
          <a:bodyPr/>
          <a:lstStyle/>
          <a:p>
            <a:r>
              <a:rPr lang="en-US"/>
              <a:t>Final project Presentation, 21AIE214</a:t>
            </a:r>
            <a:endParaRPr lang="en-US" dirty="0"/>
          </a:p>
        </p:txBody>
      </p:sp>
      <p:pic>
        <p:nvPicPr>
          <p:cNvPr id="5" name="Picture 4" descr="A picture containing drawing&#10;&#10;Description automatically generated">
            <a:extLst>
              <a:ext uri="{FF2B5EF4-FFF2-40B4-BE49-F238E27FC236}">
                <a16:creationId xmlns:a16="http://schemas.microsoft.com/office/drawing/2014/main" id="{BC66A14B-47D5-EB6E-A951-14F0FE068BD7}"/>
              </a:ext>
            </a:extLst>
          </p:cNvPr>
          <p:cNvPicPr>
            <a:picLocks noChangeAspect="1"/>
          </p:cNvPicPr>
          <p:nvPr/>
        </p:nvPicPr>
        <p:blipFill>
          <a:blip r:embed="rId2"/>
          <a:stretch>
            <a:fillRect/>
          </a:stretch>
        </p:blipFill>
        <p:spPr>
          <a:xfrm>
            <a:off x="9801606" y="0"/>
            <a:ext cx="2390394" cy="7867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6"/>
          <p:cNvSpPr>
            <a:spLocks noGrp="1" noRot="1" noChangeAspect="1" noMove="1" noResize="1" noEditPoints="1" noAdjustHandles="1" noChangeArrowheads="1" noChangeShapeType="1" noTextEdit="1"/>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Rectangle 45"/>
          <p:cNvSpPr>
            <a:spLocks noGrp="1" noRot="1" noChangeAspect="1" noMove="1" noResize="1" noEditPoints="1" noAdjustHandles="1" noChangeArrowheads="1" noChangeShapeType="1" noTextEdit="1"/>
          </p:cNvSpPr>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23"/>
          <p:cNvSpPr>
            <a:spLocks noGrp="1" noRot="1" noChangeAspect="1" noMove="1" noResize="1" noEditPoints="1" noAdjustHandles="1" noChangeArrowheads="1" noChangeShapeType="1" noTextEdit="1"/>
          </p:cNvSpPr>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30" name="Title 3"/>
          <p:cNvSpPr txBox="1"/>
          <p:nvPr/>
        </p:nvSpPr>
        <p:spPr>
          <a:xfrm>
            <a:off x="451514" y="457201"/>
            <a:ext cx="3575737" cy="13326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pPr algn="ctr" defTabSz="457200">
              <a:spcAft>
                <a:spcPts val="600"/>
              </a:spcAft>
            </a:pPr>
            <a:r>
              <a:rPr lang="en-US" sz="2500" b="1">
                <a:solidFill>
                  <a:srgbClr val="FFFFFF"/>
                </a:solidFill>
                <a:latin typeface="+mj-lt"/>
              </a:rPr>
              <a:t>Introduction</a:t>
            </a:r>
          </a:p>
          <a:p>
            <a:pPr algn="ctr" defTabSz="457200">
              <a:spcAft>
                <a:spcPts val="600"/>
              </a:spcAft>
            </a:pPr>
            <a:endParaRPr lang="en-US" sz="2500" b="1">
              <a:solidFill>
                <a:srgbClr val="FFFFFF"/>
              </a:solidFill>
              <a:latin typeface="+mj-lt"/>
            </a:endParaRPr>
          </a:p>
          <a:p>
            <a:pPr algn="ctr" defTabSz="457200">
              <a:spcAft>
                <a:spcPts val="600"/>
              </a:spcAft>
            </a:pPr>
            <a:r>
              <a:rPr lang="en-US" sz="2500" b="1">
                <a:solidFill>
                  <a:srgbClr val="FFFFFF"/>
                </a:solidFill>
                <a:latin typeface="+mj-lt"/>
              </a:rPr>
              <a:t> </a:t>
            </a:r>
            <a:endParaRPr lang="en-US" sz="2500" b="1" dirty="0">
              <a:solidFill>
                <a:srgbClr val="FFFFFF"/>
              </a:solidFill>
              <a:latin typeface="+mj-lt"/>
            </a:endParaRPr>
          </a:p>
        </p:txBody>
      </p:sp>
      <p:sp>
        <p:nvSpPr>
          <p:cNvPr id="3" name="Subtitle 2"/>
          <p:cNvSpPr>
            <a:spLocks noGrp="1"/>
          </p:cNvSpPr>
          <p:nvPr>
            <p:ph type="subTitle" idx="1"/>
          </p:nvPr>
        </p:nvSpPr>
        <p:spPr>
          <a:xfrm>
            <a:off x="530633" y="1431576"/>
            <a:ext cx="3575737" cy="4359624"/>
          </a:xfrm>
        </p:spPr>
        <p:txBody>
          <a:bodyPr vert="horz" lIns="91440" tIns="45720" rIns="91440" bIns="45720" rtlCol="0" anchor="ctr">
            <a:normAutofit/>
          </a:bodyPr>
          <a:lstStyle/>
          <a:p>
            <a:pPr marL="457200" marR="0" lvl="0" indent="-457200" fontAlgn="auto">
              <a:buSzTx/>
              <a:buFont typeface="Wingdings 2" panose="05020102010507070707" charset="2"/>
              <a:buChar char=""/>
              <a:defRPr/>
            </a:pPr>
            <a:r>
              <a:rPr lang="en-US">
                <a:solidFill>
                  <a:srgbClr val="FFFFFF"/>
                </a:solidFill>
              </a:rPr>
              <a:t>In today's technologically advanced world, the education sector is embracing digital solutions to enhance efficiency and security.</a:t>
            </a:r>
          </a:p>
          <a:p>
            <a:pPr marL="457200" marR="0" lvl="0" indent="-457200" fontAlgn="auto">
              <a:buSzTx/>
              <a:buFont typeface="Wingdings 2" panose="05020102010507070707" charset="2"/>
              <a:buChar char=""/>
              <a:defRPr/>
            </a:pPr>
            <a:endParaRPr lang="en-US">
              <a:solidFill>
                <a:srgbClr val="FFFFFF"/>
              </a:solidFill>
            </a:endParaRPr>
          </a:p>
          <a:p>
            <a:pPr marL="457200" indent="-457200">
              <a:buFont typeface="Wingdings 2" panose="05020102010507070707" charset="2"/>
              <a:buChar char=""/>
              <a:defRPr/>
            </a:pPr>
            <a:r>
              <a:rPr kumimoji="0" lang="en-US" i="0" u="none" strike="noStrike" cap="none" spc="0" normalizeH="0" baseline="0" noProof="0">
                <a:ln>
                  <a:noFill/>
                </a:ln>
                <a:solidFill>
                  <a:srgbClr val="FFFFFF"/>
                </a:solidFill>
                <a:effectLst/>
                <a:uLnTx/>
                <a:uFillTx/>
              </a:rPr>
              <a:t>This project focuses on the design and implementation of an Online Student Portal with Face ID authentication, utilizing DBMS</a:t>
            </a:r>
            <a:endParaRPr lang="en-US" sz="1600" b="1" dirty="0">
              <a:solidFill>
                <a:srgbClr val="FFFFFF"/>
              </a:solidFill>
            </a:endParaRPr>
          </a:p>
        </p:txBody>
      </p:sp>
      <p:pic>
        <p:nvPicPr>
          <p:cNvPr id="6" name="Picture 5" descr="A picture containing drawing&#10;&#10;Description automatically generated"/>
          <p:cNvPicPr>
            <a:picLocks noChangeAspect="1"/>
          </p:cNvPicPr>
          <p:nvPr/>
        </p:nvPicPr>
        <p:blipFill>
          <a:blip r:embed="rId3"/>
          <a:stretch>
            <a:fillRect/>
          </a:stretch>
        </p:blipFill>
        <p:spPr>
          <a:xfrm>
            <a:off x="9801606" y="-397"/>
            <a:ext cx="2390394" cy="786736"/>
          </a:xfrm>
          <a:prstGeom prst="rect">
            <a:avLst/>
          </a:prstGeom>
        </p:spPr>
      </p:pic>
      <p:pic>
        <p:nvPicPr>
          <p:cNvPr id="4" name="Picture 3"/>
          <p:cNvPicPr>
            <a:picLocks noChangeAspect="1"/>
          </p:cNvPicPr>
          <p:nvPr/>
        </p:nvPicPr>
        <p:blipFill>
          <a:blip r:embed="rId4"/>
          <a:stretch>
            <a:fillRect/>
          </a:stretch>
        </p:blipFill>
        <p:spPr>
          <a:xfrm>
            <a:off x="7489994" y="933304"/>
            <a:ext cx="2538638" cy="53561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Rectangle 45">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30" name="Title 3"/>
          <p:cNvSpPr txBox="1">
            <a:spLocks/>
          </p:cNvSpPr>
          <p:nvPr/>
        </p:nvSpPr>
        <p:spPr>
          <a:xfrm>
            <a:off x="451514" y="457201"/>
            <a:ext cx="3575737" cy="13326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pPr algn="ctr" defTabSz="457200">
              <a:spcAft>
                <a:spcPts val="600"/>
              </a:spcAft>
            </a:pPr>
            <a:r>
              <a:rPr lang="en-US" sz="2500" b="1">
                <a:solidFill>
                  <a:srgbClr val="FFFFFF"/>
                </a:solidFill>
                <a:latin typeface="+mj-lt"/>
              </a:rPr>
              <a:t>Introduction</a:t>
            </a:r>
          </a:p>
          <a:p>
            <a:pPr algn="ctr" defTabSz="457200">
              <a:spcAft>
                <a:spcPts val="600"/>
              </a:spcAft>
            </a:pPr>
            <a:endParaRPr lang="en-US" sz="2500" b="1">
              <a:solidFill>
                <a:srgbClr val="FFFFFF"/>
              </a:solidFill>
              <a:latin typeface="+mj-lt"/>
            </a:endParaRPr>
          </a:p>
          <a:p>
            <a:pPr algn="ctr" defTabSz="457200">
              <a:spcAft>
                <a:spcPts val="600"/>
              </a:spcAft>
            </a:pPr>
            <a:r>
              <a:rPr lang="en-US" sz="2500" b="1">
                <a:solidFill>
                  <a:srgbClr val="FFFFFF"/>
                </a:solidFill>
                <a:latin typeface="+mj-lt"/>
              </a:rPr>
              <a:t> </a:t>
            </a:r>
            <a:endParaRPr lang="en-US" sz="2500" b="1" dirty="0">
              <a:solidFill>
                <a:srgbClr val="FFFFFF"/>
              </a:solidFill>
              <a:latin typeface="+mj-lt"/>
            </a:endParaRPr>
          </a:p>
        </p:txBody>
      </p:sp>
      <p:sp>
        <p:nvSpPr>
          <p:cNvPr id="3" name="Subtitle 2">
            <a:extLst>
              <a:ext uri="{FF2B5EF4-FFF2-40B4-BE49-F238E27FC236}">
                <a16:creationId xmlns:a16="http://schemas.microsoft.com/office/drawing/2014/main" id="{A81CAFD1-D966-0640-64E8-64B8A964C0ED}"/>
              </a:ext>
            </a:extLst>
          </p:cNvPr>
          <p:cNvSpPr>
            <a:spLocks noGrp="1"/>
          </p:cNvSpPr>
          <p:nvPr>
            <p:ph type="subTitle" idx="1"/>
          </p:nvPr>
        </p:nvSpPr>
        <p:spPr>
          <a:xfrm>
            <a:off x="530633" y="1431575"/>
            <a:ext cx="3575737" cy="4969223"/>
          </a:xfrm>
        </p:spPr>
        <p:txBody>
          <a:bodyPr vert="horz" lIns="91440" tIns="45720" rIns="91440" bIns="45720" rtlCol="0" anchor="ctr">
            <a:normAutofit/>
          </a:bodyPr>
          <a:lstStyle/>
          <a:p>
            <a:pPr marL="457200" marR="0" lvl="0" indent="-457200" fontAlgn="auto">
              <a:buSzTx/>
              <a:buFont typeface="Wingdings 2" charset="2"/>
              <a:buChar char=""/>
              <a:tabLst/>
              <a:defRPr/>
            </a:pPr>
            <a:r>
              <a:rPr lang="en-US" dirty="0">
                <a:solidFill>
                  <a:srgbClr val="FFFFFF"/>
                </a:solidFill>
              </a:rPr>
              <a:t>We are creating student login portal with two options : </a:t>
            </a:r>
          </a:p>
          <a:p>
            <a:pPr marR="0" lvl="0" fontAlgn="auto">
              <a:buSzTx/>
              <a:tabLst/>
              <a:defRPr/>
            </a:pPr>
            <a:r>
              <a:rPr lang="en-US" dirty="0">
                <a:solidFill>
                  <a:srgbClr val="FFFFFF"/>
                </a:solidFill>
              </a:rPr>
              <a:t>	1) id and password                                                                              	2) Face recognition </a:t>
            </a:r>
          </a:p>
          <a:p>
            <a:pPr marL="457200" indent="-457200">
              <a:buFont typeface="Wingdings 2" charset="2"/>
              <a:buChar char=""/>
              <a:defRPr/>
            </a:pPr>
            <a:r>
              <a:rPr kumimoji="0" lang="en-US" i="0" u="none" strike="noStrike" cap="none" spc="0" normalizeH="0" baseline="0" noProof="0" dirty="0">
                <a:ln>
                  <a:noFill/>
                </a:ln>
                <a:solidFill>
                  <a:srgbClr val="FFFFFF"/>
                </a:solidFill>
                <a:effectLst/>
                <a:uLnTx/>
                <a:uFillTx/>
              </a:rPr>
              <a:t>Most of the collages are using id and password method.</a:t>
            </a:r>
          </a:p>
          <a:p>
            <a:pPr marL="457200" indent="-457200">
              <a:buFont typeface="Wingdings 2" charset="2"/>
              <a:buChar char=""/>
              <a:defRPr/>
            </a:pPr>
            <a:r>
              <a:rPr kumimoji="0" lang="en-US" i="0" u="none" strike="noStrike" cap="none" spc="0" normalizeH="0" baseline="0" noProof="0" dirty="0">
                <a:ln>
                  <a:noFill/>
                </a:ln>
                <a:solidFill>
                  <a:srgbClr val="FFFFFF"/>
                </a:solidFill>
                <a:effectLst/>
                <a:uLnTx/>
                <a:uFillTx/>
              </a:rPr>
              <a:t>We are additionally using face recognition only for their security purpose.</a:t>
            </a:r>
          </a:p>
          <a:p>
            <a:pPr>
              <a:defRPr/>
            </a:pPr>
            <a:endParaRPr kumimoji="0" lang="en-US" i="0" u="none" strike="noStrike" cap="none" spc="0" normalizeH="0" baseline="0" noProof="0" dirty="0">
              <a:ln>
                <a:noFill/>
              </a:ln>
              <a:solidFill>
                <a:srgbClr val="FFFFFF"/>
              </a:solidFill>
              <a:effectLst/>
              <a:uLnTx/>
              <a:uFillTx/>
            </a:endParaRPr>
          </a:p>
        </p:txBody>
      </p:sp>
      <p:pic>
        <p:nvPicPr>
          <p:cNvPr id="6" name="Picture 5" descr="A picture containing drawing&#10;&#10;Description automatically generated">
            <a:extLst>
              <a:ext uri="{FF2B5EF4-FFF2-40B4-BE49-F238E27FC236}">
                <a16:creationId xmlns:a16="http://schemas.microsoft.com/office/drawing/2014/main" id="{D66E3D5D-AB27-E4F1-BC69-374747575749}"/>
              </a:ext>
            </a:extLst>
          </p:cNvPr>
          <p:cNvPicPr>
            <a:picLocks noChangeAspect="1"/>
          </p:cNvPicPr>
          <p:nvPr/>
        </p:nvPicPr>
        <p:blipFill>
          <a:blip r:embed="rId3"/>
          <a:stretch>
            <a:fillRect/>
          </a:stretch>
        </p:blipFill>
        <p:spPr>
          <a:xfrm>
            <a:off x="9801606" y="-397"/>
            <a:ext cx="2390394" cy="786736"/>
          </a:xfrm>
          <a:prstGeom prst="rect">
            <a:avLst/>
          </a:prstGeom>
        </p:spPr>
      </p:pic>
      <p:pic>
        <p:nvPicPr>
          <p:cNvPr id="8" name="Picture 7">
            <a:extLst>
              <a:ext uri="{FF2B5EF4-FFF2-40B4-BE49-F238E27FC236}">
                <a16:creationId xmlns:a16="http://schemas.microsoft.com/office/drawing/2014/main" id="{57CB210F-A07D-F073-5CCA-3CE33C6CEAED}"/>
              </a:ext>
            </a:extLst>
          </p:cNvPr>
          <p:cNvPicPr>
            <a:picLocks noChangeAspect="1"/>
          </p:cNvPicPr>
          <p:nvPr/>
        </p:nvPicPr>
        <p:blipFill>
          <a:blip r:embed="rId4"/>
          <a:stretch>
            <a:fillRect/>
          </a:stretch>
        </p:blipFill>
        <p:spPr>
          <a:xfrm>
            <a:off x="6066842" y="1930518"/>
            <a:ext cx="5594525" cy="2996963"/>
          </a:xfrm>
          <a:prstGeom prst="rect">
            <a:avLst/>
          </a:prstGeom>
        </p:spPr>
      </p:pic>
    </p:spTree>
    <p:extLst>
      <p:ext uri="{BB962C8B-B14F-4D97-AF65-F5344CB8AC3E}">
        <p14:creationId xmlns:p14="http://schemas.microsoft.com/office/powerpoint/2010/main" val="85643504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Introduction</a:t>
            </a:r>
            <a:endParaRPr lang="en-US"/>
          </a:p>
        </p:txBody>
      </p:sp>
      <p:sp>
        <p:nvSpPr>
          <p:cNvPr id="3" name="TextBox 2"/>
          <p:cNvSpPr txBox="1"/>
          <p:nvPr/>
        </p:nvSpPr>
        <p:spPr>
          <a:xfrm>
            <a:off x="409355" y="2247630"/>
            <a:ext cx="11535902" cy="3949970"/>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buFont typeface="Wingdings 2" panose="05020102010507070707" charset="2"/>
              <a:buChar char=""/>
            </a:pPr>
            <a:r>
              <a:rPr lang="en-US" i="0" dirty="0">
                <a:effectLst/>
                <a:latin typeface="Times New Roman" panose="02020603050405020304" pitchFamily="18" charset="0"/>
                <a:cs typeface="Times New Roman" panose="02020603050405020304" pitchFamily="18" charset="0"/>
              </a:rPr>
              <a:t>    </a:t>
            </a:r>
            <a:r>
              <a:rPr lang="en-US" i="0" dirty="0">
                <a:effectLst/>
                <a:latin typeface="+mj-lt"/>
                <a:cs typeface="Times New Roman" panose="02020603050405020304" pitchFamily="18" charset="0"/>
              </a:rPr>
              <a:t>The Online Student Portal is a web-based platform designed to streamline various academic and	administrative processes. </a:t>
            </a:r>
          </a:p>
          <a:p>
            <a:pPr>
              <a:lnSpc>
                <a:spcPct val="90000"/>
              </a:lnSpc>
              <a:spcBef>
                <a:spcPct val="20000"/>
              </a:spcBef>
              <a:spcAft>
                <a:spcPts val="600"/>
              </a:spcAft>
              <a:buClr>
                <a:schemeClr val="accent1"/>
              </a:buClr>
              <a:buFont typeface="Wingdings 2" panose="05020102010507070707" charset="2"/>
              <a:buChar char=""/>
            </a:pPr>
            <a:r>
              <a:rPr lang="en-US" i="0" dirty="0">
                <a:effectLst/>
                <a:latin typeface="+mj-lt"/>
                <a:cs typeface="Times New Roman" panose="02020603050405020304" pitchFamily="18" charset="0"/>
              </a:rPr>
              <a:t>    This portal provides students, faculty, and administrators with a centralized system to access and 	manage academic information, grades, schedules, and other relevant data.</a:t>
            </a:r>
          </a:p>
          <a:p>
            <a:pPr>
              <a:lnSpc>
                <a:spcPct val="90000"/>
              </a:lnSpc>
              <a:spcBef>
                <a:spcPct val="20000"/>
              </a:spcBef>
              <a:spcAft>
                <a:spcPts val="600"/>
              </a:spcAft>
              <a:buClr>
                <a:schemeClr val="accent1"/>
              </a:buClr>
              <a:buFont typeface="Wingdings 2" panose="05020102010507070707" charset="2"/>
              <a:buChar char=""/>
            </a:pPr>
            <a:endParaRPr lang="en-US" i="0" dirty="0">
              <a:effectLst/>
              <a:latin typeface="+mj-lt"/>
              <a:cs typeface="Times New Roman" panose="02020603050405020304" pitchFamily="18" charset="0"/>
            </a:endParaRPr>
          </a:p>
          <a:p>
            <a:pPr>
              <a:lnSpc>
                <a:spcPct val="90000"/>
              </a:lnSpc>
              <a:spcBef>
                <a:spcPct val="20000"/>
              </a:spcBef>
              <a:spcAft>
                <a:spcPts val="600"/>
              </a:spcAft>
              <a:buClr>
                <a:schemeClr val="accent1"/>
              </a:buClr>
              <a:buFont typeface="Wingdings 2" panose="05020102010507070707" charset="2"/>
              <a:buChar char=""/>
            </a:pPr>
            <a:r>
              <a:rPr lang="en-US" i="0" dirty="0">
                <a:effectLst/>
                <a:latin typeface="+mj-lt"/>
                <a:cs typeface="Times New Roman" panose="02020603050405020304" pitchFamily="18" charset="0"/>
              </a:rPr>
              <a:t>    The system architecture comprises three main components:</a:t>
            </a:r>
          </a:p>
          <a:p>
            <a:pPr marL="1257300" lvl="2" indent="-342900">
              <a:lnSpc>
                <a:spcPct val="90000"/>
              </a:lnSpc>
              <a:spcBef>
                <a:spcPct val="20000"/>
              </a:spcBef>
              <a:spcAft>
                <a:spcPts val="600"/>
              </a:spcAft>
              <a:buClr>
                <a:schemeClr val="accent1"/>
              </a:buClr>
              <a:buFont typeface="+mj-lt"/>
              <a:buAutoNum type="alphaLcPeriod"/>
            </a:pPr>
            <a:r>
              <a:rPr lang="en-US" sz="1400" i="0" dirty="0">
                <a:effectLst/>
                <a:latin typeface="+mj-lt"/>
                <a:cs typeface="Times New Roman" panose="02020603050405020304" pitchFamily="18" charset="0"/>
              </a:rPr>
              <a:t>User Interface (UI): The front-end of the portal accessible through web browsers.</a:t>
            </a:r>
          </a:p>
          <a:p>
            <a:pPr marL="1257300" lvl="2" indent="-342900">
              <a:lnSpc>
                <a:spcPct val="90000"/>
              </a:lnSpc>
              <a:spcBef>
                <a:spcPct val="20000"/>
              </a:spcBef>
              <a:spcAft>
                <a:spcPts val="600"/>
              </a:spcAft>
              <a:buClr>
                <a:schemeClr val="accent1"/>
              </a:buClr>
              <a:buFont typeface="+mj-lt"/>
              <a:buAutoNum type="alphaLcPeriod"/>
            </a:pPr>
            <a:r>
              <a:rPr lang="en-US" sz="1400" i="0" dirty="0">
                <a:effectLst/>
                <a:latin typeface="+mj-lt"/>
                <a:cs typeface="Times New Roman" panose="02020603050405020304" pitchFamily="18" charset="0"/>
              </a:rPr>
              <a:t>Authentication Module: Utilizes Face ID technology for secure user authentication.</a:t>
            </a:r>
          </a:p>
          <a:p>
            <a:pPr marL="1257300" lvl="2" indent="-342900">
              <a:lnSpc>
                <a:spcPct val="90000"/>
              </a:lnSpc>
              <a:spcBef>
                <a:spcPct val="20000"/>
              </a:spcBef>
              <a:spcAft>
                <a:spcPts val="600"/>
              </a:spcAft>
              <a:buClr>
                <a:schemeClr val="accent1"/>
              </a:buClr>
              <a:buFont typeface="+mj-lt"/>
              <a:buAutoNum type="alphaLcPeriod"/>
            </a:pPr>
            <a:r>
              <a:rPr lang="en-US" sz="1400" i="0" dirty="0">
                <a:effectLst/>
                <a:latin typeface="+mj-lt"/>
                <a:cs typeface="Times New Roman" panose="02020603050405020304" pitchFamily="18" charset="0"/>
              </a:rPr>
              <a:t>Database Management System (DBMS): Stores and manages student information, grades, schedules, etc.</a:t>
            </a:r>
            <a:endParaRPr lang="en-US" sz="1400" dirty="0">
              <a:latin typeface="+mj-lt"/>
              <a:cs typeface="Times New Roman" panose="02020603050405020304" pitchFamily="18" charset="0"/>
            </a:endParaRPr>
          </a:p>
        </p:txBody>
      </p:sp>
      <p:pic>
        <p:nvPicPr>
          <p:cNvPr id="6" name="Picture 5" descr="A picture containing drawing&#10;&#10;Description automatically generated"/>
          <p:cNvPicPr>
            <a:picLocks noChangeAspect="1"/>
          </p:cNvPicPr>
          <p:nvPr/>
        </p:nvPicPr>
        <p:blipFill>
          <a:blip r:embed="rId2"/>
          <a:stretch>
            <a:fillRect/>
          </a:stretch>
        </p:blipFill>
        <p:spPr>
          <a:xfrm>
            <a:off x="9801606" y="0"/>
            <a:ext cx="2390394" cy="7867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ACCE0A-ADB7-4B6E-8F2B-83757F862FC2}"/>
              </a:ext>
            </a:extLst>
          </p:cNvPr>
          <p:cNvSpPr>
            <a:spLocks noGrp="1"/>
          </p:cNvSpPr>
          <p:nvPr>
            <p:ph type="title"/>
          </p:nvPr>
        </p:nvSpPr>
        <p:spPr/>
        <p:txBody>
          <a:bodyPr/>
          <a:lstStyle/>
          <a:p>
            <a:r>
              <a:rPr lang="en-US" b="1" dirty="0">
                <a:latin typeface="Georgia"/>
              </a:rPr>
              <a:t>Literature Survey</a:t>
            </a:r>
            <a:endParaRPr lang="en-US" b="1" dirty="0"/>
          </a:p>
        </p:txBody>
      </p:sp>
      <p:sp>
        <p:nvSpPr>
          <p:cNvPr id="2" name="Content Placeholder 1">
            <a:extLst>
              <a:ext uri="{FF2B5EF4-FFF2-40B4-BE49-F238E27FC236}">
                <a16:creationId xmlns:a16="http://schemas.microsoft.com/office/drawing/2014/main" id="{B4A73541-E48D-4A11-B8A4-EFD4AC0AE7F6}"/>
              </a:ext>
            </a:extLst>
          </p:cNvPr>
          <p:cNvSpPr>
            <a:spLocks noGrp="1"/>
          </p:cNvSpPr>
          <p:nvPr>
            <p:ph idx="1"/>
          </p:nvPr>
        </p:nvSpPr>
        <p:spPr>
          <a:xfrm>
            <a:off x="571499" y="2734776"/>
            <a:ext cx="11049000" cy="2997200"/>
          </a:xfrm>
        </p:spPr>
        <p:txBody>
          <a:bodyPr vert="horz" lIns="91440" tIns="45720" rIns="91440" bIns="45720" rtlCol="0" anchor="t">
            <a:noAutofit/>
          </a:bodyPr>
          <a:lstStyle/>
          <a:p>
            <a:pPr algn="just">
              <a:buFont typeface="Arial" panose="020B0604020202020204" pitchFamily="34" charset="0"/>
              <a:buChar char="•"/>
            </a:pPr>
            <a:r>
              <a:rPr lang="en-US" sz="2000" dirty="0" err="1"/>
              <a:t>Basarkar</a:t>
            </a:r>
            <a:r>
              <a:rPr lang="en-US" sz="2000" dirty="0"/>
              <a:t>, S., </a:t>
            </a:r>
            <a:r>
              <a:rPr lang="en-US" sz="2000" dirty="0" err="1"/>
              <a:t>Bedmutha</a:t>
            </a:r>
            <a:r>
              <a:rPr lang="en-US" sz="2000" dirty="0"/>
              <a:t>, S., Hire, S. and Lad, P., STUDENT ATTENDANCE SYSTEM USING FACE RECOGNITION..</a:t>
            </a:r>
          </a:p>
          <a:p>
            <a:pPr marL="1314450" lvl="2" indent="-514350" algn="just">
              <a:buFont typeface="Arial" panose="020B0604020202020204" pitchFamily="34" charset="0"/>
              <a:buChar char="•"/>
            </a:pPr>
            <a:r>
              <a:rPr lang="en-US" sz="1600" dirty="0"/>
              <a:t>In this paper the proposed student attendance system is based on face recognition algorithms. In this system each student image will be captured and then face regions then of all students is extracted and the pre-processed for further processing.</a:t>
            </a:r>
          </a:p>
          <a:p>
            <a:pPr marL="1314450" lvl="2" indent="-514350" algn="just">
              <a:buFont typeface="Arial" panose="020B0604020202020204" pitchFamily="34" charset="0"/>
              <a:buChar char="•"/>
            </a:pPr>
            <a:r>
              <a:rPr lang="en-US" sz="1600" dirty="0"/>
              <a:t>After recognition of faces then it is passed for post-processing where the attendance of every student is generated into excel sheet.</a:t>
            </a:r>
          </a:p>
          <a:p>
            <a:pPr marL="1314450" lvl="2" indent="-514350" algn="just">
              <a:buFont typeface="Arial" panose="020B0604020202020204" pitchFamily="34" charset="0"/>
              <a:buChar char="•"/>
            </a:pPr>
            <a:r>
              <a:rPr lang="en-US" sz="1600" dirty="0"/>
              <a:t>A robust face detection algorithm has been implemented</a:t>
            </a:r>
          </a:p>
        </p:txBody>
      </p:sp>
      <p:pic>
        <p:nvPicPr>
          <p:cNvPr id="4" name="Picture 3" descr="A picture containing drawing&#10;&#10;Description automatically generated">
            <a:extLst>
              <a:ext uri="{FF2B5EF4-FFF2-40B4-BE49-F238E27FC236}">
                <a16:creationId xmlns:a16="http://schemas.microsoft.com/office/drawing/2014/main" id="{453ADC6A-B491-B7E4-3581-35DFDFA3B119}"/>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120474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ACCE0A-ADB7-4B6E-8F2B-83757F862FC2}"/>
              </a:ext>
            </a:extLst>
          </p:cNvPr>
          <p:cNvSpPr>
            <a:spLocks noGrp="1"/>
          </p:cNvSpPr>
          <p:nvPr>
            <p:ph type="title"/>
          </p:nvPr>
        </p:nvSpPr>
        <p:spPr/>
        <p:txBody>
          <a:bodyPr/>
          <a:lstStyle/>
          <a:p>
            <a:r>
              <a:rPr lang="en-US" b="1" dirty="0">
                <a:latin typeface="Georgia"/>
              </a:rPr>
              <a:t>Literature Survey</a:t>
            </a:r>
            <a:endParaRPr lang="en-US" b="1" dirty="0"/>
          </a:p>
        </p:txBody>
      </p:sp>
      <p:sp>
        <p:nvSpPr>
          <p:cNvPr id="2" name="Content Placeholder 1">
            <a:extLst>
              <a:ext uri="{FF2B5EF4-FFF2-40B4-BE49-F238E27FC236}">
                <a16:creationId xmlns:a16="http://schemas.microsoft.com/office/drawing/2014/main" id="{B4A73541-E48D-4A11-B8A4-EFD4AC0AE7F6}"/>
              </a:ext>
            </a:extLst>
          </p:cNvPr>
          <p:cNvSpPr>
            <a:spLocks noGrp="1"/>
          </p:cNvSpPr>
          <p:nvPr>
            <p:ph idx="1"/>
          </p:nvPr>
        </p:nvSpPr>
        <p:spPr>
          <a:xfrm>
            <a:off x="571500" y="3091786"/>
            <a:ext cx="11049000" cy="2473984"/>
          </a:xfrm>
        </p:spPr>
        <p:txBody>
          <a:bodyPr vert="horz" lIns="91440" tIns="45720" rIns="91440" bIns="45720" rtlCol="0" anchor="t">
            <a:noAutofit/>
          </a:bodyPr>
          <a:lstStyle/>
          <a:p>
            <a:pPr algn="just">
              <a:buFont typeface="Arial" panose="020B0604020202020204" pitchFamily="34" charset="0"/>
              <a:buChar char="•"/>
            </a:pPr>
            <a:r>
              <a:rPr lang="en-US" sz="2000" dirty="0"/>
              <a:t>Pradyumna, J., Khan, T. and Kumar, K., Smart Attendance System using Face Recognition.</a:t>
            </a:r>
            <a:endParaRPr lang="en-US" sz="2400" dirty="0"/>
          </a:p>
          <a:p>
            <a:pPr marL="1314450" lvl="2" indent="-514350" algn="just">
              <a:buFont typeface="Arial" panose="020B0604020202020204" pitchFamily="34" charset="0"/>
              <a:buChar char="•"/>
            </a:pPr>
            <a:r>
              <a:rPr lang="en-US" sz="1600" dirty="0"/>
              <a:t>The goal of this paper is to outline the specifications for the "Face Track: Facial Recognition Attendance System" development.</a:t>
            </a:r>
          </a:p>
          <a:p>
            <a:pPr marL="1314450" lvl="2" indent="-514350" algn="just">
              <a:buFont typeface="Arial" panose="020B0604020202020204" pitchFamily="34" charset="0"/>
              <a:buChar char="•"/>
            </a:pPr>
            <a:r>
              <a:rPr lang="en-US" sz="1600" dirty="0"/>
              <a:t>This system uses facial recognition technology to automate the tracking of attendance in a  company. </a:t>
            </a:r>
          </a:p>
          <a:p>
            <a:pPr marL="1314450" lvl="2" indent="-514350" algn="just">
              <a:buFont typeface="Arial" panose="020B0604020202020204" pitchFamily="34" charset="0"/>
              <a:buChar char="•"/>
            </a:pPr>
            <a:r>
              <a:rPr lang="en-US" sz="1600" dirty="0"/>
              <a:t>Uses Deep learning Techniques</a:t>
            </a:r>
          </a:p>
          <a:p>
            <a:pPr marL="1314450" lvl="2" indent="-514350" algn="just">
              <a:buFont typeface="Arial" panose="020B0604020202020204" pitchFamily="34" charset="0"/>
              <a:buChar char="•"/>
            </a:pPr>
            <a:endParaRPr lang="en-US" sz="1600" dirty="0"/>
          </a:p>
        </p:txBody>
      </p:sp>
      <p:pic>
        <p:nvPicPr>
          <p:cNvPr id="4" name="Picture 3" descr="A picture containing drawing&#10;&#10;Description automatically generated">
            <a:extLst>
              <a:ext uri="{FF2B5EF4-FFF2-40B4-BE49-F238E27FC236}">
                <a16:creationId xmlns:a16="http://schemas.microsoft.com/office/drawing/2014/main" id="{453ADC6A-B491-B7E4-3581-35DFDFA3B119}"/>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104231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ACCE0A-ADB7-4B6E-8F2B-83757F862FC2}"/>
              </a:ext>
            </a:extLst>
          </p:cNvPr>
          <p:cNvSpPr>
            <a:spLocks noGrp="1"/>
          </p:cNvSpPr>
          <p:nvPr>
            <p:ph type="title"/>
          </p:nvPr>
        </p:nvSpPr>
        <p:spPr/>
        <p:txBody>
          <a:bodyPr/>
          <a:lstStyle/>
          <a:p>
            <a:r>
              <a:rPr lang="en-US" b="1" dirty="0">
                <a:latin typeface="Georgia"/>
              </a:rPr>
              <a:t>Literature Survey</a:t>
            </a:r>
            <a:endParaRPr lang="en-US" b="1" dirty="0"/>
          </a:p>
        </p:txBody>
      </p:sp>
      <p:sp>
        <p:nvSpPr>
          <p:cNvPr id="2" name="Content Placeholder 1">
            <a:extLst>
              <a:ext uri="{FF2B5EF4-FFF2-40B4-BE49-F238E27FC236}">
                <a16:creationId xmlns:a16="http://schemas.microsoft.com/office/drawing/2014/main" id="{B4A73541-E48D-4A11-B8A4-EFD4AC0AE7F6}"/>
              </a:ext>
            </a:extLst>
          </p:cNvPr>
          <p:cNvSpPr>
            <a:spLocks noGrp="1"/>
          </p:cNvSpPr>
          <p:nvPr>
            <p:ph idx="1"/>
          </p:nvPr>
        </p:nvSpPr>
        <p:spPr>
          <a:xfrm>
            <a:off x="571500" y="2888127"/>
            <a:ext cx="11049000" cy="2449881"/>
          </a:xfrm>
        </p:spPr>
        <p:txBody>
          <a:bodyPr vert="horz" lIns="91440" tIns="45720" rIns="91440" bIns="45720" rtlCol="0" anchor="t">
            <a:noAutofit/>
          </a:bodyPr>
          <a:lstStyle/>
          <a:p>
            <a:pPr algn="just">
              <a:buFont typeface="Arial" panose="020B0604020202020204" pitchFamily="34" charset="0"/>
              <a:buChar char="•"/>
            </a:pPr>
            <a:r>
              <a:rPr lang="en-US" sz="2000" dirty="0" err="1"/>
              <a:t>Bhanushali</a:t>
            </a:r>
            <a:r>
              <a:rPr lang="en-US" sz="2000" dirty="0"/>
              <a:t>, R., Agarwal, C., </a:t>
            </a:r>
            <a:r>
              <a:rPr lang="en-US" sz="2000" dirty="0" err="1"/>
              <a:t>Dongare</a:t>
            </a:r>
            <a:r>
              <a:rPr lang="en-US" sz="2000" dirty="0"/>
              <a:t>, T. and Sharma, S., Student Management System.</a:t>
            </a:r>
          </a:p>
          <a:p>
            <a:pPr marL="1314450" lvl="2" indent="-514350" algn="just">
              <a:buFont typeface="Arial" panose="020B0604020202020204" pitchFamily="34" charset="0"/>
              <a:buChar char="•"/>
            </a:pPr>
            <a:r>
              <a:rPr lang="en-US" sz="1600" dirty="0"/>
              <a:t>The system starts with the college entering an excel sheet containing the registered email id of the student that shall go for form submission.</a:t>
            </a:r>
          </a:p>
          <a:p>
            <a:pPr marL="1314450" lvl="2" indent="-514350" algn="just">
              <a:buFont typeface="Arial" panose="020B0604020202020204" pitchFamily="34" charset="0"/>
              <a:buChar char="•"/>
            </a:pPr>
            <a:r>
              <a:rPr lang="en-US" sz="1600" dirty="0"/>
              <a:t>Only the students in this table who have a registered email id can fill out the form. </a:t>
            </a:r>
          </a:p>
          <a:p>
            <a:pPr marL="1314450" lvl="2" indent="-514350" algn="just">
              <a:buFont typeface="Arial" panose="020B0604020202020204" pitchFamily="34" charset="0"/>
              <a:buChar char="•"/>
            </a:pPr>
            <a:r>
              <a:rPr lang="en-US" sz="1600" dirty="0"/>
              <a:t>The waterfall model is a sequential design approach used in software development processes.</a:t>
            </a:r>
          </a:p>
        </p:txBody>
      </p:sp>
      <p:pic>
        <p:nvPicPr>
          <p:cNvPr id="4" name="Picture 3" descr="A picture containing drawing&#10;&#10;Description automatically generated">
            <a:extLst>
              <a:ext uri="{FF2B5EF4-FFF2-40B4-BE49-F238E27FC236}">
                <a16:creationId xmlns:a16="http://schemas.microsoft.com/office/drawing/2014/main" id="{453ADC6A-B491-B7E4-3581-35DFDFA3B119}"/>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3780882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3">
      <a:dk1>
        <a:sysClr val="windowText" lastClr="000000"/>
      </a:dk1>
      <a:lt1>
        <a:sysClr val="window" lastClr="FFFFFF"/>
      </a:lt1>
      <a:dk2>
        <a:srgbClr val="000000"/>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2D7181F0CA5846AA49DC089A86D46D" ma:contentTypeVersion="7" ma:contentTypeDescription="Create a new document." ma:contentTypeScope="" ma:versionID="6aaf3339c1cee7db7de9add63cde7fd7">
  <xsd:schema xmlns:xsd="http://www.w3.org/2001/XMLSchema" xmlns:xs="http://www.w3.org/2001/XMLSchema" xmlns:p="http://schemas.microsoft.com/office/2006/metadata/properties" xmlns:ns2="72316fd4-f550-4442-b53d-c3f520c90673" xmlns:ns3="0871b904-98c6-4e86-9e88-11239d2b074e" targetNamespace="http://schemas.microsoft.com/office/2006/metadata/properties" ma:root="true" ma:fieldsID="bf40f5f5c8465fe7c1683ca7025a1652" ns2:_="" ns3:_="">
    <xsd:import namespace="72316fd4-f550-4442-b53d-c3f520c90673"/>
    <xsd:import namespace="0871b904-98c6-4e86-9e88-11239d2b07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316fd4-f550-4442-b53d-c3f520c906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71b904-98c6-4e86-9e88-11239d2b074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9027C6-EF04-46C1-8410-E55332E297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316fd4-f550-4442-b53d-c3f520c90673"/>
    <ds:schemaRef ds:uri="0871b904-98c6-4e86-9e88-11239d2b07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CC50E3-F888-4D3F-A20C-B500B38A9158}">
  <ds:schemaRefs>
    <ds:schemaRef ds:uri="http://schemas.microsoft.com/sharepoint/v3/contenttype/forms"/>
  </ds:schemaRefs>
</ds:datastoreItem>
</file>

<file path=customXml/itemProps3.xml><?xml version="1.0" encoding="utf-8"?>
<ds:datastoreItem xmlns:ds="http://schemas.openxmlformats.org/officeDocument/2006/customXml" ds:itemID="{538FEAA8-0548-4F62-9011-BF5A8ACE7B87}">
  <ds:schemaRefs>
    <ds:schemaRef ds:uri="72316fd4-f550-4442-b53d-c3f520c90673"/>
    <ds:schemaRef ds:uri="http://www.w3.org/XML/1998/namespace"/>
    <ds:schemaRef ds:uri="http://purl.org/dc/terms/"/>
    <ds:schemaRef ds:uri="0871b904-98c6-4e86-9e88-11239d2b074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Quotable</Template>
  <TotalTime>12250</TotalTime>
  <Words>1104</Words>
  <Application>Microsoft Office PowerPoint</Application>
  <PresentationFormat>Widescreen</PresentationFormat>
  <Paragraphs>179</Paragraphs>
  <Slides>24</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Courier New</vt:lpstr>
      <vt:lpstr>Georgia</vt:lpstr>
      <vt:lpstr>Times New Roman</vt:lpstr>
      <vt:lpstr>Wingdings 2</vt:lpstr>
      <vt:lpstr>Quotable</vt:lpstr>
      <vt:lpstr>PowerPoint Presentation</vt:lpstr>
      <vt:lpstr>Outline</vt:lpstr>
      <vt:lpstr>Introduction</vt:lpstr>
      <vt:lpstr>PowerPoint Presentation</vt:lpstr>
      <vt:lpstr>PowerPoint Presentation</vt:lpstr>
      <vt:lpstr>Introduction</vt:lpstr>
      <vt:lpstr>Literature Survey</vt:lpstr>
      <vt:lpstr>Literature Survey</vt:lpstr>
      <vt:lpstr>Literature Survey</vt:lpstr>
      <vt:lpstr>SQLite DB</vt:lpstr>
      <vt:lpstr>SQLite DB - Features</vt:lpstr>
      <vt:lpstr>SCHEMA</vt:lpstr>
      <vt:lpstr>ER DIAGRAM</vt:lpstr>
      <vt:lpstr>Methodology</vt:lpstr>
      <vt:lpstr>IMPLEMENTATION</vt:lpstr>
      <vt:lpstr>IMPLEMENTATION-File Structure</vt:lpstr>
      <vt:lpstr>IMPLEMENTATION – Frontend Code</vt:lpstr>
      <vt:lpstr>IMPLEMENTATION – Backend Code</vt:lpstr>
      <vt:lpstr>IMPLEMENTATION – Main</vt:lpstr>
      <vt:lpstr>IMPLEMENTATION – Main</vt:lpstr>
      <vt:lpstr>IMPLEMENTATION – Main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Ruchith Balaji</cp:lastModifiedBy>
  <cp:revision>1478</cp:revision>
  <dcterms:created xsi:type="dcterms:W3CDTF">2021-03-08T16:55:55Z</dcterms:created>
  <dcterms:modified xsi:type="dcterms:W3CDTF">2024-01-02T13:30:15Z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0x0101003B2D7181F0CA5846AA49DC089A86D46D</vt:lpwstr>
  </property>
</Properties>
</file>