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9" r:id="rId4"/>
  </p:sldMasterIdLst>
  <p:notesMasterIdLst>
    <p:notesMasterId r:id="rId24"/>
  </p:notesMasterIdLst>
  <p:handoutMasterIdLst>
    <p:handoutMasterId r:id="rId25"/>
  </p:handoutMasterIdLst>
  <p:sldIdLst>
    <p:sldId id="774" r:id="rId5"/>
    <p:sldId id="802" r:id="rId6"/>
    <p:sldId id="859" r:id="rId7"/>
    <p:sldId id="925" r:id="rId8"/>
    <p:sldId id="916" r:id="rId9"/>
    <p:sldId id="917" r:id="rId10"/>
    <p:sldId id="926" r:id="rId11"/>
    <p:sldId id="263" r:id="rId12"/>
    <p:sldId id="262" r:id="rId13"/>
    <p:sldId id="267" r:id="rId14"/>
    <p:sldId id="902" r:id="rId15"/>
    <p:sldId id="264" r:id="rId16"/>
    <p:sldId id="265" r:id="rId17"/>
    <p:sldId id="919" r:id="rId18"/>
    <p:sldId id="266" r:id="rId19"/>
    <p:sldId id="922" r:id="rId20"/>
    <p:sldId id="915" r:id="rId21"/>
    <p:sldId id="886" r:id="rId22"/>
    <p:sldId id="7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41651"/>
    <a:srgbClr val="FF2F92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 autoAdjust="0"/>
    <p:restoredTop sz="91032" autoAdjust="0"/>
  </p:normalViewPr>
  <p:slideViewPr>
    <p:cSldViewPr snapToGrid="0">
      <p:cViewPr varScale="1">
        <p:scale>
          <a:sx n="101" d="100"/>
          <a:sy n="101" d="100"/>
        </p:scale>
        <p:origin x="72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65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5" Type="http://schemas.openxmlformats.org/officeDocument/2006/relationships/image" Target="../media/image26.jp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5" Type="http://schemas.openxmlformats.org/officeDocument/2006/relationships/image" Target="../media/image26.jp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5FD67-AF45-4142-BD98-E80C2DCB0FB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0812BC-64F0-43AE-902C-4D8D34DF6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A802C1F2-6F9E-4F78-931F-BFC8A3CBB480}" type="parTrans" cxnId="{52BE59F3-E8A1-4015-82C8-2229549541D1}">
      <dgm:prSet/>
      <dgm:spPr/>
      <dgm:t>
        <a:bodyPr/>
        <a:lstStyle/>
        <a:p>
          <a:endParaRPr lang="en-US"/>
        </a:p>
      </dgm:t>
    </dgm:pt>
    <dgm:pt modelId="{26DD6A96-67B8-4ACD-BB28-BDB5A1670962}" type="sibTrans" cxnId="{52BE59F3-E8A1-4015-82C8-2229549541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96FB84-A991-468F-B70D-F382E43E8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Bio-Informatics Analysis</a:t>
          </a:r>
        </a:p>
      </dgm:t>
    </dgm:pt>
    <dgm:pt modelId="{CF2CE419-44B1-4979-9BDC-325A5FB1B64B}" type="parTrans" cxnId="{F6C3EA1E-6ABA-45C6-84F8-71B35B728941}">
      <dgm:prSet/>
      <dgm:spPr/>
      <dgm:t>
        <a:bodyPr/>
        <a:lstStyle/>
        <a:p>
          <a:endParaRPr lang="en-US"/>
        </a:p>
      </dgm:t>
    </dgm:pt>
    <dgm:pt modelId="{3D115715-434D-4E0A-921E-B93CC10AA4FA}" type="sibTrans" cxnId="{F6C3EA1E-6ABA-45C6-84F8-71B35B7289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8A30C8-1D9A-4AD3-9BC2-22E2CA959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 Techniques</a:t>
          </a:r>
        </a:p>
      </dgm:t>
    </dgm:pt>
    <dgm:pt modelId="{E5E8D093-6C25-43FF-BDAA-2F63EAE9F069}" type="parTrans" cxnId="{0E2E5D06-5902-423F-8FC9-B3CB74A2EC86}">
      <dgm:prSet/>
      <dgm:spPr/>
      <dgm:t>
        <a:bodyPr/>
        <a:lstStyle/>
        <a:p>
          <a:endParaRPr lang="en-US"/>
        </a:p>
      </dgm:t>
    </dgm:pt>
    <dgm:pt modelId="{73CBD503-1E7E-4CB3-BEFA-FD3A186E932E}" type="sibTrans" cxnId="{0E2E5D06-5902-423F-8FC9-B3CB74A2EC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4B9718-1B13-4FAB-B5EB-D1867008D4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KNN &amp; SVN</a:t>
          </a:r>
        </a:p>
      </dgm:t>
    </dgm:pt>
    <dgm:pt modelId="{0994A744-A467-4F8F-B692-871F2303EDEA}" type="parTrans" cxnId="{91023AF7-E384-459A-BF04-5127B4F0F60B}">
      <dgm:prSet/>
      <dgm:spPr/>
      <dgm:t>
        <a:bodyPr/>
        <a:lstStyle/>
        <a:p>
          <a:endParaRPr lang="en-US"/>
        </a:p>
      </dgm:t>
    </dgm:pt>
    <dgm:pt modelId="{5220A409-361E-4867-8D6F-9001E029DD61}" type="sibTrans" cxnId="{91023AF7-E384-459A-BF04-5127B4F0F6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03650A-7409-4A4A-8F66-D0B0D4598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EVALUATION METRICS</a:t>
          </a:r>
        </a:p>
      </dgm:t>
    </dgm:pt>
    <dgm:pt modelId="{4EAF8D86-1A80-4D06-9C83-2D2A3BB5EE61}" type="parTrans" cxnId="{D5E6F599-9DB5-4FDD-B4E4-EBB571CFD93F}">
      <dgm:prSet/>
      <dgm:spPr/>
      <dgm:t>
        <a:bodyPr/>
        <a:lstStyle/>
        <a:p>
          <a:endParaRPr lang="en-US"/>
        </a:p>
      </dgm:t>
    </dgm:pt>
    <dgm:pt modelId="{57C5A2D6-3D43-49C4-A72A-BEC3AB948197}" type="sibTrans" cxnId="{D5E6F599-9DB5-4FDD-B4E4-EBB571CFD9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49D179-186A-4108-BFC1-618DB73AE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E3CD31A9-9EC0-4323-90AC-D028E629A979}" type="parTrans" cxnId="{104F629D-1120-4A49-9026-FB4EA7FEBBDE}">
      <dgm:prSet/>
      <dgm:spPr/>
      <dgm:t>
        <a:bodyPr/>
        <a:lstStyle/>
        <a:p>
          <a:endParaRPr lang="en-US"/>
        </a:p>
      </dgm:t>
    </dgm:pt>
    <dgm:pt modelId="{F4DF862C-C3A8-4B80-A313-B347FED13533}" type="sibTrans" cxnId="{104F629D-1120-4A49-9026-FB4EA7FEBB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B88F6F-2AF8-4EA1-AFB4-75F8C73BFF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73E9EB5E-E6C4-4871-94EC-93CC270A4A16}" type="parTrans" cxnId="{F63B1DFF-D6EF-47F2-ADCE-E3865D5B4F08}">
      <dgm:prSet/>
      <dgm:spPr/>
      <dgm:t>
        <a:bodyPr/>
        <a:lstStyle/>
        <a:p>
          <a:endParaRPr lang="en-US"/>
        </a:p>
      </dgm:t>
    </dgm:pt>
    <dgm:pt modelId="{30CAD8E4-3F93-4982-AC13-1B4443DD38C9}" type="sibTrans" cxnId="{F63B1DFF-D6EF-47F2-ADCE-E3865D5B4F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4CE0B7-B1F3-409E-B715-A1BDE75D81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REFERENCES</a:t>
          </a:r>
        </a:p>
      </dgm:t>
    </dgm:pt>
    <dgm:pt modelId="{CF535EE6-C8F9-4F85-8D12-F3B2578A2313}" type="parTrans" cxnId="{E8A6D987-72FE-403A-9063-4436C8D9BB6D}">
      <dgm:prSet/>
      <dgm:spPr/>
      <dgm:t>
        <a:bodyPr/>
        <a:lstStyle/>
        <a:p>
          <a:endParaRPr lang="en-US"/>
        </a:p>
      </dgm:t>
    </dgm:pt>
    <dgm:pt modelId="{93E08BBC-DB88-4754-9FC2-1A86F9248CEA}" type="sibTrans" cxnId="{E8A6D987-72FE-403A-9063-4436C8D9BB6D}">
      <dgm:prSet/>
      <dgm:spPr/>
      <dgm:t>
        <a:bodyPr/>
        <a:lstStyle/>
        <a:p>
          <a:endParaRPr lang="en-US"/>
        </a:p>
      </dgm:t>
    </dgm:pt>
    <dgm:pt modelId="{D38DAD1D-E068-4B69-8715-C8E1B0252FA3}" type="pres">
      <dgm:prSet presAssocID="{3955FD67-AF45-4142-BD98-E80C2DCB0FBD}" presName="root" presStyleCnt="0">
        <dgm:presLayoutVars>
          <dgm:dir/>
          <dgm:resizeHandles val="exact"/>
        </dgm:presLayoutVars>
      </dgm:prSet>
      <dgm:spPr/>
    </dgm:pt>
    <dgm:pt modelId="{E2F923EA-E128-4CA2-9E7F-396E9EE87D32}" type="pres">
      <dgm:prSet presAssocID="{3955FD67-AF45-4142-BD98-E80C2DCB0FBD}" presName="container" presStyleCnt="0">
        <dgm:presLayoutVars>
          <dgm:dir/>
          <dgm:resizeHandles val="exact"/>
        </dgm:presLayoutVars>
      </dgm:prSet>
      <dgm:spPr/>
    </dgm:pt>
    <dgm:pt modelId="{2236C218-1058-4503-BF82-D498C785CCCC}" type="pres">
      <dgm:prSet presAssocID="{C10812BC-64F0-43AE-902C-4D8D34DF6C19}" presName="compNode" presStyleCnt="0"/>
      <dgm:spPr/>
    </dgm:pt>
    <dgm:pt modelId="{9FD847AC-7BD5-4A42-B8A1-5388A6C29812}" type="pres">
      <dgm:prSet presAssocID="{C10812BC-64F0-43AE-902C-4D8D34DF6C19}" presName="iconBgRect" presStyleLbl="bgShp" presStyleIdx="0" presStyleCnt="8"/>
      <dgm:spPr/>
    </dgm:pt>
    <dgm:pt modelId="{A155F8E9-DAD9-4B27-A847-ED5A882E20BB}" type="pres">
      <dgm:prSet presAssocID="{C10812BC-64F0-43AE-902C-4D8D34DF6C1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CF6CEA01-C8FB-4B00-B741-89E6B75BF11E}" type="pres">
      <dgm:prSet presAssocID="{C10812BC-64F0-43AE-902C-4D8D34DF6C19}" presName="spaceRect" presStyleCnt="0"/>
      <dgm:spPr/>
    </dgm:pt>
    <dgm:pt modelId="{EC7A2B88-69E9-456C-8AC1-681F7C3176EF}" type="pres">
      <dgm:prSet presAssocID="{C10812BC-64F0-43AE-902C-4D8D34DF6C19}" presName="textRect" presStyleLbl="revTx" presStyleIdx="0" presStyleCnt="8">
        <dgm:presLayoutVars>
          <dgm:chMax val="1"/>
          <dgm:chPref val="1"/>
        </dgm:presLayoutVars>
      </dgm:prSet>
      <dgm:spPr/>
    </dgm:pt>
    <dgm:pt modelId="{C2FAE127-2409-469E-A1BC-4631FDE78DC8}" type="pres">
      <dgm:prSet presAssocID="{26DD6A96-67B8-4ACD-BB28-BDB5A1670962}" presName="sibTrans" presStyleLbl="sibTrans2D1" presStyleIdx="0" presStyleCnt="0"/>
      <dgm:spPr/>
    </dgm:pt>
    <dgm:pt modelId="{545485F9-DF23-4848-A4DB-389AE6D520C4}" type="pres">
      <dgm:prSet presAssocID="{3A96FB84-A991-468F-B70D-F382E43E8D86}" presName="compNode" presStyleCnt="0"/>
      <dgm:spPr/>
    </dgm:pt>
    <dgm:pt modelId="{8DBC064A-9CB9-4E36-9240-19107C3E77AA}" type="pres">
      <dgm:prSet presAssocID="{3A96FB84-A991-468F-B70D-F382E43E8D86}" presName="iconBgRect" presStyleLbl="bgShp" presStyleIdx="1" presStyleCnt="8"/>
      <dgm:spPr/>
    </dgm:pt>
    <dgm:pt modelId="{E6333D59-B56B-4BFB-9AE3-DA102A5E8DFF}" type="pres">
      <dgm:prSet presAssocID="{3A96FB84-A991-468F-B70D-F382E43E8D8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081BE22E-F465-4E31-A42C-62A50C3DA1E4}" type="pres">
      <dgm:prSet presAssocID="{3A96FB84-A991-468F-B70D-F382E43E8D86}" presName="spaceRect" presStyleCnt="0"/>
      <dgm:spPr/>
    </dgm:pt>
    <dgm:pt modelId="{BCC617AA-F2B9-4E8A-9EC0-1F590360B6D6}" type="pres">
      <dgm:prSet presAssocID="{3A96FB84-A991-468F-B70D-F382E43E8D86}" presName="textRect" presStyleLbl="revTx" presStyleIdx="1" presStyleCnt="8">
        <dgm:presLayoutVars>
          <dgm:chMax val="1"/>
          <dgm:chPref val="1"/>
        </dgm:presLayoutVars>
      </dgm:prSet>
      <dgm:spPr/>
    </dgm:pt>
    <dgm:pt modelId="{974F41E5-6DDD-4D77-AD0A-D585ED10C7C1}" type="pres">
      <dgm:prSet presAssocID="{3D115715-434D-4E0A-921E-B93CC10AA4FA}" presName="sibTrans" presStyleLbl="sibTrans2D1" presStyleIdx="0" presStyleCnt="0"/>
      <dgm:spPr/>
    </dgm:pt>
    <dgm:pt modelId="{DC72F620-AB10-4D15-8890-AAB72656B79B}" type="pres">
      <dgm:prSet presAssocID="{B58A30C8-1D9A-4AD3-9BC2-22E2CA959D65}" presName="compNode" presStyleCnt="0"/>
      <dgm:spPr/>
    </dgm:pt>
    <dgm:pt modelId="{87CF543B-118F-43C4-9BBB-A829D0A2990C}" type="pres">
      <dgm:prSet presAssocID="{B58A30C8-1D9A-4AD3-9BC2-22E2CA959D65}" presName="iconBgRect" presStyleLbl="bgShp" presStyleIdx="2" presStyleCnt="8"/>
      <dgm:spPr/>
    </dgm:pt>
    <dgm:pt modelId="{655E8F64-7AA2-4BB9-B9F7-B71ECBFB54C5}" type="pres">
      <dgm:prSet presAssocID="{B58A30C8-1D9A-4AD3-9BC2-22E2CA959D6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79C01D-9A64-4CC3-97FE-FDB9BCF65E31}" type="pres">
      <dgm:prSet presAssocID="{B58A30C8-1D9A-4AD3-9BC2-22E2CA959D65}" presName="spaceRect" presStyleCnt="0"/>
      <dgm:spPr/>
    </dgm:pt>
    <dgm:pt modelId="{450ADA51-7DFD-4E77-B3A9-A8E8D2C2422F}" type="pres">
      <dgm:prSet presAssocID="{B58A30C8-1D9A-4AD3-9BC2-22E2CA959D65}" presName="textRect" presStyleLbl="revTx" presStyleIdx="2" presStyleCnt="8" custScaleX="113290">
        <dgm:presLayoutVars>
          <dgm:chMax val="1"/>
          <dgm:chPref val="1"/>
        </dgm:presLayoutVars>
      </dgm:prSet>
      <dgm:spPr/>
    </dgm:pt>
    <dgm:pt modelId="{473B0000-85BD-4203-94BB-A3CCCA7DC704}" type="pres">
      <dgm:prSet presAssocID="{73CBD503-1E7E-4CB3-BEFA-FD3A186E932E}" presName="sibTrans" presStyleLbl="sibTrans2D1" presStyleIdx="0" presStyleCnt="0"/>
      <dgm:spPr/>
    </dgm:pt>
    <dgm:pt modelId="{533FDBE9-E2CE-4B68-A2B4-6C109575F95A}" type="pres">
      <dgm:prSet presAssocID="{BE4B9718-1B13-4FAB-B5EB-D1867008D4CC}" presName="compNode" presStyleCnt="0"/>
      <dgm:spPr/>
    </dgm:pt>
    <dgm:pt modelId="{96DE90DA-E669-44CA-82B9-DAA5A2637203}" type="pres">
      <dgm:prSet presAssocID="{BE4B9718-1B13-4FAB-B5EB-D1867008D4CC}" presName="iconBgRect" presStyleLbl="bgShp" presStyleIdx="3" presStyleCnt="8"/>
      <dgm:spPr/>
    </dgm:pt>
    <dgm:pt modelId="{175CA1A3-7144-45AD-9E12-36FCBA79FEE0}" type="pres">
      <dgm:prSet presAssocID="{BE4B9718-1B13-4FAB-B5EB-D1867008D4C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CA13587C-ED71-46CA-B9A6-C65E9B33F61A}" type="pres">
      <dgm:prSet presAssocID="{BE4B9718-1B13-4FAB-B5EB-D1867008D4CC}" presName="spaceRect" presStyleCnt="0"/>
      <dgm:spPr/>
    </dgm:pt>
    <dgm:pt modelId="{A01C7F89-3D70-4A53-B03D-7DF863457494}" type="pres">
      <dgm:prSet presAssocID="{BE4B9718-1B13-4FAB-B5EB-D1867008D4CC}" presName="textRect" presStyleLbl="revTx" presStyleIdx="3" presStyleCnt="8">
        <dgm:presLayoutVars>
          <dgm:chMax val="1"/>
          <dgm:chPref val="1"/>
        </dgm:presLayoutVars>
      </dgm:prSet>
      <dgm:spPr/>
    </dgm:pt>
    <dgm:pt modelId="{E49FB83B-221F-483D-B2E5-AAEC66137100}" type="pres">
      <dgm:prSet presAssocID="{5220A409-361E-4867-8D6F-9001E029DD61}" presName="sibTrans" presStyleLbl="sibTrans2D1" presStyleIdx="0" presStyleCnt="0"/>
      <dgm:spPr/>
    </dgm:pt>
    <dgm:pt modelId="{4A46FAE0-3AC4-4C18-B328-35E5C6902168}" type="pres">
      <dgm:prSet presAssocID="{2903650A-7409-4A4A-8F66-D0B0D459854E}" presName="compNode" presStyleCnt="0"/>
      <dgm:spPr/>
    </dgm:pt>
    <dgm:pt modelId="{DBD8D26F-8CA9-4ED3-88C1-E0D941147E04}" type="pres">
      <dgm:prSet presAssocID="{2903650A-7409-4A4A-8F66-D0B0D459854E}" presName="iconBgRect" presStyleLbl="bgShp" presStyleIdx="4" presStyleCnt="8"/>
      <dgm:spPr/>
    </dgm:pt>
    <dgm:pt modelId="{49B27C05-7C32-455C-9239-9B849D6F4B5E}" type="pres">
      <dgm:prSet presAssocID="{2903650A-7409-4A4A-8F66-D0B0D459854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A674170F-5C58-4042-AB0E-AE9522EC15C9}" type="pres">
      <dgm:prSet presAssocID="{2903650A-7409-4A4A-8F66-D0B0D459854E}" presName="spaceRect" presStyleCnt="0"/>
      <dgm:spPr/>
    </dgm:pt>
    <dgm:pt modelId="{22FBE422-7B5D-429D-8E16-A5E3E0705539}" type="pres">
      <dgm:prSet presAssocID="{2903650A-7409-4A4A-8F66-D0B0D459854E}" presName="textRect" presStyleLbl="revTx" presStyleIdx="4" presStyleCnt="8">
        <dgm:presLayoutVars>
          <dgm:chMax val="1"/>
          <dgm:chPref val="1"/>
        </dgm:presLayoutVars>
      </dgm:prSet>
      <dgm:spPr/>
    </dgm:pt>
    <dgm:pt modelId="{9F18546C-7831-404F-8E47-91A89C4209B9}" type="pres">
      <dgm:prSet presAssocID="{57C5A2D6-3D43-49C4-A72A-BEC3AB948197}" presName="sibTrans" presStyleLbl="sibTrans2D1" presStyleIdx="0" presStyleCnt="0"/>
      <dgm:spPr/>
    </dgm:pt>
    <dgm:pt modelId="{E7416CA1-8BE6-4553-9261-0BEE975517F2}" type="pres">
      <dgm:prSet presAssocID="{6049D179-186A-4108-BFC1-618DB73AEDD9}" presName="compNode" presStyleCnt="0"/>
      <dgm:spPr/>
    </dgm:pt>
    <dgm:pt modelId="{753C770E-421D-4600-817F-12CD34107E79}" type="pres">
      <dgm:prSet presAssocID="{6049D179-186A-4108-BFC1-618DB73AEDD9}" presName="iconBgRect" presStyleLbl="bgShp" presStyleIdx="5" presStyleCnt="8"/>
      <dgm:spPr/>
    </dgm:pt>
    <dgm:pt modelId="{64E1D989-44F3-49B3-B8BF-FDAEBA42094A}" type="pres">
      <dgm:prSet presAssocID="{6049D179-186A-4108-BFC1-618DB73AEDD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D089467E-2693-46C4-89BF-C7B6F57D8613}" type="pres">
      <dgm:prSet presAssocID="{6049D179-186A-4108-BFC1-618DB73AEDD9}" presName="spaceRect" presStyleCnt="0"/>
      <dgm:spPr/>
    </dgm:pt>
    <dgm:pt modelId="{44CA198F-E0B6-4C9D-B6B2-B48349DB0F5C}" type="pres">
      <dgm:prSet presAssocID="{6049D179-186A-4108-BFC1-618DB73AEDD9}" presName="textRect" presStyleLbl="revTx" presStyleIdx="5" presStyleCnt="8">
        <dgm:presLayoutVars>
          <dgm:chMax val="1"/>
          <dgm:chPref val="1"/>
        </dgm:presLayoutVars>
      </dgm:prSet>
      <dgm:spPr/>
    </dgm:pt>
    <dgm:pt modelId="{6DF57D31-9B86-435D-8F50-B77370723DDE}" type="pres">
      <dgm:prSet presAssocID="{F4DF862C-C3A8-4B80-A313-B347FED13533}" presName="sibTrans" presStyleLbl="sibTrans2D1" presStyleIdx="0" presStyleCnt="0"/>
      <dgm:spPr/>
    </dgm:pt>
    <dgm:pt modelId="{FF854073-F414-43E8-B2B7-9318DF32D30E}" type="pres">
      <dgm:prSet presAssocID="{F0B88F6F-2AF8-4EA1-AFB4-75F8C73BFFBC}" presName="compNode" presStyleCnt="0"/>
      <dgm:spPr/>
    </dgm:pt>
    <dgm:pt modelId="{7C2DA4FC-47EA-4B1B-8DD3-2B0A58BF93D4}" type="pres">
      <dgm:prSet presAssocID="{F0B88F6F-2AF8-4EA1-AFB4-75F8C73BFFBC}" presName="iconBgRect" presStyleLbl="bgShp" presStyleIdx="6" presStyleCnt="8"/>
      <dgm:spPr/>
    </dgm:pt>
    <dgm:pt modelId="{A25E742F-9566-4D0A-8CB1-651A7873B30B}" type="pres">
      <dgm:prSet presAssocID="{F0B88F6F-2AF8-4EA1-AFB4-75F8C73BFFB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6546555A-4CB8-42A7-B134-4A5893764900}" type="pres">
      <dgm:prSet presAssocID="{F0B88F6F-2AF8-4EA1-AFB4-75F8C73BFFBC}" presName="spaceRect" presStyleCnt="0"/>
      <dgm:spPr/>
    </dgm:pt>
    <dgm:pt modelId="{C0EBFE62-A3B5-4F21-85A6-C8F893457C7B}" type="pres">
      <dgm:prSet presAssocID="{F0B88F6F-2AF8-4EA1-AFB4-75F8C73BFFBC}" presName="textRect" presStyleLbl="revTx" presStyleIdx="6" presStyleCnt="8">
        <dgm:presLayoutVars>
          <dgm:chMax val="1"/>
          <dgm:chPref val="1"/>
        </dgm:presLayoutVars>
      </dgm:prSet>
      <dgm:spPr/>
    </dgm:pt>
    <dgm:pt modelId="{B57D1C0E-3D75-47A5-B22E-03D855899802}" type="pres">
      <dgm:prSet presAssocID="{30CAD8E4-3F93-4982-AC13-1B4443DD38C9}" presName="sibTrans" presStyleLbl="sibTrans2D1" presStyleIdx="0" presStyleCnt="0"/>
      <dgm:spPr/>
    </dgm:pt>
    <dgm:pt modelId="{81978806-7CF2-4E86-9DD4-BFBC25B15F1A}" type="pres">
      <dgm:prSet presAssocID="{E64CE0B7-B1F3-409E-B715-A1BDE75D81D1}" presName="compNode" presStyleCnt="0"/>
      <dgm:spPr/>
    </dgm:pt>
    <dgm:pt modelId="{41D5B1D5-6E5A-45AA-A777-66606BBED392}" type="pres">
      <dgm:prSet presAssocID="{E64CE0B7-B1F3-409E-B715-A1BDE75D81D1}" presName="iconBgRect" presStyleLbl="bgShp" presStyleIdx="7" presStyleCnt="8"/>
      <dgm:spPr/>
    </dgm:pt>
    <dgm:pt modelId="{36AB77BB-B01D-4E31-986C-F88E14A17630}" type="pres">
      <dgm:prSet presAssocID="{E64CE0B7-B1F3-409E-B715-A1BDE75D81D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1F4E5068-E6A0-40EB-BF3C-AC23184BF463}" type="pres">
      <dgm:prSet presAssocID="{E64CE0B7-B1F3-409E-B715-A1BDE75D81D1}" presName="spaceRect" presStyleCnt="0"/>
      <dgm:spPr/>
    </dgm:pt>
    <dgm:pt modelId="{4AF6F727-4AA4-45CE-9C0F-00068344792B}" type="pres">
      <dgm:prSet presAssocID="{E64CE0B7-B1F3-409E-B715-A1BDE75D81D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E2E5D06-5902-423F-8FC9-B3CB74A2EC86}" srcId="{3955FD67-AF45-4142-BD98-E80C2DCB0FBD}" destId="{B58A30C8-1D9A-4AD3-9BC2-22E2CA959D65}" srcOrd="2" destOrd="0" parTransId="{E5E8D093-6C25-43FF-BDAA-2F63EAE9F069}" sibTransId="{73CBD503-1E7E-4CB3-BEFA-FD3A186E932E}"/>
    <dgm:cxn modelId="{309FD709-3A50-45A6-92CE-4DD7D5EB9944}" type="presOf" srcId="{F4DF862C-C3A8-4B80-A313-B347FED13533}" destId="{6DF57D31-9B86-435D-8F50-B77370723DDE}" srcOrd="0" destOrd="0" presId="urn:microsoft.com/office/officeart/2018/2/layout/IconCircleList"/>
    <dgm:cxn modelId="{2715AC11-DCD4-4BEB-8B61-DDA4F7017243}" type="presOf" srcId="{BE4B9718-1B13-4FAB-B5EB-D1867008D4CC}" destId="{A01C7F89-3D70-4A53-B03D-7DF863457494}" srcOrd="0" destOrd="0" presId="urn:microsoft.com/office/officeart/2018/2/layout/IconCircleList"/>
    <dgm:cxn modelId="{F6C3EA1E-6ABA-45C6-84F8-71B35B728941}" srcId="{3955FD67-AF45-4142-BD98-E80C2DCB0FBD}" destId="{3A96FB84-A991-468F-B70D-F382E43E8D86}" srcOrd="1" destOrd="0" parTransId="{CF2CE419-44B1-4979-9BDC-325A5FB1B64B}" sibTransId="{3D115715-434D-4E0A-921E-B93CC10AA4FA}"/>
    <dgm:cxn modelId="{B2C84F2E-823A-4EAD-9E59-6FD94712AF85}" type="presOf" srcId="{26DD6A96-67B8-4ACD-BB28-BDB5A1670962}" destId="{C2FAE127-2409-469E-A1BC-4631FDE78DC8}" srcOrd="0" destOrd="0" presId="urn:microsoft.com/office/officeart/2018/2/layout/IconCircleList"/>
    <dgm:cxn modelId="{12EDEB32-68B5-4269-8439-27E62B0F8B00}" type="presOf" srcId="{3D115715-434D-4E0A-921E-B93CC10AA4FA}" destId="{974F41E5-6DDD-4D77-AD0A-D585ED10C7C1}" srcOrd="0" destOrd="0" presId="urn:microsoft.com/office/officeart/2018/2/layout/IconCircleList"/>
    <dgm:cxn modelId="{5F19F732-CDFE-4F6D-836A-C96BDC98474B}" type="presOf" srcId="{E64CE0B7-B1F3-409E-B715-A1BDE75D81D1}" destId="{4AF6F727-4AA4-45CE-9C0F-00068344792B}" srcOrd="0" destOrd="0" presId="urn:microsoft.com/office/officeart/2018/2/layout/IconCircleList"/>
    <dgm:cxn modelId="{010C2633-472F-461C-821E-54824A52096D}" type="presOf" srcId="{B58A30C8-1D9A-4AD3-9BC2-22E2CA959D65}" destId="{450ADA51-7DFD-4E77-B3A9-A8E8D2C2422F}" srcOrd="0" destOrd="0" presId="urn:microsoft.com/office/officeart/2018/2/layout/IconCircleList"/>
    <dgm:cxn modelId="{B738C140-1210-4EE4-B164-402538635BFC}" type="presOf" srcId="{5220A409-361E-4867-8D6F-9001E029DD61}" destId="{E49FB83B-221F-483D-B2E5-AAEC66137100}" srcOrd="0" destOrd="0" presId="urn:microsoft.com/office/officeart/2018/2/layout/IconCircleList"/>
    <dgm:cxn modelId="{EC12F164-546B-433E-ACFD-DA56455B8668}" type="presOf" srcId="{2903650A-7409-4A4A-8F66-D0B0D459854E}" destId="{22FBE422-7B5D-429D-8E16-A5E3E0705539}" srcOrd="0" destOrd="0" presId="urn:microsoft.com/office/officeart/2018/2/layout/IconCircleList"/>
    <dgm:cxn modelId="{05824765-EBFE-4DAB-84C7-60893C25A9BD}" type="presOf" srcId="{C10812BC-64F0-43AE-902C-4D8D34DF6C19}" destId="{EC7A2B88-69E9-456C-8AC1-681F7C3176EF}" srcOrd="0" destOrd="0" presId="urn:microsoft.com/office/officeart/2018/2/layout/IconCircleList"/>
    <dgm:cxn modelId="{4FAA7367-0CDE-4BF3-87DD-8559661B0DAA}" type="presOf" srcId="{57C5A2D6-3D43-49C4-A72A-BEC3AB948197}" destId="{9F18546C-7831-404F-8E47-91A89C4209B9}" srcOrd="0" destOrd="0" presId="urn:microsoft.com/office/officeart/2018/2/layout/IconCircleList"/>
    <dgm:cxn modelId="{77B38248-F799-4ABC-92CF-67E8FD8EB2A2}" type="presOf" srcId="{6049D179-186A-4108-BFC1-618DB73AEDD9}" destId="{44CA198F-E0B6-4C9D-B6B2-B48349DB0F5C}" srcOrd="0" destOrd="0" presId="urn:microsoft.com/office/officeart/2018/2/layout/IconCircleList"/>
    <dgm:cxn modelId="{5B251456-89B8-47DD-97FF-0102D8E98165}" type="presOf" srcId="{3955FD67-AF45-4142-BD98-E80C2DCB0FBD}" destId="{D38DAD1D-E068-4B69-8715-C8E1B0252FA3}" srcOrd="0" destOrd="0" presId="urn:microsoft.com/office/officeart/2018/2/layout/IconCircleList"/>
    <dgm:cxn modelId="{E8A6D987-72FE-403A-9063-4436C8D9BB6D}" srcId="{3955FD67-AF45-4142-BD98-E80C2DCB0FBD}" destId="{E64CE0B7-B1F3-409E-B715-A1BDE75D81D1}" srcOrd="7" destOrd="0" parTransId="{CF535EE6-C8F9-4F85-8D12-F3B2578A2313}" sibTransId="{93E08BBC-DB88-4754-9FC2-1A86F9248CEA}"/>
    <dgm:cxn modelId="{D5E6F599-9DB5-4FDD-B4E4-EBB571CFD93F}" srcId="{3955FD67-AF45-4142-BD98-E80C2DCB0FBD}" destId="{2903650A-7409-4A4A-8F66-D0B0D459854E}" srcOrd="4" destOrd="0" parTransId="{4EAF8D86-1A80-4D06-9C83-2D2A3BB5EE61}" sibTransId="{57C5A2D6-3D43-49C4-A72A-BEC3AB948197}"/>
    <dgm:cxn modelId="{5C20F49B-345F-47F6-809B-69C58A4CAC50}" type="presOf" srcId="{73CBD503-1E7E-4CB3-BEFA-FD3A186E932E}" destId="{473B0000-85BD-4203-94BB-A3CCCA7DC704}" srcOrd="0" destOrd="0" presId="urn:microsoft.com/office/officeart/2018/2/layout/IconCircleList"/>
    <dgm:cxn modelId="{104F629D-1120-4A49-9026-FB4EA7FEBBDE}" srcId="{3955FD67-AF45-4142-BD98-E80C2DCB0FBD}" destId="{6049D179-186A-4108-BFC1-618DB73AEDD9}" srcOrd="5" destOrd="0" parTransId="{E3CD31A9-9EC0-4323-90AC-D028E629A979}" sibTransId="{F4DF862C-C3A8-4B80-A313-B347FED13533}"/>
    <dgm:cxn modelId="{65F267B4-B1F6-477E-8116-879E3305FB83}" type="presOf" srcId="{3A96FB84-A991-468F-B70D-F382E43E8D86}" destId="{BCC617AA-F2B9-4E8A-9EC0-1F590360B6D6}" srcOrd="0" destOrd="0" presId="urn:microsoft.com/office/officeart/2018/2/layout/IconCircleList"/>
    <dgm:cxn modelId="{664129BD-39B3-4836-B730-C8246D9ECB6E}" type="presOf" srcId="{30CAD8E4-3F93-4982-AC13-1B4443DD38C9}" destId="{B57D1C0E-3D75-47A5-B22E-03D855899802}" srcOrd="0" destOrd="0" presId="urn:microsoft.com/office/officeart/2018/2/layout/IconCircleList"/>
    <dgm:cxn modelId="{CF0B0AE7-7C86-436A-BF42-C3D4B4877ED0}" type="presOf" srcId="{F0B88F6F-2AF8-4EA1-AFB4-75F8C73BFFBC}" destId="{C0EBFE62-A3B5-4F21-85A6-C8F893457C7B}" srcOrd="0" destOrd="0" presId="urn:microsoft.com/office/officeart/2018/2/layout/IconCircleList"/>
    <dgm:cxn modelId="{52BE59F3-E8A1-4015-82C8-2229549541D1}" srcId="{3955FD67-AF45-4142-BD98-E80C2DCB0FBD}" destId="{C10812BC-64F0-43AE-902C-4D8D34DF6C19}" srcOrd="0" destOrd="0" parTransId="{A802C1F2-6F9E-4F78-931F-BFC8A3CBB480}" sibTransId="{26DD6A96-67B8-4ACD-BB28-BDB5A1670962}"/>
    <dgm:cxn modelId="{91023AF7-E384-459A-BF04-5127B4F0F60B}" srcId="{3955FD67-AF45-4142-BD98-E80C2DCB0FBD}" destId="{BE4B9718-1B13-4FAB-B5EB-D1867008D4CC}" srcOrd="3" destOrd="0" parTransId="{0994A744-A467-4F8F-B692-871F2303EDEA}" sibTransId="{5220A409-361E-4867-8D6F-9001E029DD61}"/>
    <dgm:cxn modelId="{F63B1DFF-D6EF-47F2-ADCE-E3865D5B4F08}" srcId="{3955FD67-AF45-4142-BD98-E80C2DCB0FBD}" destId="{F0B88F6F-2AF8-4EA1-AFB4-75F8C73BFFBC}" srcOrd="6" destOrd="0" parTransId="{73E9EB5E-E6C4-4871-94EC-93CC270A4A16}" sibTransId="{30CAD8E4-3F93-4982-AC13-1B4443DD38C9}"/>
    <dgm:cxn modelId="{20BCD348-C02F-4A40-A856-1A5D10047034}" type="presParOf" srcId="{D38DAD1D-E068-4B69-8715-C8E1B0252FA3}" destId="{E2F923EA-E128-4CA2-9E7F-396E9EE87D32}" srcOrd="0" destOrd="0" presId="urn:microsoft.com/office/officeart/2018/2/layout/IconCircleList"/>
    <dgm:cxn modelId="{1F5756EA-1DBF-4C80-B8AB-72D18F409FD1}" type="presParOf" srcId="{E2F923EA-E128-4CA2-9E7F-396E9EE87D32}" destId="{2236C218-1058-4503-BF82-D498C785CCCC}" srcOrd="0" destOrd="0" presId="urn:microsoft.com/office/officeart/2018/2/layout/IconCircleList"/>
    <dgm:cxn modelId="{4E77F224-DEF0-4694-8D45-9D42F6671BC2}" type="presParOf" srcId="{2236C218-1058-4503-BF82-D498C785CCCC}" destId="{9FD847AC-7BD5-4A42-B8A1-5388A6C29812}" srcOrd="0" destOrd="0" presId="urn:microsoft.com/office/officeart/2018/2/layout/IconCircleList"/>
    <dgm:cxn modelId="{4EBA31E2-A88A-4452-80C3-885E4DA390B8}" type="presParOf" srcId="{2236C218-1058-4503-BF82-D498C785CCCC}" destId="{A155F8E9-DAD9-4B27-A847-ED5A882E20BB}" srcOrd="1" destOrd="0" presId="urn:microsoft.com/office/officeart/2018/2/layout/IconCircleList"/>
    <dgm:cxn modelId="{BF6578F2-B0AD-4140-9E6F-4EBA0530A22E}" type="presParOf" srcId="{2236C218-1058-4503-BF82-D498C785CCCC}" destId="{CF6CEA01-C8FB-4B00-B741-89E6B75BF11E}" srcOrd="2" destOrd="0" presId="urn:microsoft.com/office/officeart/2018/2/layout/IconCircleList"/>
    <dgm:cxn modelId="{46232ED5-389F-4FE9-A77D-06CA9E3D0723}" type="presParOf" srcId="{2236C218-1058-4503-BF82-D498C785CCCC}" destId="{EC7A2B88-69E9-456C-8AC1-681F7C3176EF}" srcOrd="3" destOrd="0" presId="urn:microsoft.com/office/officeart/2018/2/layout/IconCircleList"/>
    <dgm:cxn modelId="{FB813106-8BE6-46FB-B2DB-058B16CC0D9D}" type="presParOf" srcId="{E2F923EA-E128-4CA2-9E7F-396E9EE87D32}" destId="{C2FAE127-2409-469E-A1BC-4631FDE78DC8}" srcOrd="1" destOrd="0" presId="urn:microsoft.com/office/officeart/2018/2/layout/IconCircleList"/>
    <dgm:cxn modelId="{2D6A23D3-FD53-4F36-A52E-94E3A3F31D37}" type="presParOf" srcId="{E2F923EA-E128-4CA2-9E7F-396E9EE87D32}" destId="{545485F9-DF23-4848-A4DB-389AE6D520C4}" srcOrd="2" destOrd="0" presId="urn:microsoft.com/office/officeart/2018/2/layout/IconCircleList"/>
    <dgm:cxn modelId="{8B9DD4C5-11A5-4181-91CC-FE05871DD012}" type="presParOf" srcId="{545485F9-DF23-4848-A4DB-389AE6D520C4}" destId="{8DBC064A-9CB9-4E36-9240-19107C3E77AA}" srcOrd="0" destOrd="0" presId="urn:microsoft.com/office/officeart/2018/2/layout/IconCircleList"/>
    <dgm:cxn modelId="{D8875027-F8D6-4EB9-B97C-EE2FBD092175}" type="presParOf" srcId="{545485F9-DF23-4848-A4DB-389AE6D520C4}" destId="{E6333D59-B56B-4BFB-9AE3-DA102A5E8DFF}" srcOrd="1" destOrd="0" presId="urn:microsoft.com/office/officeart/2018/2/layout/IconCircleList"/>
    <dgm:cxn modelId="{449684F1-0FBC-49EB-A4B1-E411990BA939}" type="presParOf" srcId="{545485F9-DF23-4848-A4DB-389AE6D520C4}" destId="{081BE22E-F465-4E31-A42C-62A50C3DA1E4}" srcOrd="2" destOrd="0" presId="urn:microsoft.com/office/officeart/2018/2/layout/IconCircleList"/>
    <dgm:cxn modelId="{ACD441CF-A465-42C4-9F62-80EA17528054}" type="presParOf" srcId="{545485F9-DF23-4848-A4DB-389AE6D520C4}" destId="{BCC617AA-F2B9-4E8A-9EC0-1F590360B6D6}" srcOrd="3" destOrd="0" presId="urn:microsoft.com/office/officeart/2018/2/layout/IconCircleList"/>
    <dgm:cxn modelId="{8A53FED1-BF5E-4D89-B319-72427B901FFF}" type="presParOf" srcId="{E2F923EA-E128-4CA2-9E7F-396E9EE87D32}" destId="{974F41E5-6DDD-4D77-AD0A-D585ED10C7C1}" srcOrd="3" destOrd="0" presId="urn:microsoft.com/office/officeart/2018/2/layout/IconCircleList"/>
    <dgm:cxn modelId="{D46AB388-02BA-4CCC-B76B-007767BC2E94}" type="presParOf" srcId="{E2F923EA-E128-4CA2-9E7F-396E9EE87D32}" destId="{DC72F620-AB10-4D15-8890-AAB72656B79B}" srcOrd="4" destOrd="0" presId="urn:microsoft.com/office/officeart/2018/2/layout/IconCircleList"/>
    <dgm:cxn modelId="{3AB32E67-311D-4609-A371-3FECFAB5CBB7}" type="presParOf" srcId="{DC72F620-AB10-4D15-8890-AAB72656B79B}" destId="{87CF543B-118F-43C4-9BBB-A829D0A2990C}" srcOrd="0" destOrd="0" presId="urn:microsoft.com/office/officeart/2018/2/layout/IconCircleList"/>
    <dgm:cxn modelId="{0A95E9A1-E780-4E59-9515-BA2598502E82}" type="presParOf" srcId="{DC72F620-AB10-4D15-8890-AAB72656B79B}" destId="{655E8F64-7AA2-4BB9-B9F7-B71ECBFB54C5}" srcOrd="1" destOrd="0" presId="urn:microsoft.com/office/officeart/2018/2/layout/IconCircleList"/>
    <dgm:cxn modelId="{EA86AC10-AECA-46CC-9A18-1903F691E6BD}" type="presParOf" srcId="{DC72F620-AB10-4D15-8890-AAB72656B79B}" destId="{A379C01D-9A64-4CC3-97FE-FDB9BCF65E31}" srcOrd="2" destOrd="0" presId="urn:microsoft.com/office/officeart/2018/2/layout/IconCircleList"/>
    <dgm:cxn modelId="{67706D90-C587-4D81-B16E-FB15BF1FAD79}" type="presParOf" srcId="{DC72F620-AB10-4D15-8890-AAB72656B79B}" destId="{450ADA51-7DFD-4E77-B3A9-A8E8D2C2422F}" srcOrd="3" destOrd="0" presId="urn:microsoft.com/office/officeart/2018/2/layout/IconCircleList"/>
    <dgm:cxn modelId="{B57B0EC3-FADE-417B-BCA2-9C4D5A7EBAB4}" type="presParOf" srcId="{E2F923EA-E128-4CA2-9E7F-396E9EE87D32}" destId="{473B0000-85BD-4203-94BB-A3CCCA7DC704}" srcOrd="5" destOrd="0" presId="urn:microsoft.com/office/officeart/2018/2/layout/IconCircleList"/>
    <dgm:cxn modelId="{C0B14BD6-06F5-4EBF-9132-815E1479752A}" type="presParOf" srcId="{E2F923EA-E128-4CA2-9E7F-396E9EE87D32}" destId="{533FDBE9-E2CE-4B68-A2B4-6C109575F95A}" srcOrd="6" destOrd="0" presId="urn:microsoft.com/office/officeart/2018/2/layout/IconCircleList"/>
    <dgm:cxn modelId="{6C7CE779-F3B9-466E-B838-A4C15A080E1F}" type="presParOf" srcId="{533FDBE9-E2CE-4B68-A2B4-6C109575F95A}" destId="{96DE90DA-E669-44CA-82B9-DAA5A2637203}" srcOrd="0" destOrd="0" presId="urn:microsoft.com/office/officeart/2018/2/layout/IconCircleList"/>
    <dgm:cxn modelId="{7D648AA3-3162-49C9-A328-DE0E210CCA84}" type="presParOf" srcId="{533FDBE9-E2CE-4B68-A2B4-6C109575F95A}" destId="{175CA1A3-7144-45AD-9E12-36FCBA79FEE0}" srcOrd="1" destOrd="0" presId="urn:microsoft.com/office/officeart/2018/2/layout/IconCircleList"/>
    <dgm:cxn modelId="{1CC64DE3-FAF4-405C-BB9E-591C0FF2145A}" type="presParOf" srcId="{533FDBE9-E2CE-4B68-A2B4-6C109575F95A}" destId="{CA13587C-ED71-46CA-B9A6-C65E9B33F61A}" srcOrd="2" destOrd="0" presId="urn:microsoft.com/office/officeart/2018/2/layout/IconCircleList"/>
    <dgm:cxn modelId="{28FB3EB5-05B1-42CF-BC34-7FEBB4D42FB7}" type="presParOf" srcId="{533FDBE9-E2CE-4B68-A2B4-6C109575F95A}" destId="{A01C7F89-3D70-4A53-B03D-7DF863457494}" srcOrd="3" destOrd="0" presId="urn:microsoft.com/office/officeart/2018/2/layout/IconCircleList"/>
    <dgm:cxn modelId="{C73484A1-DFCB-4B0C-BF3F-703A4D85736A}" type="presParOf" srcId="{E2F923EA-E128-4CA2-9E7F-396E9EE87D32}" destId="{E49FB83B-221F-483D-B2E5-AAEC66137100}" srcOrd="7" destOrd="0" presId="urn:microsoft.com/office/officeart/2018/2/layout/IconCircleList"/>
    <dgm:cxn modelId="{A4475A02-18CD-48CE-A6AE-EC5E0204E874}" type="presParOf" srcId="{E2F923EA-E128-4CA2-9E7F-396E9EE87D32}" destId="{4A46FAE0-3AC4-4C18-B328-35E5C6902168}" srcOrd="8" destOrd="0" presId="urn:microsoft.com/office/officeart/2018/2/layout/IconCircleList"/>
    <dgm:cxn modelId="{4155F8B7-11B8-4866-B5A2-0E488B5BDAF3}" type="presParOf" srcId="{4A46FAE0-3AC4-4C18-B328-35E5C6902168}" destId="{DBD8D26F-8CA9-4ED3-88C1-E0D941147E04}" srcOrd="0" destOrd="0" presId="urn:microsoft.com/office/officeart/2018/2/layout/IconCircleList"/>
    <dgm:cxn modelId="{21EF8DDF-9583-4EDB-A919-DA603E5F306E}" type="presParOf" srcId="{4A46FAE0-3AC4-4C18-B328-35E5C6902168}" destId="{49B27C05-7C32-455C-9239-9B849D6F4B5E}" srcOrd="1" destOrd="0" presId="urn:microsoft.com/office/officeart/2018/2/layout/IconCircleList"/>
    <dgm:cxn modelId="{66ABEC79-465A-4B6C-90A2-A6628E84497E}" type="presParOf" srcId="{4A46FAE0-3AC4-4C18-B328-35E5C6902168}" destId="{A674170F-5C58-4042-AB0E-AE9522EC15C9}" srcOrd="2" destOrd="0" presId="urn:microsoft.com/office/officeart/2018/2/layout/IconCircleList"/>
    <dgm:cxn modelId="{9C3AECF8-8751-4CD1-B80A-E27A48664A6F}" type="presParOf" srcId="{4A46FAE0-3AC4-4C18-B328-35E5C6902168}" destId="{22FBE422-7B5D-429D-8E16-A5E3E0705539}" srcOrd="3" destOrd="0" presId="urn:microsoft.com/office/officeart/2018/2/layout/IconCircleList"/>
    <dgm:cxn modelId="{190D398B-5E39-43A3-A9F5-62E71C3AC2FA}" type="presParOf" srcId="{E2F923EA-E128-4CA2-9E7F-396E9EE87D32}" destId="{9F18546C-7831-404F-8E47-91A89C4209B9}" srcOrd="9" destOrd="0" presId="urn:microsoft.com/office/officeart/2018/2/layout/IconCircleList"/>
    <dgm:cxn modelId="{69F58AC9-E5C4-4ED8-BAB5-9EED6D5F172A}" type="presParOf" srcId="{E2F923EA-E128-4CA2-9E7F-396E9EE87D32}" destId="{E7416CA1-8BE6-4553-9261-0BEE975517F2}" srcOrd="10" destOrd="0" presId="urn:microsoft.com/office/officeart/2018/2/layout/IconCircleList"/>
    <dgm:cxn modelId="{1F477DBD-5078-42D6-BC42-A1F76039A1EA}" type="presParOf" srcId="{E7416CA1-8BE6-4553-9261-0BEE975517F2}" destId="{753C770E-421D-4600-817F-12CD34107E79}" srcOrd="0" destOrd="0" presId="urn:microsoft.com/office/officeart/2018/2/layout/IconCircleList"/>
    <dgm:cxn modelId="{9A31CC37-3B8A-4E81-87D4-D44834537869}" type="presParOf" srcId="{E7416CA1-8BE6-4553-9261-0BEE975517F2}" destId="{64E1D989-44F3-49B3-B8BF-FDAEBA42094A}" srcOrd="1" destOrd="0" presId="urn:microsoft.com/office/officeart/2018/2/layout/IconCircleList"/>
    <dgm:cxn modelId="{5C4ED7CB-57DF-4A8F-9960-A961BD32226D}" type="presParOf" srcId="{E7416CA1-8BE6-4553-9261-0BEE975517F2}" destId="{D089467E-2693-46C4-89BF-C7B6F57D8613}" srcOrd="2" destOrd="0" presId="urn:microsoft.com/office/officeart/2018/2/layout/IconCircleList"/>
    <dgm:cxn modelId="{8BAF6F55-3EF1-4F44-9DF9-50FA956A3015}" type="presParOf" srcId="{E7416CA1-8BE6-4553-9261-0BEE975517F2}" destId="{44CA198F-E0B6-4C9D-B6B2-B48349DB0F5C}" srcOrd="3" destOrd="0" presId="urn:microsoft.com/office/officeart/2018/2/layout/IconCircleList"/>
    <dgm:cxn modelId="{CA9173CC-6617-442F-AB6D-93F051EEBAA9}" type="presParOf" srcId="{E2F923EA-E128-4CA2-9E7F-396E9EE87D32}" destId="{6DF57D31-9B86-435D-8F50-B77370723DDE}" srcOrd="11" destOrd="0" presId="urn:microsoft.com/office/officeart/2018/2/layout/IconCircleList"/>
    <dgm:cxn modelId="{40A2CD74-1835-4DB7-A187-E4D253D54DB5}" type="presParOf" srcId="{E2F923EA-E128-4CA2-9E7F-396E9EE87D32}" destId="{FF854073-F414-43E8-B2B7-9318DF32D30E}" srcOrd="12" destOrd="0" presId="urn:microsoft.com/office/officeart/2018/2/layout/IconCircleList"/>
    <dgm:cxn modelId="{6FF08B37-4564-43BD-9255-DF6599CA0832}" type="presParOf" srcId="{FF854073-F414-43E8-B2B7-9318DF32D30E}" destId="{7C2DA4FC-47EA-4B1B-8DD3-2B0A58BF93D4}" srcOrd="0" destOrd="0" presId="urn:microsoft.com/office/officeart/2018/2/layout/IconCircleList"/>
    <dgm:cxn modelId="{0EF2D1A1-A92D-4DDA-9AF9-3BD821E57EDC}" type="presParOf" srcId="{FF854073-F414-43E8-B2B7-9318DF32D30E}" destId="{A25E742F-9566-4D0A-8CB1-651A7873B30B}" srcOrd="1" destOrd="0" presId="urn:microsoft.com/office/officeart/2018/2/layout/IconCircleList"/>
    <dgm:cxn modelId="{41366F39-B71D-407B-A1FB-92D147B1DA22}" type="presParOf" srcId="{FF854073-F414-43E8-B2B7-9318DF32D30E}" destId="{6546555A-4CB8-42A7-B134-4A5893764900}" srcOrd="2" destOrd="0" presId="urn:microsoft.com/office/officeart/2018/2/layout/IconCircleList"/>
    <dgm:cxn modelId="{7337F6E1-11BF-493C-8687-59479287F3A8}" type="presParOf" srcId="{FF854073-F414-43E8-B2B7-9318DF32D30E}" destId="{C0EBFE62-A3B5-4F21-85A6-C8F893457C7B}" srcOrd="3" destOrd="0" presId="urn:microsoft.com/office/officeart/2018/2/layout/IconCircleList"/>
    <dgm:cxn modelId="{7DFEA25F-1127-42F7-8DAD-5DB2A1268C13}" type="presParOf" srcId="{E2F923EA-E128-4CA2-9E7F-396E9EE87D32}" destId="{B57D1C0E-3D75-47A5-B22E-03D855899802}" srcOrd="13" destOrd="0" presId="urn:microsoft.com/office/officeart/2018/2/layout/IconCircleList"/>
    <dgm:cxn modelId="{95C4AFAB-F8A6-4059-B468-AC20BFAF99F7}" type="presParOf" srcId="{E2F923EA-E128-4CA2-9E7F-396E9EE87D32}" destId="{81978806-7CF2-4E86-9DD4-BFBC25B15F1A}" srcOrd="14" destOrd="0" presId="urn:microsoft.com/office/officeart/2018/2/layout/IconCircleList"/>
    <dgm:cxn modelId="{59BBCEC5-D292-451F-9555-2321DEE9803B}" type="presParOf" srcId="{81978806-7CF2-4E86-9DD4-BFBC25B15F1A}" destId="{41D5B1D5-6E5A-45AA-A777-66606BBED392}" srcOrd="0" destOrd="0" presId="urn:microsoft.com/office/officeart/2018/2/layout/IconCircleList"/>
    <dgm:cxn modelId="{1A729E29-5A8A-48BC-BDA8-57E0174A4CEF}" type="presParOf" srcId="{81978806-7CF2-4E86-9DD4-BFBC25B15F1A}" destId="{36AB77BB-B01D-4E31-986C-F88E14A17630}" srcOrd="1" destOrd="0" presId="urn:microsoft.com/office/officeart/2018/2/layout/IconCircleList"/>
    <dgm:cxn modelId="{D67D1814-10A5-4155-8C47-A446B163A259}" type="presParOf" srcId="{81978806-7CF2-4E86-9DD4-BFBC25B15F1A}" destId="{1F4E5068-E6A0-40EB-BF3C-AC23184BF463}" srcOrd="2" destOrd="0" presId="urn:microsoft.com/office/officeart/2018/2/layout/IconCircleList"/>
    <dgm:cxn modelId="{67930C69-1029-40A1-BBA2-432C0AC90064}" type="presParOf" srcId="{81978806-7CF2-4E86-9DD4-BFBC25B15F1A}" destId="{4AF6F727-4AA4-45CE-9C0F-0006834479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AEC061-217E-4FDB-B5C8-D34A697D172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4A36B-249C-4EC9-B28F-50F5F7F707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K-</a:t>
          </a:r>
          <a:r>
            <a:rPr lang="en-US" baseline="0" dirty="0"/>
            <a:t> Nearest Neighbor</a:t>
          </a:r>
          <a:endParaRPr lang="en-US" dirty="0"/>
        </a:p>
      </dgm:t>
    </dgm:pt>
    <dgm:pt modelId="{A6E96EE7-0E38-4BF7-A569-3EDE64B1E3D4}" type="parTrans" cxnId="{F605A7FF-4A42-4C6B-83A3-7D2F6CFA6D38}">
      <dgm:prSet/>
      <dgm:spPr/>
      <dgm:t>
        <a:bodyPr/>
        <a:lstStyle/>
        <a:p>
          <a:endParaRPr lang="en-US"/>
        </a:p>
      </dgm:t>
    </dgm:pt>
    <dgm:pt modelId="{128B561D-A630-477B-98D5-2B79B1BBB0FA}" type="sibTrans" cxnId="{F605A7FF-4A42-4C6B-83A3-7D2F6CFA6D38}">
      <dgm:prSet/>
      <dgm:spPr/>
      <dgm:t>
        <a:bodyPr/>
        <a:lstStyle/>
        <a:p>
          <a:endParaRPr lang="en-US"/>
        </a:p>
      </dgm:t>
    </dgm:pt>
    <dgm:pt modelId="{DEBB2643-BB11-4240-879D-CBBE7835F0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Support Vector Machines</a:t>
          </a:r>
        </a:p>
      </dgm:t>
    </dgm:pt>
    <dgm:pt modelId="{51D28972-20C8-4CD4-9D79-B69C498B0AA4}" type="parTrans" cxnId="{AC9021A1-6F26-4915-AEA5-4D3910C75753}">
      <dgm:prSet/>
      <dgm:spPr/>
      <dgm:t>
        <a:bodyPr/>
        <a:lstStyle/>
        <a:p>
          <a:endParaRPr lang="en-US"/>
        </a:p>
      </dgm:t>
    </dgm:pt>
    <dgm:pt modelId="{9B52ABC3-5A40-4781-AAA8-4F3F18324F18}" type="sibTrans" cxnId="{AC9021A1-6F26-4915-AEA5-4D3910C75753}">
      <dgm:prSet/>
      <dgm:spPr/>
      <dgm:t>
        <a:bodyPr/>
        <a:lstStyle/>
        <a:p>
          <a:endParaRPr lang="en-US"/>
        </a:p>
      </dgm:t>
    </dgm:pt>
    <dgm:pt modelId="{8CF89063-690A-4494-9545-EBB6B2449F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</a:t>
          </a:r>
        </a:p>
      </dgm:t>
    </dgm:pt>
    <dgm:pt modelId="{89E31B80-91E5-40DE-9CD6-43CE1E1539FF}" type="parTrans" cxnId="{76FE9DD5-8455-473F-9C1F-3A7EB2316C20}">
      <dgm:prSet/>
      <dgm:spPr/>
      <dgm:t>
        <a:bodyPr/>
        <a:lstStyle/>
        <a:p>
          <a:endParaRPr lang="en-IN"/>
        </a:p>
      </dgm:t>
    </dgm:pt>
    <dgm:pt modelId="{498B99F9-632D-4E83-ACF6-8E927BEB9F67}" type="sibTrans" cxnId="{76FE9DD5-8455-473F-9C1F-3A7EB2316C20}">
      <dgm:prSet/>
      <dgm:spPr/>
      <dgm:t>
        <a:bodyPr/>
        <a:lstStyle/>
        <a:p>
          <a:endParaRPr lang="en-IN"/>
        </a:p>
      </dgm:t>
    </dgm:pt>
    <dgm:pt modelId="{C201A41D-ED06-46CB-8276-6D7407CD637C}" type="pres">
      <dgm:prSet presAssocID="{F4AEC061-217E-4FDB-B5C8-D34A697D1726}" presName="root" presStyleCnt="0">
        <dgm:presLayoutVars>
          <dgm:dir/>
          <dgm:resizeHandles val="exact"/>
        </dgm:presLayoutVars>
      </dgm:prSet>
      <dgm:spPr/>
    </dgm:pt>
    <dgm:pt modelId="{3FF526E1-B166-4C97-A143-E0D01B90737B}" type="pres">
      <dgm:prSet presAssocID="{F0E4A36B-249C-4EC9-B28F-50F5F7F707FE}" presName="compNode" presStyleCnt="0"/>
      <dgm:spPr/>
    </dgm:pt>
    <dgm:pt modelId="{4F814E97-1409-4F00-8274-388EB8B411DA}" type="pres">
      <dgm:prSet presAssocID="{F0E4A36B-249C-4EC9-B28F-50F5F7F707FE}" presName="iconRect" presStyleLbl="node1" presStyleIdx="0" presStyleCnt="3" custLinFactY="4726" custLinFactNeighborX="-2231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27EC74-0063-47EA-A10F-EE559A010455}" type="pres">
      <dgm:prSet presAssocID="{F0E4A36B-249C-4EC9-B28F-50F5F7F707FE}" presName="spaceRect" presStyleCnt="0"/>
      <dgm:spPr/>
    </dgm:pt>
    <dgm:pt modelId="{AC22034D-0692-419A-9464-251E977985C2}" type="pres">
      <dgm:prSet presAssocID="{F0E4A36B-249C-4EC9-B28F-50F5F7F707FE}" presName="textRect" presStyleLbl="revTx" presStyleIdx="0" presStyleCnt="3" custLinFactY="3172" custLinFactNeighborX="-1236" custLinFactNeighborY="100000">
        <dgm:presLayoutVars>
          <dgm:chMax val="1"/>
          <dgm:chPref val="1"/>
        </dgm:presLayoutVars>
      </dgm:prSet>
      <dgm:spPr/>
    </dgm:pt>
    <dgm:pt modelId="{60971C02-A2CC-478B-931C-0456CBF74A51}" type="pres">
      <dgm:prSet presAssocID="{128B561D-A630-477B-98D5-2B79B1BBB0FA}" presName="sibTrans" presStyleCnt="0"/>
      <dgm:spPr/>
    </dgm:pt>
    <dgm:pt modelId="{C7A8CF24-EE59-4A84-906F-592BEC11513C}" type="pres">
      <dgm:prSet presAssocID="{DEBB2643-BB11-4240-879D-CBBE7835F089}" presName="compNode" presStyleCnt="0"/>
      <dgm:spPr/>
    </dgm:pt>
    <dgm:pt modelId="{EDEADEDD-A93E-4A13-A707-F6BEB42D5FF4}" type="pres">
      <dgm:prSet presAssocID="{DEBB2643-BB11-4240-879D-CBBE7835F089}" presName="iconRect" presStyleLbl="node1" presStyleIdx="1" presStyleCnt="3" custLinFactX="100000" custLinFactY="4447" custLinFactNeighborX="114332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6DBBEBE-49FF-4ACA-9128-0F64C899218E}" type="pres">
      <dgm:prSet presAssocID="{DEBB2643-BB11-4240-879D-CBBE7835F089}" presName="spaceRect" presStyleCnt="0"/>
      <dgm:spPr/>
    </dgm:pt>
    <dgm:pt modelId="{7F5C1165-CF60-4F71-B96B-DFFF4CDE16ED}" type="pres">
      <dgm:prSet presAssocID="{DEBB2643-BB11-4240-879D-CBBE7835F089}" presName="textRect" presStyleLbl="revTx" presStyleIdx="1" presStyleCnt="3" custScaleY="78538" custLinFactNeighborX="97570" custLinFactNeighborY="88397">
        <dgm:presLayoutVars>
          <dgm:chMax val="1"/>
          <dgm:chPref val="1"/>
        </dgm:presLayoutVars>
      </dgm:prSet>
      <dgm:spPr/>
    </dgm:pt>
    <dgm:pt modelId="{14020718-EF44-473F-9E32-B89BD064A6CF}" type="pres">
      <dgm:prSet presAssocID="{9B52ABC3-5A40-4781-AAA8-4F3F18324F18}" presName="sibTrans" presStyleCnt="0"/>
      <dgm:spPr/>
    </dgm:pt>
    <dgm:pt modelId="{44264C73-F96C-428F-8EBE-A9D3DDD551D8}" type="pres">
      <dgm:prSet presAssocID="{8CF89063-690A-4494-9545-EBB6B2449F4F}" presName="compNode" presStyleCnt="0"/>
      <dgm:spPr/>
    </dgm:pt>
    <dgm:pt modelId="{33B357F0-E439-4A16-9578-990A6E4284BD}" type="pres">
      <dgm:prSet presAssocID="{8CF89063-690A-4494-9545-EBB6B2449F4F}" presName="iconRect" presStyleLbl="node1" presStyleIdx="2" presStyleCnt="3" custLinFactX="-100000" custLinFactNeighborX="-189460" custLinFactNeighborY="-67552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1E4AA0A5-A486-4A95-97BF-63C11A1B6D8F}" type="pres">
      <dgm:prSet presAssocID="{8CF89063-690A-4494-9545-EBB6B2449F4F}" presName="spaceRect" presStyleCnt="0"/>
      <dgm:spPr/>
    </dgm:pt>
    <dgm:pt modelId="{0408B513-B8A1-43B3-9A95-C86FA27DA131}" type="pres">
      <dgm:prSet presAssocID="{8CF89063-690A-4494-9545-EBB6B2449F4F}" presName="textRect" presStyleLbl="revTx" presStyleIdx="2" presStyleCnt="3" custScaleY="49716" custLinFactX="-26012" custLinFactY="-38295" custLinFactNeighborX="-100000" custLinFactNeighborY="-100000">
        <dgm:presLayoutVars>
          <dgm:chMax val="1"/>
          <dgm:chPref val="1"/>
        </dgm:presLayoutVars>
      </dgm:prSet>
      <dgm:spPr/>
    </dgm:pt>
  </dgm:ptLst>
  <dgm:cxnLst>
    <dgm:cxn modelId="{1553E648-E5E7-4BE5-A55D-9A98558EE59A}" type="presOf" srcId="{F0E4A36B-249C-4EC9-B28F-50F5F7F707FE}" destId="{AC22034D-0692-419A-9464-251E977985C2}" srcOrd="0" destOrd="0" presId="urn:microsoft.com/office/officeart/2018/2/layout/IconLabelList"/>
    <dgm:cxn modelId="{7E32F751-0EAA-408C-87CB-268167B4704A}" type="presOf" srcId="{F4AEC061-217E-4FDB-B5C8-D34A697D1726}" destId="{C201A41D-ED06-46CB-8276-6D7407CD637C}" srcOrd="0" destOrd="0" presId="urn:microsoft.com/office/officeart/2018/2/layout/IconLabelList"/>
    <dgm:cxn modelId="{AC9021A1-6F26-4915-AEA5-4D3910C75753}" srcId="{F4AEC061-217E-4FDB-B5C8-D34A697D1726}" destId="{DEBB2643-BB11-4240-879D-CBBE7835F089}" srcOrd="1" destOrd="0" parTransId="{51D28972-20C8-4CD4-9D79-B69C498B0AA4}" sibTransId="{9B52ABC3-5A40-4781-AAA8-4F3F18324F18}"/>
    <dgm:cxn modelId="{E5A3D0B9-6351-4CFB-BEBC-B2CD7A2CCAF8}" type="presOf" srcId="{DEBB2643-BB11-4240-879D-CBBE7835F089}" destId="{7F5C1165-CF60-4F71-B96B-DFFF4CDE16ED}" srcOrd="0" destOrd="0" presId="urn:microsoft.com/office/officeart/2018/2/layout/IconLabelList"/>
    <dgm:cxn modelId="{46180CC7-73E4-4D45-B44D-ACB6DF124B8B}" type="presOf" srcId="{8CF89063-690A-4494-9545-EBB6B2449F4F}" destId="{0408B513-B8A1-43B3-9A95-C86FA27DA131}" srcOrd="0" destOrd="0" presId="urn:microsoft.com/office/officeart/2018/2/layout/IconLabelList"/>
    <dgm:cxn modelId="{76FE9DD5-8455-473F-9C1F-3A7EB2316C20}" srcId="{F4AEC061-217E-4FDB-B5C8-D34A697D1726}" destId="{8CF89063-690A-4494-9545-EBB6B2449F4F}" srcOrd="2" destOrd="0" parTransId="{89E31B80-91E5-40DE-9CD6-43CE1E1539FF}" sibTransId="{498B99F9-632D-4E83-ACF6-8E927BEB9F67}"/>
    <dgm:cxn modelId="{F605A7FF-4A42-4C6B-83A3-7D2F6CFA6D38}" srcId="{F4AEC061-217E-4FDB-B5C8-D34A697D1726}" destId="{F0E4A36B-249C-4EC9-B28F-50F5F7F707FE}" srcOrd="0" destOrd="0" parTransId="{A6E96EE7-0E38-4BF7-A569-3EDE64B1E3D4}" sibTransId="{128B561D-A630-477B-98D5-2B79B1BBB0FA}"/>
    <dgm:cxn modelId="{5EE0BFBD-EC10-4644-BA32-C3CA4821DAE9}" type="presParOf" srcId="{C201A41D-ED06-46CB-8276-6D7407CD637C}" destId="{3FF526E1-B166-4C97-A143-E0D01B90737B}" srcOrd="0" destOrd="0" presId="urn:microsoft.com/office/officeart/2018/2/layout/IconLabelList"/>
    <dgm:cxn modelId="{B0E33549-265F-4892-8D53-EC7150BCC538}" type="presParOf" srcId="{3FF526E1-B166-4C97-A143-E0D01B90737B}" destId="{4F814E97-1409-4F00-8274-388EB8B411DA}" srcOrd="0" destOrd="0" presId="urn:microsoft.com/office/officeart/2018/2/layout/IconLabelList"/>
    <dgm:cxn modelId="{0A44DCBB-B3BE-4889-84B8-C53A6A6D9C25}" type="presParOf" srcId="{3FF526E1-B166-4C97-A143-E0D01B90737B}" destId="{D927EC74-0063-47EA-A10F-EE559A010455}" srcOrd="1" destOrd="0" presId="urn:microsoft.com/office/officeart/2018/2/layout/IconLabelList"/>
    <dgm:cxn modelId="{BD542D02-4DDC-4E99-8187-8A3A06F40D67}" type="presParOf" srcId="{3FF526E1-B166-4C97-A143-E0D01B90737B}" destId="{AC22034D-0692-419A-9464-251E977985C2}" srcOrd="2" destOrd="0" presId="urn:microsoft.com/office/officeart/2018/2/layout/IconLabelList"/>
    <dgm:cxn modelId="{6BBC5099-0048-417B-890A-E26AFCA1296F}" type="presParOf" srcId="{C201A41D-ED06-46CB-8276-6D7407CD637C}" destId="{60971C02-A2CC-478B-931C-0456CBF74A51}" srcOrd="1" destOrd="0" presId="urn:microsoft.com/office/officeart/2018/2/layout/IconLabelList"/>
    <dgm:cxn modelId="{E588F4B6-17A8-44F8-9FF0-32B1FAC775C3}" type="presParOf" srcId="{C201A41D-ED06-46CB-8276-6D7407CD637C}" destId="{C7A8CF24-EE59-4A84-906F-592BEC11513C}" srcOrd="2" destOrd="0" presId="urn:microsoft.com/office/officeart/2018/2/layout/IconLabelList"/>
    <dgm:cxn modelId="{5FCC7383-9A06-4893-B1EC-0CC7C50BF1D3}" type="presParOf" srcId="{C7A8CF24-EE59-4A84-906F-592BEC11513C}" destId="{EDEADEDD-A93E-4A13-A707-F6BEB42D5FF4}" srcOrd="0" destOrd="0" presId="urn:microsoft.com/office/officeart/2018/2/layout/IconLabelList"/>
    <dgm:cxn modelId="{297E5C2C-3B69-4ED4-8736-9E340D9DD3DA}" type="presParOf" srcId="{C7A8CF24-EE59-4A84-906F-592BEC11513C}" destId="{36DBBEBE-49FF-4ACA-9128-0F64C899218E}" srcOrd="1" destOrd="0" presId="urn:microsoft.com/office/officeart/2018/2/layout/IconLabelList"/>
    <dgm:cxn modelId="{054C4EA5-B766-494F-B3E3-8B435D9F999E}" type="presParOf" srcId="{C7A8CF24-EE59-4A84-906F-592BEC11513C}" destId="{7F5C1165-CF60-4F71-B96B-DFFF4CDE16ED}" srcOrd="2" destOrd="0" presId="urn:microsoft.com/office/officeart/2018/2/layout/IconLabelList"/>
    <dgm:cxn modelId="{990717B3-75C7-4F51-A464-BC115896A58B}" type="presParOf" srcId="{C201A41D-ED06-46CB-8276-6D7407CD637C}" destId="{14020718-EF44-473F-9E32-B89BD064A6CF}" srcOrd="3" destOrd="0" presId="urn:microsoft.com/office/officeart/2018/2/layout/IconLabelList"/>
    <dgm:cxn modelId="{4FC0CF8B-A596-4067-A0A3-791B15ACC0CE}" type="presParOf" srcId="{C201A41D-ED06-46CB-8276-6D7407CD637C}" destId="{44264C73-F96C-428F-8EBE-A9D3DDD551D8}" srcOrd="4" destOrd="0" presId="urn:microsoft.com/office/officeart/2018/2/layout/IconLabelList"/>
    <dgm:cxn modelId="{56381804-F793-40E8-BDCB-EEEC580EE4F3}" type="presParOf" srcId="{44264C73-F96C-428F-8EBE-A9D3DDD551D8}" destId="{33B357F0-E439-4A16-9578-990A6E4284BD}" srcOrd="0" destOrd="0" presId="urn:microsoft.com/office/officeart/2018/2/layout/IconLabelList"/>
    <dgm:cxn modelId="{FF7B2FE4-49BE-4585-93BA-B4A4C1443BE6}" type="presParOf" srcId="{44264C73-F96C-428F-8EBE-A9D3DDD551D8}" destId="{1E4AA0A5-A486-4A95-97BF-63C11A1B6D8F}" srcOrd="1" destOrd="0" presId="urn:microsoft.com/office/officeart/2018/2/layout/IconLabelList"/>
    <dgm:cxn modelId="{E9E36AC2-153F-40A2-B6B6-B59EDC06F41D}" type="presParOf" srcId="{44264C73-F96C-428F-8EBE-A9D3DDD551D8}" destId="{0408B513-B8A1-43B3-9A95-C86FA27DA1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847AC-7BD5-4A42-B8A1-5388A6C29812}">
      <dsp:nvSpPr>
        <dsp:cNvPr id="0" name=""/>
        <dsp:cNvSpPr/>
      </dsp:nvSpPr>
      <dsp:spPr>
        <a:xfrm>
          <a:off x="882689" y="72491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5F8E9-DAD9-4B27-A847-ED5A882E20BB}">
      <dsp:nvSpPr>
        <dsp:cNvPr id="0" name=""/>
        <dsp:cNvSpPr/>
      </dsp:nvSpPr>
      <dsp:spPr>
        <a:xfrm>
          <a:off x="1040547" y="230349"/>
          <a:ext cx="435988" cy="435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A2B88-69E9-456C-8AC1-681F7C3176EF}">
      <dsp:nvSpPr>
        <dsp:cNvPr id="0" name=""/>
        <dsp:cNvSpPr/>
      </dsp:nvSpPr>
      <dsp:spPr>
        <a:xfrm>
          <a:off x="1795473" y="72491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INTRODUCTION</a:t>
          </a:r>
        </a:p>
      </dsp:txBody>
      <dsp:txXfrm>
        <a:off x="1795473" y="72491"/>
        <a:ext cx="1771876" cy="751705"/>
      </dsp:txXfrm>
    </dsp:sp>
    <dsp:sp modelId="{8DBC064A-9CB9-4E36-9240-19107C3E77AA}">
      <dsp:nvSpPr>
        <dsp:cNvPr id="0" name=""/>
        <dsp:cNvSpPr/>
      </dsp:nvSpPr>
      <dsp:spPr>
        <a:xfrm>
          <a:off x="3876085" y="72491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33D59-B56B-4BFB-9AE3-DA102A5E8DFF}">
      <dsp:nvSpPr>
        <dsp:cNvPr id="0" name=""/>
        <dsp:cNvSpPr/>
      </dsp:nvSpPr>
      <dsp:spPr>
        <a:xfrm>
          <a:off x="4033944" y="230349"/>
          <a:ext cx="435988" cy="435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617AA-F2B9-4E8A-9EC0-1F590360B6D6}">
      <dsp:nvSpPr>
        <dsp:cNvPr id="0" name=""/>
        <dsp:cNvSpPr/>
      </dsp:nvSpPr>
      <dsp:spPr>
        <a:xfrm>
          <a:off x="4788870" y="72491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Bio-Informatics Analysis</a:t>
          </a:r>
        </a:p>
      </dsp:txBody>
      <dsp:txXfrm>
        <a:off x="4788870" y="72491"/>
        <a:ext cx="1771876" cy="751705"/>
      </dsp:txXfrm>
    </dsp:sp>
    <dsp:sp modelId="{87CF543B-118F-43C4-9BBB-A829D0A2990C}">
      <dsp:nvSpPr>
        <dsp:cNvPr id="0" name=""/>
        <dsp:cNvSpPr/>
      </dsp:nvSpPr>
      <dsp:spPr>
        <a:xfrm>
          <a:off x="6869482" y="72491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E8F64-7AA2-4BB9-B9F7-B71ECBFB54C5}">
      <dsp:nvSpPr>
        <dsp:cNvPr id="0" name=""/>
        <dsp:cNvSpPr/>
      </dsp:nvSpPr>
      <dsp:spPr>
        <a:xfrm>
          <a:off x="7027340" y="230349"/>
          <a:ext cx="435988" cy="435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ADA51-7DFD-4E77-B3A9-A8E8D2C2422F}">
      <dsp:nvSpPr>
        <dsp:cNvPr id="0" name=""/>
        <dsp:cNvSpPr/>
      </dsp:nvSpPr>
      <dsp:spPr>
        <a:xfrm>
          <a:off x="7664526" y="72491"/>
          <a:ext cx="2007358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 Techniques</a:t>
          </a:r>
        </a:p>
      </dsp:txBody>
      <dsp:txXfrm>
        <a:off x="7664526" y="72491"/>
        <a:ext cx="2007358" cy="751705"/>
      </dsp:txXfrm>
    </dsp:sp>
    <dsp:sp modelId="{96DE90DA-E669-44CA-82B9-DAA5A2637203}">
      <dsp:nvSpPr>
        <dsp:cNvPr id="0" name=""/>
        <dsp:cNvSpPr/>
      </dsp:nvSpPr>
      <dsp:spPr>
        <a:xfrm>
          <a:off x="882689" y="1442402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CA1A3-7144-45AD-9E12-36FCBA79FEE0}">
      <dsp:nvSpPr>
        <dsp:cNvPr id="0" name=""/>
        <dsp:cNvSpPr/>
      </dsp:nvSpPr>
      <dsp:spPr>
        <a:xfrm>
          <a:off x="1040547" y="1600261"/>
          <a:ext cx="435988" cy="4359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C7F89-3D70-4A53-B03D-7DF863457494}">
      <dsp:nvSpPr>
        <dsp:cNvPr id="0" name=""/>
        <dsp:cNvSpPr/>
      </dsp:nvSpPr>
      <dsp:spPr>
        <a:xfrm>
          <a:off x="1795473" y="1442402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KNN &amp; SVN</a:t>
          </a:r>
        </a:p>
      </dsp:txBody>
      <dsp:txXfrm>
        <a:off x="1795473" y="1442402"/>
        <a:ext cx="1771876" cy="751705"/>
      </dsp:txXfrm>
    </dsp:sp>
    <dsp:sp modelId="{DBD8D26F-8CA9-4ED3-88C1-E0D941147E04}">
      <dsp:nvSpPr>
        <dsp:cNvPr id="0" name=""/>
        <dsp:cNvSpPr/>
      </dsp:nvSpPr>
      <dsp:spPr>
        <a:xfrm>
          <a:off x="3876085" y="1442402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27C05-7C32-455C-9239-9B849D6F4B5E}">
      <dsp:nvSpPr>
        <dsp:cNvPr id="0" name=""/>
        <dsp:cNvSpPr/>
      </dsp:nvSpPr>
      <dsp:spPr>
        <a:xfrm>
          <a:off x="4033944" y="1600261"/>
          <a:ext cx="435988" cy="4359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E422-7B5D-429D-8E16-A5E3E0705539}">
      <dsp:nvSpPr>
        <dsp:cNvPr id="0" name=""/>
        <dsp:cNvSpPr/>
      </dsp:nvSpPr>
      <dsp:spPr>
        <a:xfrm>
          <a:off x="4788870" y="1442402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EVALUATION METRICS</a:t>
          </a:r>
        </a:p>
      </dsp:txBody>
      <dsp:txXfrm>
        <a:off x="4788870" y="1442402"/>
        <a:ext cx="1771876" cy="751705"/>
      </dsp:txXfrm>
    </dsp:sp>
    <dsp:sp modelId="{753C770E-421D-4600-817F-12CD34107E79}">
      <dsp:nvSpPr>
        <dsp:cNvPr id="0" name=""/>
        <dsp:cNvSpPr/>
      </dsp:nvSpPr>
      <dsp:spPr>
        <a:xfrm>
          <a:off x="6869482" y="1442402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1D989-44F3-49B3-B8BF-FDAEBA42094A}">
      <dsp:nvSpPr>
        <dsp:cNvPr id="0" name=""/>
        <dsp:cNvSpPr/>
      </dsp:nvSpPr>
      <dsp:spPr>
        <a:xfrm>
          <a:off x="7027340" y="1600261"/>
          <a:ext cx="435988" cy="4359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A198F-E0B6-4C9D-B6B2-B48349DB0F5C}">
      <dsp:nvSpPr>
        <dsp:cNvPr id="0" name=""/>
        <dsp:cNvSpPr/>
      </dsp:nvSpPr>
      <dsp:spPr>
        <a:xfrm>
          <a:off x="7782267" y="1442402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RESULTS</a:t>
          </a:r>
        </a:p>
      </dsp:txBody>
      <dsp:txXfrm>
        <a:off x="7782267" y="1442402"/>
        <a:ext cx="1771876" cy="751705"/>
      </dsp:txXfrm>
    </dsp:sp>
    <dsp:sp modelId="{7C2DA4FC-47EA-4B1B-8DD3-2B0A58BF93D4}">
      <dsp:nvSpPr>
        <dsp:cNvPr id="0" name=""/>
        <dsp:cNvSpPr/>
      </dsp:nvSpPr>
      <dsp:spPr>
        <a:xfrm>
          <a:off x="882689" y="2812314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E742F-9566-4D0A-8CB1-651A7873B30B}">
      <dsp:nvSpPr>
        <dsp:cNvPr id="0" name=""/>
        <dsp:cNvSpPr/>
      </dsp:nvSpPr>
      <dsp:spPr>
        <a:xfrm>
          <a:off x="1040547" y="2970172"/>
          <a:ext cx="435988" cy="4359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FE62-A3B5-4F21-85A6-C8F893457C7B}">
      <dsp:nvSpPr>
        <dsp:cNvPr id="0" name=""/>
        <dsp:cNvSpPr/>
      </dsp:nvSpPr>
      <dsp:spPr>
        <a:xfrm>
          <a:off x="1795473" y="2812314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</a:t>
          </a:r>
        </a:p>
      </dsp:txBody>
      <dsp:txXfrm>
        <a:off x="1795473" y="2812314"/>
        <a:ext cx="1771876" cy="751705"/>
      </dsp:txXfrm>
    </dsp:sp>
    <dsp:sp modelId="{41D5B1D5-6E5A-45AA-A777-66606BBED392}">
      <dsp:nvSpPr>
        <dsp:cNvPr id="0" name=""/>
        <dsp:cNvSpPr/>
      </dsp:nvSpPr>
      <dsp:spPr>
        <a:xfrm>
          <a:off x="3876085" y="2812314"/>
          <a:ext cx="751705" cy="751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B77BB-B01D-4E31-986C-F88E14A17630}">
      <dsp:nvSpPr>
        <dsp:cNvPr id="0" name=""/>
        <dsp:cNvSpPr/>
      </dsp:nvSpPr>
      <dsp:spPr>
        <a:xfrm>
          <a:off x="4033944" y="2970172"/>
          <a:ext cx="435988" cy="43598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6F727-4AA4-45CE-9C0F-00068344792B}">
      <dsp:nvSpPr>
        <dsp:cNvPr id="0" name=""/>
        <dsp:cNvSpPr/>
      </dsp:nvSpPr>
      <dsp:spPr>
        <a:xfrm>
          <a:off x="4788870" y="2812314"/>
          <a:ext cx="1771876" cy="751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REFERENCES</a:t>
          </a:r>
        </a:p>
      </dsp:txBody>
      <dsp:txXfrm>
        <a:off x="4788870" y="2812314"/>
        <a:ext cx="1771876" cy="751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14E97-1409-4F00-8274-388EB8B411DA}">
      <dsp:nvSpPr>
        <dsp:cNvPr id="0" name=""/>
        <dsp:cNvSpPr/>
      </dsp:nvSpPr>
      <dsp:spPr>
        <a:xfrm>
          <a:off x="726876" y="1933617"/>
          <a:ext cx="882942" cy="882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2034D-0692-419A-9464-251E977985C2}">
      <dsp:nvSpPr>
        <dsp:cNvPr id="0" name=""/>
        <dsp:cNvSpPr/>
      </dsp:nvSpPr>
      <dsp:spPr>
        <a:xfrm>
          <a:off x="182747" y="2917676"/>
          <a:ext cx="19620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K-</a:t>
          </a:r>
          <a:r>
            <a:rPr lang="en-US" sz="1700" kern="1200" baseline="0" dirty="0"/>
            <a:t> Nearest Neighbor</a:t>
          </a:r>
          <a:endParaRPr lang="en-US" sz="1700" kern="1200" dirty="0"/>
        </a:p>
      </dsp:txBody>
      <dsp:txXfrm>
        <a:off x="182747" y="2917676"/>
        <a:ext cx="1962094" cy="720000"/>
      </dsp:txXfrm>
    </dsp:sp>
    <dsp:sp modelId="{EDEADEDD-A93E-4A13-A707-F6BEB42D5FF4}">
      <dsp:nvSpPr>
        <dsp:cNvPr id="0" name=""/>
        <dsp:cNvSpPr/>
      </dsp:nvSpPr>
      <dsp:spPr>
        <a:xfrm>
          <a:off x="4944463" y="1969785"/>
          <a:ext cx="882942" cy="882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C1165-CF60-4F71-B96B-DFFF4CDE16ED}">
      <dsp:nvSpPr>
        <dsp:cNvPr id="0" name=""/>
        <dsp:cNvSpPr/>
      </dsp:nvSpPr>
      <dsp:spPr>
        <a:xfrm>
          <a:off x="4426874" y="2927190"/>
          <a:ext cx="1962094" cy="565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 Vector Machines</a:t>
          </a:r>
        </a:p>
      </dsp:txBody>
      <dsp:txXfrm>
        <a:off x="4426874" y="2927190"/>
        <a:ext cx="1962094" cy="565473"/>
      </dsp:txXfrm>
    </dsp:sp>
    <dsp:sp modelId="{33B357F0-E439-4A16-9578-990A6E4284BD}">
      <dsp:nvSpPr>
        <dsp:cNvPr id="0" name=""/>
        <dsp:cNvSpPr/>
      </dsp:nvSpPr>
      <dsp:spPr>
        <a:xfrm>
          <a:off x="2801730" y="503013"/>
          <a:ext cx="882942" cy="882942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8B513-B8A1-43B3-9A95-C86FA27DA131}">
      <dsp:nvSpPr>
        <dsp:cNvPr id="0" name=""/>
        <dsp:cNvSpPr/>
      </dsp:nvSpPr>
      <dsp:spPr>
        <a:xfrm>
          <a:off x="2345445" y="1450647"/>
          <a:ext cx="1962094" cy="357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</a:t>
          </a:r>
        </a:p>
      </dsp:txBody>
      <dsp:txXfrm>
        <a:off x="2345445" y="1450647"/>
        <a:ext cx="1962094" cy="357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5132C-7AEA-46B0-9DD9-D47F6E539655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D2A3-E9C6-476E-B11D-5EF9B3239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62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3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3385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467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858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405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830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0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237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0546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1643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317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6601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5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Final project Presentation, 21AIE214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11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Final project Presentation, 21AIE214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97" y="5118727"/>
            <a:ext cx="4590899" cy="1510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350102" y="5185407"/>
            <a:ext cx="595619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Date:21/06/23</a:t>
            </a:r>
          </a:p>
          <a:p>
            <a:r>
              <a:rPr lang="en-US" sz="2000" b="1" dirty="0">
                <a:latin typeface="Georgia" panose="02040502050405020303" pitchFamily="18" charset="0"/>
                <a:cs typeface="Times New Roman" panose="02020603050405020304" pitchFamily="18" charset="0"/>
              </a:rPr>
              <a:t>Course :Intelligence in Biological Systems-4</a:t>
            </a:r>
          </a:p>
          <a:p>
            <a:r>
              <a:rPr lang="en-US" sz="2000" b="1" dirty="0">
                <a:latin typeface="Georgia"/>
                <a:cs typeface="Times New Roman"/>
              </a:rPr>
              <a:t>Dr. Siva Kumar</a:t>
            </a:r>
          </a:p>
          <a:p>
            <a:r>
              <a:rPr lang="en-US" sz="2000" b="1" dirty="0">
                <a:latin typeface="Georgia"/>
                <a:cs typeface="Times New Roman"/>
              </a:rPr>
              <a:t>AI 4</a:t>
            </a:r>
            <a:r>
              <a:rPr lang="en-US" sz="2000" b="1" baseline="30000" dirty="0">
                <a:latin typeface="Georgia"/>
                <a:cs typeface="Times New Roman"/>
              </a:rPr>
              <a:t>th</a:t>
            </a:r>
            <a:r>
              <a:rPr lang="en-US" sz="2000" b="1" dirty="0">
                <a:latin typeface="Georgia"/>
                <a:cs typeface="Times New Roman"/>
              </a:rPr>
              <a:t>  Sem –E Sec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66998" y="5118727"/>
            <a:ext cx="0" cy="14786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A3B953-744B-3D4F-8898-C0158B157C87}"/>
              </a:ext>
            </a:extLst>
          </p:cNvPr>
          <p:cNvSpPr/>
          <p:nvPr/>
        </p:nvSpPr>
        <p:spPr>
          <a:xfrm>
            <a:off x="352430" y="600767"/>
            <a:ext cx="11487140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 pitchFamily="18" charset="0"/>
              </a:rPr>
              <a:t>Final Project Presentation</a:t>
            </a:r>
          </a:p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 pitchFamily="18" charset="0"/>
              </a:rPr>
              <a:t> on</a:t>
            </a:r>
          </a:p>
          <a:p>
            <a:pPr algn="ctr" defTabSz="914400"/>
            <a:r>
              <a:rPr lang="en-US" sz="4400" b="1" dirty="0">
                <a:solidFill>
                  <a:prstClr val="white"/>
                </a:solidFill>
                <a:latin typeface="Georgia" panose="02040502050405020303" pitchFamily="18" charset="0"/>
              </a:rPr>
              <a:t>LEISHMANIA DISEASE DETECTION</a:t>
            </a:r>
            <a:endParaRPr lang="en-US" sz="4400" b="1" dirty="0">
              <a:solidFill>
                <a:schemeClr val="bg1"/>
              </a:solidFill>
              <a:latin typeface="Georg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3327298" y="2833323"/>
            <a:ext cx="5876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B.SAI ABHISHEK           BL.EN.U4AIE21015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B.RUCHITH BALAJI     BL.EN.U4AIE21017 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Chillakuru Hari               BL.EN.U4AIE21038</a:t>
            </a:r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7BE63-89C1-63ED-8E86-BE6B805C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249A-DE40-B2AB-05B8-1310D087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Bio informatic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2386-6BC1-9694-5202-41111194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844800"/>
            <a:ext cx="10554574" cy="3013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Retrieve DNA Sequence</a:t>
            </a:r>
          </a:p>
          <a:p>
            <a:r>
              <a:rPr lang="en-US" sz="2000" dirty="0">
                <a:cs typeface="Calibri"/>
              </a:rPr>
              <a:t>Preprocessing</a:t>
            </a:r>
          </a:p>
          <a:p>
            <a:r>
              <a:rPr lang="en-US" sz="2000" dirty="0">
                <a:cs typeface="Calibri"/>
              </a:rPr>
              <a:t>Genome Sequence</a:t>
            </a:r>
          </a:p>
          <a:p>
            <a:r>
              <a:rPr lang="en-US" sz="2000" dirty="0">
                <a:cs typeface="Calibri"/>
              </a:rPr>
              <a:t>Species identification</a:t>
            </a:r>
          </a:p>
          <a:p>
            <a:r>
              <a:rPr lang="en-US" sz="2000" dirty="0">
                <a:cs typeface="Calibri"/>
              </a:rPr>
              <a:t>Visualization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1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42" y="2221091"/>
            <a:ext cx="9869606" cy="3903785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machine learning for Efficient processing , improving accuracy  </a:t>
            </a:r>
          </a:p>
          <a:p>
            <a:pPr marL="0" lv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770A3A11-3B3E-17F4-BC87-9FA00C48B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130656"/>
              </p:ext>
            </p:extLst>
          </p:nvPr>
        </p:nvGraphicFramePr>
        <p:xfrm>
          <a:off x="2614187" y="2722445"/>
          <a:ext cx="6987013" cy="390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Arc 26">
            <a:extLst>
              <a:ext uri="{FF2B5EF4-FFF2-40B4-BE49-F238E27FC236}">
                <a16:creationId xmlns:a16="http://schemas.microsoft.com/office/drawing/2014/main" id="{01A458AA-014F-9458-2053-FB6A8000F178}"/>
              </a:ext>
            </a:extLst>
          </p:cNvPr>
          <p:cNvSpPr/>
          <p:nvPr/>
        </p:nvSpPr>
        <p:spPr>
          <a:xfrm>
            <a:off x="5415914" y="3666931"/>
            <a:ext cx="2640564" cy="1679510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1ABC543-38A0-49FC-3A10-2C24585DC299}"/>
              </a:ext>
            </a:extLst>
          </p:cNvPr>
          <p:cNvSpPr/>
          <p:nvPr/>
        </p:nvSpPr>
        <p:spPr>
          <a:xfrm flipH="1">
            <a:off x="3806890" y="3666931"/>
            <a:ext cx="2481943" cy="167951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C0335303-3757-62BE-7242-2345EB774874}"/>
              </a:ext>
            </a:extLst>
          </p:cNvPr>
          <p:cNvSpPr/>
          <p:nvPr/>
        </p:nvSpPr>
        <p:spPr>
          <a:xfrm flipH="1">
            <a:off x="3806890" y="3666931"/>
            <a:ext cx="2481942" cy="1679510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A68E9C-BF20-0034-959A-76012D6F3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3059-7EAD-16B4-1B8F-BD738AD5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techniques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9FAF-A6EB-1983-C37C-028B4799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sz="2000" dirty="0"/>
              <a:t>KNN (K Nearest Neighbours)</a:t>
            </a:r>
          </a:p>
          <a:p>
            <a:pPr marL="514350" indent="-514350">
              <a:buAutoNum type="arabicParenR"/>
            </a:pPr>
            <a:r>
              <a:rPr lang="en-IN" sz="2000" dirty="0"/>
              <a:t>SVM (Support Vector Machines)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Both are popular supervised machine learning algorithms used for classification and regression</a:t>
            </a:r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93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C901-D908-BA1F-CFD4-A3EF4C51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K-Nearest-Neighbour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B16-8C67-CDFD-C7CA-F420991A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946400"/>
            <a:ext cx="7601388" cy="2912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Classifies a data point by comparing it to K nearest neighbours in training dataset</a:t>
            </a:r>
          </a:p>
          <a:p>
            <a:r>
              <a:rPr lang="en-IN" sz="2000" dirty="0">
                <a:cs typeface="Calibri"/>
              </a:rPr>
              <a:t>To classify new point we calculate distance between new point and existing(Training point).</a:t>
            </a:r>
          </a:p>
          <a:p>
            <a:r>
              <a:rPr lang="en-IN" sz="2000" dirty="0">
                <a:cs typeface="Calibri"/>
              </a:rPr>
              <a:t>Will select K nearest points , data point will be updated to the majority number .</a:t>
            </a:r>
          </a:p>
          <a:p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90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1513"/>
            <a:ext cx="10571998" cy="970450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Design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770103"/>
            <a:ext cx="9869606" cy="7507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2CF49-093F-7B67-CAD7-7A1984F95606}"/>
              </a:ext>
            </a:extLst>
          </p:cNvPr>
          <p:cNvSpPr txBox="1">
            <a:spLocks/>
          </p:cNvSpPr>
          <p:nvPr/>
        </p:nvSpPr>
        <p:spPr>
          <a:xfrm>
            <a:off x="810000" y="2099297"/>
            <a:ext cx="10571998" cy="5190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KNN &amp; SVM - Design</a:t>
            </a:r>
          </a:p>
        </p:txBody>
      </p:sp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BFC0B6-1877-AE78-6E09-CBC5CBC0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11D47D-13C7-1371-B1B1-9B2F90D8A5F8}"/>
              </a:ext>
            </a:extLst>
          </p:cNvPr>
          <p:cNvSpPr/>
          <p:nvPr/>
        </p:nvSpPr>
        <p:spPr>
          <a:xfrm>
            <a:off x="3105085" y="2947403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165BB-C932-512E-4FB3-29AA96E61C68}"/>
              </a:ext>
            </a:extLst>
          </p:cNvPr>
          <p:cNvSpPr/>
          <p:nvPr/>
        </p:nvSpPr>
        <p:spPr>
          <a:xfrm>
            <a:off x="5308931" y="2947402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093DA3-976E-FB13-F1FA-392F138D39F6}"/>
              </a:ext>
            </a:extLst>
          </p:cNvPr>
          <p:cNvSpPr/>
          <p:nvPr/>
        </p:nvSpPr>
        <p:spPr>
          <a:xfrm>
            <a:off x="7553854" y="2947402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C30CE-A178-1964-5180-4F5ED22EB5F2}"/>
              </a:ext>
            </a:extLst>
          </p:cNvPr>
          <p:cNvCxnSpPr>
            <a:stCxn id="9" idx="3"/>
            <a:endCxn id="9" idx="3"/>
          </p:cNvCxnSpPr>
          <p:nvPr/>
        </p:nvCxnSpPr>
        <p:spPr>
          <a:xfrm>
            <a:off x="8968317" y="329566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8E49C07-90C4-6EB6-388C-BBA10722C635}"/>
              </a:ext>
            </a:extLst>
          </p:cNvPr>
          <p:cNvSpPr/>
          <p:nvPr/>
        </p:nvSpPr>
        <p:spPr>
          <a:xfrm>
            <a:off x="7553854" y="3939937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,SVN Model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10917-64B4-EA10-FE7F-22D476C0E1CB}"/>
              </a:ext>
            </a:extLst>
          </p:cNvPr>
          <p:cNvSpPr/>
          <p:nvPr/>
        </p:nvSpPr>
        <p:spPr>
          <a:xfrm>
            <a:off x="3105085" y="4885264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 data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, Train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7F77E5-BC33-E117-4B71-C33372FD8421}"/>
              </a:ext>
            </a:extLst>
          </p:cNvPr>
          <p:cNvSpPr/>
          <p:nvPr/>
        </p:nvSpPr>
        <p:spPr>
          <a:xfrm>
            <a:off x="5319106" y="4885265"/>
            <a:ext cx="1435190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Data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49FBFF-BAD5-8FA1-75C7-81C1CEC51D5B}"/>
              </a:ext>
            </a:extLst>
          </p:cNvPr>
          <p:cNvSpPr/>
          <p:nvPr/>
        </p:nvSpPr>
        <p:spPr>
          <a:xfrm>
            <a:off x="7553855" y="4885265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</a:p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Risk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D803A4-6CC0-1268-41ED-13BDF2E90766}"/>
              </a:ext>
            </a:extLst>
          </p:cNvPr>
          <p:cNvSpPr/>
          <p:nvPr/>
        </p:nvSpPr>
        <p:spPr>
          <a:xfrm>
            <a:off x="5308930" y="5930037"/>
            <a:ext cx="1414463" cy="696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A610D3-2413-2A59-00DB-90B43FBA472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19546" y="3295660"/>
            <a:ext cx="789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FB0AEE-DD57-1891-A082-37EEA0FF2A1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723394" y="3295660"/>
            <a:ext cx="830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281CF1F-E533-537C-AD5A-687BB5FD2D7E}"/>
              </a:ext>
            </a:extLst>
          </p:cNvPr>
          <p:cNvCxnSpPr>
            <a:cxnSpLocks/>
            <a:stCxn id="29" idx="3"/>
            <a:endCxn id="31" idx="0"/>
          </p:cNvCxnSpPr>
          <p:nvPr/>
        </p:nvCxnSpPr>
        <p:spPr>
          <a:xfrm flipH="1">
            <a:off x="6036701" y="4288195"/>
            <a:ext cx="2931616" cy="597070"/>
          </a:xfrm>
          <a:prstGeom prst="bentConnector4">
            <a:avLst>
              <a:gd name="adj1" fmla="val -7798"/>
              <a:gd name="adj2" fmla="val 7916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E2E6CF-EFC5-06D8-3960-2BBACAA8B390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754296" y="5233523"/>
            <a:ext cx="7995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38EDB54-380E-F81A-83CA-82F75F5DB3E5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rot="5400000" flipH="1" flipV="1">
            <a:off x="7143983" y="4105702"/>
            <a:ext cx="696514" cy="2952156"/>
          </a:xfrm>
          <a:prstGeom prst="bentConnector4">
            <a:avLst>
              <a:gd name="adj1" fmla="val 25000"/>
              <a:gd name="adj2" fmla="val 1077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271F09-B074-A56D-F4FB-2AD5D5367FF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519548" y="5233522"/>
            <a:ext cx="7995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C647E0-3F75-95B0-F08C-EF084AD63D60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8261086" y="3643917"/>
            <a:ext cx="0" cy="296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0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7982-02A4-3C05-E6BB-5DCE9976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Support vector machines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8AA5-C043-3012-6462-E6513119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75467"/>
            <a:ext cx="8677713" cy="31833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We will find optimal hyperplane to separate data points of different classes.</a:t>
            </a:r>
          </a:p>
          <a:p>
            <a:r>
              <a:rPr lang="en-US" sz="2000" dirty="0">
                <a:cs typeface="Calibri"/>
              </a:rPr>
              <a:t>Tries to maximize the margin between data points.</a:t>
            </a:r>
          </a:p>
          <a:p>
            <a:r>
              <a:rPr lang="en-US" sz="2000" dirty="0">
                <a:cs typeface="Calibri"/>
              </a:rPr>
              <a:t>Once hyperplane established , SVM can classify new data point by assigning to either classes , based on which side hyperplane they fall.</a:t>
            </a:r>
          </a:p>
          <a:p>
            <a:r>
              <a:rPr lang="en-US" sz="2000" dirty="0">
                <a:cs typeface="Calibri"/>
              </a:rPr>
              <a:t>Effective for large dimension.</a:t>
            </a:r>
          </a:p>
        </p:txBody>
      </p:sp>
    </p:spTree>
    <p:extLst>
      <p:ext uri="{BB962C8B-B14F-4D97-AF65-F5344CB8AC3E}">
        <p14:creationId xmlns:p14="http://schemas.microsoft.com/office/powerpoint/2010/main" val="258357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9B70B65-7AC7-4119-A404-39961795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Evaluation Metrics(LR)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0964A-EF67-81CA-E60F-7ACDCD10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1" y="1303382"/>
            <a:ext cx="3362088" cy="227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4710E-8A16-3964-D6D2-C646FCD93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46" y="1202960"/>
            <a:ext cx="3362087" cy="2464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555C9-5822-F072-7946-AF47F6B64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802" y="1310097"/>
            <a:ext cx="3371348" cy="22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9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Results(LR)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7E1F1-A81B-7CBD-513B-0CA49E71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98" y="809368"/>
            <a:ext cx="4768864" cy="325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04D49-1603-8926-262F-E193B32AF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040" y="813355"/>
            <a:ext cx="4777386" cy="32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8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3485" y="2299518"/>
            <a:ext cx="3705968" cy="273798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Conclusion </a:t>
            </a:r>
            <a:br>
              <a:rPr lang="en-US" b="1" dirty="0"/>
            </a:br>
            <a:br>
              <a:rPr lang="en-US" b="1" dirty="0"/>
            </a:br>
            <a:endParaRPr lang="en-IN" b="1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D9160D-EDD4-DCB6-1EFC-E3F0FA79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1060462-E6EE-70D8-3B19-0F57DB41068F}"/>
              </a:ext>
            </a:extLst>
          </p:cNvPr>
          <p:cNvSpPr txBox="1">
            <a:spLocks/>
          </p:cNvSpPr>
          <p:nvPr/>
        </p:nvSpPr>
        <p:spPr>
          <a:xfrm>
            <a:off x="7021292" y="2299518"/>
            <a:ext cx="3705968" cy="273798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0" dirty="0"/>
              <a:t>We have done the Leishmania detection using Bio-Informatics Analytics,</a:t>
            </a:r>
          </a:p>
          <a:p>
            <a:pPr algn="ctr"/>
            <a:r>
              <a:rPr lang="en-US" sz="2000" b="0" dirty="0"/>
              <a:t>KNN ,SVM in all of three SVM is efficient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92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CE9EDF0-4113-334F-9B47-12CC15A6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13119589-D9B1-D59C-9477-BB0007EB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672" y="896812"/>
            <a:ext cx="3092656" cy="30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9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89A6B5-C0F5-5944-9623-D5C1946E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/>
              </a:rPr>
              <a:t>Outline</a:t>
            </a:r>
            <a:endParaRPr lang="en-US" b="1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5BE80E8A-A16D-1F9A-E40D-D9D8BE4F8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230969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5558FF-BDAE-C5C3-9E6C-21FC32964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0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itle 3"/>
          <p:cNvSpPr txBox="1">
            <a:spLocks/>
          </p:cNvSpPr>
          <p:nvPr/>
        </p:nvSpPr>
        <p:spPr>
          <a:xfrm>
            <a:off x="451514" y="457201"/>
            <a:ext cx="3575737" cy="13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 defTabSz="457200">
              <a:spcAft>
                <a:spcPts val="600"/>
              </a:spcAft>
            </a:pPr>
            <a:r>
              <a:rPr lang="en-US" sz="2500" b="1">
                <a:solidFill>
                  <a:srgbClr val="FFFFFF"/>
                </a:solidFill>
                <a:latin typeface="+mj-lt"/>
              </a:rPr>
              <a:t>Introduction</a:t>
            </a:r>
          </a:p>
          <a:p>
            <a:pPr algn="ctr" defTabSz="457200">
              <a:spcAft>
                <a:spcPts val="600"/>
              </a:spcAft>
            </a:pPr>
            <a:endParaRPr lang="en-US" sz="2500" b="1">
              <a:solidFill>
                <a:srgbClr val="FFFFFF"/>
              </a:solidFill>
              <a:latin typeface="+mj-lt"/>
            </a:endParaRPr>
          </a:p>
          <a:p>
            <a:pPr algn="ctr" defTabSz="457200">
              <a:spcAft>
                <a:spcPts val="600"/>
              </a:spcAft>
            </a:pPr>
            <a:r>
              <a:rPr lang="en-US" sz="2500" b="1">
                <a:solidFill>
                  <a:srgbClr val="FFFFFF"/>
                </a:solidFill>
                <a:latin typeface="+mj-lt"/>
              </a:rPr>
              <a:t> </a:t>
            </a:r>
            <a:endParaRPr lang="en-US" sz="25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CAFD1-D966-0640-64E8-64B8A964C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633" y="1431576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fontAlgn="auto">
              <a:buSzTx/>
              <a:buFont typeface="Wingdings 2" charset="2"/>
              <a:buChar char="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Leishmaniasis is a parasitic disease.</a:t>
            </a:r>
          </a:p>
          <a:p>
            <a:pPr marL="457200" marR="0" lvl="0" indent="-457200" fontAlgn="auto">
              <a:buSzTx/>
              <a:buFont typeface="Wingdings 2" charset="2"/>
              <a:buChar char="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Leishmaniasis is caused by infection with Leishmania parasites.</a:t>
            </a:r>
          </a:p>
          <a:p>
            <a:pPr marL="457200" marR="0" lvl="0" indent="-457200" fontAlgn="auto">
              <a:buSzTx/>
              <a:buFont typeface="Wingdings 2" charset="2"/>
              <a:buChar char="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Parasites were spread through phlebotomine sand flies.</a:t>
            </a:r>
          </a:p>
          <a:p>
            <a:pPr marR="0" lvl="0" fontAlgn="auto">
              <a:buSzTx/>
              <a:buFont typeface="Wingdings 2" charset="2"/>
              <a:buChar char=""/>
              <a:tabLst/>
              <a:defRPr/>
            </a:pPr>
            <a:endParaRPr lang="en-US" sz="1600" b="1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6E3D5D-AB27-E4F1-BC69-37474757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06" y="-397"/>
            <a:ext cx="2390394" cy="7867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730347-F560-0919-8FCB-7DA6E0F496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158" b="38610"/>
          <a:stretch/>
        </p:blipFill>
        <p:spPr>
          <a:xfrm>
            <a:off x="5481626" y="1651924"/>
            <a:ext cx="5865752" cy="31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9A9A792-903D-E679-39E5-9E8A5B6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FFC4A-CFCE-DCB0-8681-43680FD678D2}"/>
              </a:ext>
            </a:extLst>
          </p:cNvPr>
          <p:cNvSpPr txBox="1"/>
          <p:nvPr/>
        </p:nvSpPr>
        <p:spPr>
          <a:xfrm>
            <a:off x="409355" y="2247630"/>
            <a:ext cx="11373287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i="0" dirty="0">
                <a:effectLst/>
                <a:latin typeface="+mj-lt"/>
                <a:cs typeface="Times New Roman" panose="02020603050405020304" pitchFamily="18" charset="0"/>
              </a:rPr>
              <a:t> Who will be affected by Leishmaniasis?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200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 T</a:t>
            </a:r>
            <a:r>
              <a:rPr lang="en-US" sz="2000" i="0" dirty="0">
                <a:effectLst/>
                <a:latin typeface="+mj-lt"/>
                <a:cs typeface="Times New Roman" panose="02020603050405020304" pitchFamily="18" charset="0"/>
              </a:rPr>
              <a:t>he one who live in rural areas with inadequate sanitation.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+mj-lt"/>
                <a:cs typeface="Times New Roman" panose="02020603050405020304" pitchFamily="18" charset="0"/>
              </a:rPr>
              <a:t> People with HIV and other conditions that weaken their immune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+mj-lt"/>
                <a:cs typeface="Times New Roman" panose="02020603050405020304" pitchFamily="18" charset="0"/>
              </a:rPr>
              <a:t> System are more likely become prey for Leishmania.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364501-6382-04EC-7837-D63FA7E5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9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BDE601-9109-33FB-6BDD-07CE4696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E71812-CFEE-2339-E336-A2BB984E3B11}"/>
              </a:ext>
            </a:extLst>
          </p:cNvPr>
          <p:cNvSpPr txBox="1"/>
          <p:nvPr/>
        </p:nvSpPr>
        <p:spPr>
          <a:xfrm>
            <a:off x="809999" y="2582439"/>
            <a:ext cx="953626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+mj-lt"/>
              </a:rPr>
              <a:t>Leishmaniasis is currently considered the third most important vector-borne parasitic disease after malaria and lymphatic filariasis.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Types of Leishmaniasis : 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  <a:p>
            <a:pPr marL="514350" indent="-514350">
              <a:buAutoNum type="arabicParenR"/>
            </a:pPr>
            <a:r>
              <a:rPr lang="en-IN" sz="2000" dirty="0">
                <a:latin typeface="+mj-lt"/>
              </a:rPr>
              <a:t>Visceral Leishmaniasis</a:t>
            </a:r>
          </a:p>
          <a:p>
            <a:pPr marL="514350" indent="-514350">
              <a:buAutoNum type="arabicParenR"/>
            </a:pPr>
            <a:r>
              <a:rPr lang="en-IN" sz="2000" dirty="0">
                <a:latin typeface="+mj-lt"/>
              </a:rPr>
              <a:t>Cutaneous</a:t>
            </a:r>
          </a:p>
          <a:p>
            <a:pPr marL="514350" indent="-514350">
              <a:buAutoNum type="arabicParenR"/>
            </a:pPr>
            <a:r>
              <a:rPr lang="en-IN" dirty="0"/>
              <a:t>Mucocutaneous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7533522C-163F-0FB8-DDB4-B9AE1A4E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476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9A9A792-903D-E679-39E5-9E8A5B6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FFC4A-CFCE-DCB0-8681-43680FD678D2}"/>
              </a:ext>
            </a:extLst>
          </p:cNvPr>
          <p:cNvSpPr txBox="1"/>
          <p:nvPr/>
        </p:nvSpPr>
        <p:spPr>
          <a:xfrm>
            <a:off x="409355" y="2247630"/>
            <a:ext cx="7464645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arenR"/>
            </a:pPr>
            <a:r>
              <a:rPr lang="en-IN" sz="2000" dirty="0"/>
              <a:t>Cutaneous Leishmaniasis : </a:t>
            </a:r>
          </a:p>
          <a:p>
            <a:pPr marL="457200" indent="-457200">
              <a:buAutoNum type="arabicParenR"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		 =&gt; It is a Infection in our skin .</a:t>
            </a:r>
          </a:p>
          <a:p>
            <a:pPr marL="0" indent="0">
              <a:buNone/>
            </a:pPr>
            <a:r>
              <a:rPr lang="en-IN" sz="2000" dirty="0"/>
              <a:t>     		 =&gt; We get a bump that turn into large ulcer.</a:t>
            </a:r>
          </a:p>
          <a:p>
            <a:pPr marL="0" indent="0">
              <a:buNone/>
            </a:pPr>
            <a:r>
              <a:rPr lang="en-IN" sz="2000" dirty="0"/>
              <a:t> 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2) Mucosal Leishmaniasis 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		=&gt; Complication of cutaneous leishmaniasis.</a:t>
            </a:r>
          </a:p>
          <a:p>
            <a:pPr marL="0" indent="0">
              <a:buNone/>
            </a:pPr>
            <a:r>
              <a:rPr lang="en-IN" sz="2000" dirty="0"/>
              <a:t>     		=&gt; Ulcers develops in nose , mouth 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364501-6382-04EC-7837-D63FA7E5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C506A0-479F-956E-31BC-A4DFD47A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9" y="2616584"/>
            <a:ext cx="2615934" cy="28942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464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9A9A792-903D-E679-39E5-9E8A5B6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FFC4A-CFCE-DCB0-8681-43680FD678D2}"/>
              </a:ext>
            </a:extLst>
          </p:cNvPr>
          <p:cNvSpPr txBox="1"/>
          <p:nvPr/>
        </p:nvSpPr>
        <p:spPr>
          <a:xfrm>
            <a:off x="409355" y="2247630"/>
            <a:ext cx="8870112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Visceral Leishmaniasis (Kala-azar) 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lvl="2"/>
            <a:r>
              <a:rPr lang="en-IN" sz="2000" dirty="0"/>
              <a:t>* Serious form of the disease.</a:t>
            </a:r>
          </a:p>
          <a:p>
            <a:pPr lvl="2"/>
            <a:r>
              <a:rPr lang="en-IN" sz="2000" dirty="0"/>
              <a:t>* Affects internal organs</a:t>
            </a:r>
          </a:p>
          <a:p>
            <a:pPr marL="0" indent="0">
              <a:buNone/>
            </a:pPr>
            <a:r>
              <a:rPr lang="en-IN" sz="2000" dirty="0"/>
              <a:t>                  Symptoms : Fever</a:t>
            </a:r>
          </a:p>
          <a:p>
            <a:pPr marL="0" indent="0">
              <a:buNone/>
            </a:pPr>
            <a:r>
              <a:rPr lang="en-IN" sz="2000" dirty="0"/>
              <a:t>                                       Chills</a:t>
            </a:r>
          </a:p>
          <a:p>
            <a:pPr marL="0" indent="0">
              <a:buNone/>
            </a:pPr>
            <a:r>
              <a:rPr lang="en-IN" sz="2000" dirty="0"/>
              <a:t>                                       Weight loss</a:t>
            </a:r>
          </a:p>
          <a:p>
            <a:pPr marL="0" indent="0">
              <a:buNone/>
            </a:pPr>
            <a:r>
              <a:rPr lang="en-IN" sz="2000" dirty="0"/>
              <a:t>                                       Fatigue</a:t>
            </a:r>
          </a:p>
          <a:p>
            <a:endParaRPr lang="en-IN" sz="200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364501-6382-04EC-7837-D63FA7E5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1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C904-F7AE-9052-7128-F823D136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6658-AB59-5955-5986-8A7C7E23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Avoid sand fly bites</a:t>
            </a:r>
          </a:p>
          <a:p>
            <a:r>
              <a:rPr lang="en-IN" sz="2000" dirty="0"/>
              <a:t>Cover exposed skin with clothing</a:t>
            </a:r>
          </a:p>
          <a:p>
            <a:r>
              <a:rPr lang="en-IN" sz="2000" dirty="0"/>
              <a:t>Kill sand flies by spraying insecticides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84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1F28-8AF6-4D2D-1E03-09CEFB52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FBE3-55B2-AA73-6F3C-F3F49097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Needle biopsy</a:t>
            </a:r>
          </a:p>
          <a:p>
            <a:r>
              <a:rPr lang="en-IN" sz="2000" dirty="0"/>
              <a:t>Skin biopsy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56269-8D45-05BC-F9C4-348347CD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254375"/>
            <a:ext cx="39338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0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D7181F0CA5846AA49DC089A86D46D" ma:contentTypeVersion="7" ma:contentTypeDescription="Create a new document." ma:contentTypeScope="" ma:versionID="6aaf3339c1cee7db7de9add63cde7fd7">
  <xsd:schema xmlns:xsd="http://www.w3.org/2001/XMLSchema" xmlns:xs="http://www.w3.org/2001/XMLSchema" xmlns:p="http://schemas.microsoft.com/office/2006/metadata/properties" xmlns:ns2="72316fd4-f550-4442-b53d-c3f520c90673" xmlns:ns3="0871b904-98c6-4e86-9e88-11239d2b074e" targetNamespace="http://schemas.microsoft.com/office/2006/metadata/properties" ma:root="true" ma:fieldsID="bf40f5f5c8465fe7c1683ca7025a1652" ns2:_="" ns3:_="">
    <xsd:import namespace="72316fd4-f550-4442-b53d-c3f520c90673"/>
    <xsd:import namespace="0871b904-98c6-4e86-9e88-11239d2b0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16fd4-f550-4442-b53d-c3f520c906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1b904-98c6-4e86-9e88-11239d2b0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9027C6-EF04-46C1-8410-E55332E29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16fd4-f550-4442-b53d-c3f520c90673"/>
    <ds:schemaRef ds:uri="0871b904-98c6-4e86-9e88-11239d2b0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CC50E3-F888-4D3F-A20C-B500B38A9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FEAA8-0548-4F62-9011-BF5A8ACE7B87}">
  <ds:schemaRefs>
    <ds:schemaRef ds:uri="72316fd4-f550-4442-b53d-c3f520c90673"/>
    <ds:schemaRef ds:uri="http://www.w3.org/XML/1998/namespace"/>
    <ds:schemaRef ds:uri="http://purl.org/dc/terms/"/>
    <ds:schemaRef ds:uri="0871b904-98c6-4e86-9e88-11239d2b074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10757</TotalTime>
  <Words>505</Words>
  <Application>Microsoft Office PowerPoint</Application>
  <PresentationFormat>Widescreen</PresentationFormat>
  <Paragraphs>127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Century Gothic</vt:lpstr>
      <vt:lpstr>Courier New</vt:lpstr>
      <vt:lpstr>Georgia</vt:lpstr>
      <vt:lpstr>Times New Roman</vt:lpstr>
      <vt:lpstr>Wingdings</vt:lpstr>
      <vt:lpstr>Wingdings 2</vt:lpstr>
      <vt:lpstr>Quotable</vt:lpstr>
      <vt:lpstr>PowerPoint Presentation</vt:lpstr>
      <vt:lpstr>Outline</vt:lpstr>
      <vt:lpstr>PowerPoint Presentation</vt:lpstr>
      <vt:lpstr>Introduction</vt:lpstr>
      <vt:lpstr>Introduction</vt:lpstr>
      <vt:lpstr>Introduction</vt:lpstr>
      <vt:lpstr>Introduction</vt:lpstr>
      <vt:lpstr>Prevention</vt:lpstr>
      <vt:lpstr>Diagnosis</vt:lpstr>
      <vt:lpstr>Bio informatic analysis:</vt:lpstr>
      <vt:lpstr>PowerPoint Presentation</vt:lpstr>
      <vt:lpstr>Machine learning techniques :</vt:lpstr>
      <vt:lpstr>K-Nearest-Neighbour</vt:lpstr>
      <vt:lpstr>Design</vt:lpstr>
      <vt:lpstr>Support vector machines</vt:lpstr>
      <vt:lpstr>Evaluation Metrics(LR)</vt:lpstr>
      <vt:lpstr>Results(LR)</vt:lpstr>
      <vt:lpstr>Conclusion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Ruchith Balaji</cp:lastModifiedBy>
  <cp:revision>1460</cp:revision>
  <dcterms:created xsi:type="dcterms:W3CDTF">2021-03-08T16:55:55Z</dcterms:created>
  <dcterms:modified xsi:type="dcterms:W3CDTF">2023-06-23T00:21:03Z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0x0101003B2D7181F0CA5846AA49DC089A86D46D</vt:lpwstr>
  </property>
</Properties>
</file>