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4949B-DF03-43F6-87C4-5261CA682A09}" v="424" dt="2023-06-22T17:43:2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57C7-F6BE-4830-CCD9-F434BD700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81968-8A26-287D-1BC3-F9519B68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318A-2D8C-B0F2-4B98-2E521991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1728-54A8-8E03-88FF-AE15823A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7D56-1698-F9CD-560D-FF791351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4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5EE0-65C8-05C3-38FC-6C6E4A0F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B29C3-EDC2-C480-45C8-87A515BAB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5EA8-2FF9-864A-E490-8D573D0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54BF-9780-CEA9-1E79-93010754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041E-0CCB-2F2A-7784-8A8E5900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0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5A844-9429-8E67-D95C-E16494747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D673-523E-BF68-9B5C-C6895F6E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2621-1E72-1A31-78E4-6C23D1A4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10F0C-3A56-4BDE-EDCA-8CD8B3EE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B3DA-520F-3D86-B4C3-E99D3C99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9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58B-9639-B40E-CE31-3CFC9392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7644-03D9-9994-1AB0-3FFA3C8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B67D-27D5-913C-4324-41C3AF0D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949A-55F4-5DCD-4497-BBB92B4E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0D95-AAA4-D212-6F51-4D430E71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3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E638-87DA-6619-96AF-AF537424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1D32-EF2E-0942-7952-2A75CC1D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24CA-BFE7-32A2-4AEA-A79ECF2D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3DD5-42EE-6FE7-08DE-BB35FF34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E8A6-F1C9-EF42-DCD6-09CE1AEF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3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D076-ED3A-5B29-49EA-AB679F5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415A-412B-FAD9-534F-8D9186D09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40772-E669-C63E-06F4-873E8B59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F48C-2AE1-4647-27A4-351A6DA7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3A83-8C5B-4F3C-3978-98C5CA0A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EA3A1-C26E-2B2C-4528-1D72DFB1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7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029D-EC78-0331-2D45-29A28F07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341C-4C9F-433F-0273-E504BE0A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28FF-2F8D-CF5B-120E-73A2F0C3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9EF87-C983-739E-218F-3CB5462ED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5A382-F3BF-96E1-9269-89127845A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A4BC0-817E-AC51-DFD6-DC2E426F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993F6-4AA0-BF8F-61BD-02974194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0138-1CFB-E6F9-477C-A0C3DF51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8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6B32-B62A-8D3F-496E-C6D33C89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40885-3524-0E8A-4946-F0317FB1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1C9AB-0CF7-A887-4BDE-3C77733D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E4987-548C-5AD9-5487-7BC1F43B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D2FE1-9487-F167-AFE7-E2AF2F59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4BE19-1F2C-3C16-8FD0-F18BCBD6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82916-7F13-2740-3C43-ECB4C92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3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C208-C08F-32D9-473A-6402DAC1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6AFD-65C1-638F-7377-909A9D14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B198-B84F-0B8C-EFF2-67477027E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F84F-8FED-1CF0-7FC3-6952A813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3E7F5-D9FA-5C08-D916-59902AD5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BD06-F860-C7F8-A6D9-D98DC916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8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D371-EFEC-78DF-C90B-A7188EE5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36E1B-11B4-C833-5926-0933C3AB8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50DD-876C-8881-0027-8FC9CE365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BD5E8-AB69-6C65-AAD1-4C732151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F7F2A-3618-E661-1BDB-DEF84582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9858C-8974-1F54-81CA-C146F429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7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11A63-05F3-7116-13D0-544459A9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E85A5-0319-BF45-0125-3558013C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2BC1-EF40-07DF-FC27-B65C8F062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8E32-60B2-4E3D-9C9B-BCD11AE55E8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C7ED-664E-7D8C-CA1C-752EB2E5C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56-D1E2-AF4A-99BE-472683A48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EE33-C1AA-4485-BE39-D67218A9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C58F-4D12-A9E2-93ED-965C77FF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1252"/>
          </a:xfrm>
        </p:spPr>
        <p:txBody>
          <a:bodyPr>
            <a:normAutofit fontScale="90000"/>
          </a:bodyPr>
          <a:lstStyle/>
          <a:p>
            <a:r>
              <a:rPr lang="en-IN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6A445-335C-AA68-702D-7C1525BA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3970"/>
            <a:ext cx="9144000" cy="3850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AutoNum type="arabicParenR"/>
            </a:pPr>
            <a:r>
              <a:rPr lang="en-IN" dirty="0"/>
              <a:t>Leishmaniasis is a parasitic disease.</a:t>
            </a:r>
          </a:p>
          <a:p>
            <a:pPr marL="457200" indent="-457200" algn="l">
              <a:buAutoNum type="arabicParenR"/>
            </a:pPr>
            <a:r>
              <a:rPr lang="en-IN" dirty="0"/>
              <a:t>Leishmaniasis is caused by infection with Leishmania parasites.</a:t>
            </a:r>
          </a:p>
          <a:p>
            <a:pPr marL="457200" indent="-457200" algn="l">
              <a:buAutoNum type="arabicParenR"/>
            </a:pPr>
            <a:r>
              <a:rPr lang="en-IN" dirty="0"/>
              <a:t>Parasites were spread through phlebotomine sand flies.</a:t>
            </a:r>
          </a:p>
          <a:p>
            <a:pPr marL="457200" indent="-457200" algn="l">
              <a:buAutoNum type="arabicParenR"/>
            </a:pPr>
            <a:endParaRPr lang="en-IN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ECD26A91-A629-7617-10F9-3BECC32E7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9135" cy="155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759F1-F43A-A3EE-F197-301C5475C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77" b="37329"/>
          <a:stretch/>
        </p:blipFill>
        <p:spPr>
          <a:xfrm>
            <a:off x="7568523" y="3876114"/>
            <a:ext cx="3715561" cy="21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7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C901-D908-BA1F-CFD4-A3EF4C51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K-Nearest-Neighbour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B16-8C67-CDFD-C7CA-F420991A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Classifies a data point by comparing it to K nearest neighbours in training dataset</a:t>
            </a:r>
          </a:p>
          <a:p>
            <a:r>
              <a:rPr lang="en-IN" dirty="0">
                <a:cs typeface="Calibri"/>
              </a:rPr>
              <a:t>To classify new point we calculate distance between new point and existing(Training point).</a:t>
            </a:r>
          </a:p>
          <a:p>
            <a:r>
              <a:rPr lang="en-IN" dirty="0">
                <a:cs typeface="Calibri"/>
              </a:rPr>
              <a:t>Will select K nearest points , data point will be updated to the majority number .</a:t>
            </a:r>
          </a:p>
          <a:p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90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7982-02A4-3C05-E6BB-5DCE9976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Support vector machines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8AA5-C043-3012-6462-E6513119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will find optimal hyperplane to separate data points of different classes.</a:t>
            </a:r>
          </a:p>
          <a:p>
            <a:r>
              <a:rPr lang="en-US" dirty="0">
                <a:cs typeface="Calibri"/>
              </a:rPr>
              <a:t>Tries to maximize the margin between data points.</a:t>
            </a:r>
          </a:p>
          <a:p>
            <a:r>
              <a:rPr lang="en-US" dirty="0">
                <a:cs typeface="Calibri"/>
              </a:rPr>
              <a:t>Once hyperplane established , SVM can classify new data point by assigning to either classes , based on which side hyperplane they fall.</a:t>
            </a:r>
          </a:p>
          <a:p>
            <a:r>
              <a:rPr lang="en-US" dirty="0">
                <a:cs typeface="Calibri"/>
              </a:rPr>
              <a:t>Effective for large dimension.</a:t>
            </a:r>
          </a:p>
        </p:txBody>
      </p:sp>
    </p:spTree>
    <p:extLst>
      <p:ext uri="{BB962C8B-B14F-4D97-AF65-F5344CB8AC3E}">
        <p14:creationId xmlns:p14="http://schemas.microsoft.com/office/powerpoint/2010/main" val="258357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9286-1F81-B5BA-6953-39082EBE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Who will be affected by Leishmaniasis?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&gt; The one who live in rural areas with inadequate sanitation.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People with HIV and other conditions that weaken their immune </a:t>
            </a:r>
          </a:p>
          <a:p>
            <a:pPr marL="0" indent="0">
              <a:buNone/>
            </a:pPr>
            <a:r>
              <a:rPr lang="en-IN" dirty="0"/>
              <a:t>    system are more likely become prey for Leishmania.</a:t>
            </a:r>
          </a:p>
        </p:txBody>
      </p:sp>
    </p:spTree>
    <p:extLst>
      <p:ext uri="{BB962C8B-B14F-4D97-AF65-F5344CB8AC3E}">
        <p14:creationId xmlns:p14="http://schemas.microsoft.com/office/powerpoint/2010/main" val="239144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5545-4C69-E924-193B-ADC1A619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Leishmaniasis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currently considered the third most important vector-borne parasitic disease after malaria and lymphatic filariasis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4D5156"/>
              </a:solidFill>
              <a:latin typeface="Google Sans"/>
            </a:endParaRPr>
          </a:p>
          <a:p>
            <a:pPr marL="0" indent="0">
              <a:buNone/>
            </a:pPr>
            <a:r>
              <a:rPr lang="en-IN" dirty="0"/>
              <a:t>Types of Leishmaniasis : 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Visceral Leishmaniasis</a:t>
            </a:r>
          </a:p>
          <a:p>
            <a:pPr marL="514350" indent="-514350">
              <a:buAutoNum type="arabicParenR"/>
            </a:pPr>
            <a:r>
              <a:rPr lang="en-IN" dirty="0"/>
              <a:t>Cutaneous</a:t>
            </a:r>
          </a:p>
          <a:p>
            <a:pPr marL="514350" indent="-514350">
              <a:buAutoNum type="arabicParenR"/>
            </a:pPr>
            <a:r>
              <a:rPr lang="en-IN" dirty="0"/>
              <a:t>Mucocutaneous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8524274-AC5B-8A0E-3F96-01520CDE26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457A7BA-250D-CB89-CB0F-96D536AC5C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8CFCF79-0867-3290-5229-9BAE0E970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B536-F0A8-AEDE-35B7-8E136467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1) Cutaneous Leishmaniasis : </a:t>
            </a:r>
          </a:p>
          <a:p>
            <a:pPr marL="0" indent="0">
              <a:buNone/>
            </a:pPr>
            <a:r>
              <a:rPr lang="en-IN" dirty="0"/>
              <a:t>     It is a Infection in our skin .</a:t>
            </a:r>
          </a:p>
          <a:p>
            <a:pPr marL="0" indent="0">
              <a:buNone/>
            </a:pPr>
            <a:r>
              <a:rPr lang="en-IN" dirty="0"/>
              <a:t>     We get a bump that turn into large ulcer.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 Mucosal Leishmaniasis :</a:t>
            </a:r>
          </a:p>
          <a:p>
            <a:pPr marL="0" indent="0">
              <a:buNone/>
            </a:pPr>
            <a:r>
              <a:rPr lang="en-IN" dirty="0"/>
              <a:t>     Complication of cutaneous leishmaniasis.</a:t>
            </a:r>
          </a:p>
          <a:p>
            <a:pPr marL="0" indent="0">
              <a:buNone/>
            </a:pPr>
            <a:r>
              <a:rPr lang="en-IN" dirty="0"/>
              <a:t>     Ulcers develops in nose , mouth 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67F29-3BBF-CDB0-5B4B-6F7A2482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05" y="1693536"/>
            <a:ext cx="2615934" cy="28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6E7D-8AB5-90D4-6952-F91702EB8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Visceral Leishmaniasis (Kala-azar) :</a:t>
            </a:r>
          </a:p>
          <a:p>
            <a:pPr marL="0" indent="0">
              <a:buNone/>
            </a:pPr>
            <a:r>
              <a:rPr lang="en-IN" dirty="0"/>
              <a:t>   1) Serious form of the disease .</a:t>
            </a:r>
          </a:p>
          <a:p>
            <a:pPr marL="0" indent="0">
              <a:buNone/>
            </a:pPr>
            <a:r>
              <a:rPr lang="en-IN" dirty="0"/>
              <a:t>   2) Affects internal organs</a:t>
            </a:r>
          </a:p>
          <a:p>
            <a:pPr marL="0" indent="0">
              <a:buNone/>
            </a:pPr>
            <a:r>
              <a:rPr lang="en-IN" dirty="0"/>
              <a:t>                  Symptoms : Fever</a:t>
            </a:r>
          </a:p>
          <a:p>
            <a:pPr marL="0" indent="0">
              <a:buNone/>
            </a:pPr>
            <a:r>
              <a:rPr lang="en-IN" dirty="0"/>
              <a:t>                                       Chills</a:t>
            </a:r>
          </a:p>
          <a:p>
            <a:pPr marL="0" indent="0">
              <a:buNone/>
            </a:pPr>
            <a:r>
              <a:rPr lang="en-IN" dirty="0"/>
              <a:t>                                       Weight loss</a:t>
            </a:r>
          </a:p>
          <a:p>
            <a:pPr marL="0" indent="0">
              <a:buNone/>
            </a:pPr>
            <a:r>
              <a:rPr lang="en-IN" dirty="0"/>
              <a:t>                                       Fatigue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70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1F28-8AF6-4D2D-1E03-09CEFB52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FBE3-55B2-AA73-6F3C-F3F49097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Needle biopsy</a:t>
            </a:r>
          </a:p>
          <a:p>
            <a:r>
              <a:rPr lang="en-IN" dirty="0"/>
              <a:t>Skin biopsy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56269-8D45-05BC-F9C4-348347CD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82" y="342900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C904-F7AE-9052-7128-F823D136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6658-AB59-5955-5986-8A7C7E23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Avoid sand fly bites</a:t>
            </a:r>
          </a:p>
          <a:p>
            <a:r>
              <a:rPr lang="en-IN" dirty="0"/>
              <a:t>Cover exposed skin with clothing</a:t>
            </a:r>
          </a:p>
          <a:p>
            <a:r>
              <a:rPr lang="en-IN" dirty="0"/>
              <a:t>Kill sand flies by spraying insecticides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84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249A-DE40-B2AB-05B8-1310D087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Bio informatic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2386-6BC1-9694-5202-41111194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Retrieve </a:t>
            </a:r>
            <a:r>
              <a:rPr lang="en-US" dirty="0" err="1">
                <a:cs typeface="Calibri"/>
              </a:rPr>
              <a:t>Dna</a:t>
            </a:r>
            <a:r>
              <a:rPr lang="en-US" dirty="0">
                <a:cs typeface="Calibri"/>
              </a:rPr>
              <a:t> Sequence</a:t>
            </a:r>
          </a:p>
          <a:p>
            <a:r>
              <a:rPr lang="en-US" dirty="0">
                <a:cs typeface="Calibri"/>
              </a:rPr>
              <a:t>Preprocessing</a:t>
            </a:r>
          </a:p>
          <a:p>
            <a:r>
              <a:rPr lang="en-US" dirty="0">
                <a:cs typeface="Calibri"/>
              </a:rPr>
              <a:t>Genome Sequence</a:t>
            </a:r>
          </a:p>
          <a:p>
            <a:r>
              <a:rPr lang="en-US" dirty="0">
                <a:cs typeface="Calibri"/>
              </a:rPr>
              <a:t>Species identification</a:t>
            </a:r>
          </a:p>
          <a:p>
            <a:r>
              <a:rPr lang="en-US" dirty="0">
                <a:cs typeface="Calibri"/>
              </a:rPr>
              <a:t>Visualization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11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3059-7EAD-16B4-1B8F-BD738AD5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techniques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9FAF-A6EB-1983-C37C-028B4799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KNN (K Nearest Neighbours)</a:t>
            </a:r>
          </a:p>
          <a:p>
            <a:pPr marL="514350" indent="-514350">
              <a:buAutoNum type="arabicParenR"/>
            </a:pPr>
            <a:r>
              <a:rPr lang="en-IN" dirty="0"/>
              <a:t>SVM (Support Vector Machines)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Both are popular supervised machine learning algorithms used for classification and regression</a:t>
            </a:r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93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328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Wingdings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Diagnosis</vt:lpstr>
      <vt:lpstr>Prevention</vt:lpstr>
      <vt:lpstr>Bio informatic analysis:</vt:lpstr>
      <vt:lpstr>Machine learning techniques :</vt:lpstr>
      <vt:lpstr>K-Nearest-Neighbour</vt:lpstr>
      <vt:lpstr>Support vector 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chillakuru Hari</dc:creator>
  <cp:lastModifiedBy>Ruchith Balaji</cp:lastModifiedBy>
  <cp:revision>94</cp:revision>
  <dcterms:created xsi:type="dcterms:W3CDTF">2023-06-21T15:35:00Z</dcterms:created>
  <dcterms:modified xsi:type="dcterms:W3CDTF">2023-06-22T14:09:42Z</dcterms:modified>
</cp:coreProperties>
</file>