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9" r:id="rId4"/>
  </p:sldMasterIdLst>
  <p:notesMasterIdLst>
    <p:notesMasterId r:id="rId26"/>
  </p:notesMasterIdLst>
  <p:handoutMasterIdLst>
    <p:handoutMasterId r:id="rId27"/>
  </p:handoutMasterIdLst>
  <p:sldIdLst>
    <p:sldId id="774" r:id="rId5"/>
    <p:sldId id="802" r:id="rId6"/>
    <p:sldId id="859" r:id="rId7"/>
    <p:sldId id="917" r:id="rId8"/>
    <p:sldId id="916" r:id="rId9"/>
    <p:sldId id="929" r:id="rId10"/>
    <p:sldId id="901" r:id="rId11"/>
    <p:sldId id="922" r:id="rId12"/>
    <p:sldId id="902" r:id="rId13"/>
    <p:sldId id="918" r:id="rId14"/>
    <p:sldId id="919" r:id="rId15"/>
    <p:sldId id="920" r:id="rId16"/>
    <p:sldId id="921" r:id="rId17"/>
    <p:sldId id="856" r:id="rId18"/>
    <p:sldId id="930" r:id="rId19"/>
    <p:sldId id="925" r:id="rId20"/>
    <p:sldId id="926" r:id="rId21"/>
    <p:sldId id="928" r:id="rId22"/>
    <p:sldId id="927" r:id="rId23"/>
    <p:sldId id="886" r:id="rId24"/>
    <p:sldId id="7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1" autoAdjust="0"/>
    <p:restoredTop sz="91032" autoAdjust="0"/>
  </p:normalViewPr>
  <p:slideViewPr>
    <p:cSldViewPr snapToGrid="0">
      <p:cViewPr varScale="1">
        <p:scale>
          <a:sx n="101" d="100"/>
          <a:sy n="101" d="100"/>
        </p:scale>
        <p:origin x="726" y="96"/>
      </p:cViewPr>
      <p:guideLst>
        <p:guide orient="horz" pos="2160"/>
        <p:guide pos="3840"/>
      </p:guideLst>
    </p:cSldViewPr>
  </p:slideViewPr>
  <p:outlineViewPr>
    <p:cViewPr>
      <p:scale>
        <a:sx n="33" d="100"/>
        <a:sy n="33" d="100"/>
      </p:scale>
      <p:origin x="0" y="-18653"/>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5FD67-AF45-4142-BD98-E80C2DCB0FB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10812BC-64F0-43AE-902C-4D8D34DF6C19}">
      <dgm:prSet/>
      <dgm:spPr/>
      <dgm:t>
        <a:bodyPr/>
        <a:lstStyle/>
        <a:p>
          <a:pPr>
            <a:lnSpc>
              <a:spcPct val="100000"/>
            </a:lnSpc>
          </a:pPr>
          <a:r>
            <a:rPr lang="en-US"/>
            <a:t>INTRODUCTION</a:t>
          </a:r>
        </a:p>
      </dgm:t>
    </dgm:pt>
    <dgm:pt modelId="{A802C1F2-6F9E-4F78-931F-BFC8A3CBB480}" type="parTrans" cxnId="{52BE59F3-E8A1-4015-82C8-2229549541D1}">
      <dgm:prSet/>
      <dgm:spPr/>
      <dgm:t>
        <a:bodyPr/>
        <a:lstStyle/>
        <a:p>
          <a:endParaRPr lang="en-US"/>
        </a:p>
      </dgm:t>
    </dgm:pt>
    <dgm:pt modelId="{26DD6A96-67B8-4ACD-BB28-BDB5A1670962}" type="sibTrans" cxnId="{52BE59F3-E8A1-4015-82C8-2229549541D1}">
      <dgm:prSet/>
      <dgm:spPr/>
      <dgm:t>
        <a:bodyPr/>
        <a:lstStyle/>
        <a:p>
          <a:pPr>
            <a:lnSpc>
              <a:spcPct val="100000"/>
            </a:lnSpc>
          </a:pPr>
          <a:endParaRPr lang="en-US"/>
        </a:p>
      </dgm:t>
    </dgm:pt>
    <dgm:pt modelId="{3A96FB84-A991-468F-B70D-F382E43E8D86}">
      <dgm:prSet/>
      <dgm:spPr/>
      <dgm:t>
        <a:bodyPr/>
        <a:lstStyle/>
        <a:p>
          <a:pPr>
            <a:lnSpc>
              <a:spcPct val="100000"/>
            </a:lnSpc>
          </a:pPr>
          <a:r>
            <a:rPr lang="en-US"/>
            <a:t>PROBLEM STATEMENT</a:t>
          </a:r>
        </a:p>
      </dgm:t>
    </dgm:pt>
    <dgm:pt modelId="{CF2CE419-44B1-4979-9BDC-325A5FB1B64B}" type="parTrans" cxnId="{F6C3EA1E-6ABA-45C6-84F8-71B35B728941}">
      <dgm:prSet/>
      <dgm:spPr/>
      <dgm:t>
        <a:bodyPr/>
        <a:lstStyle/>
        <a:p>
          <a:endParaRPr lang="en-US"/>
        </a:p>
      </dgm:t>
    </dgm:pt>
    <dgm:pt modelId="{3D115715-434D-4E0A-921E-B93CC10AA4FA}" type="sibTrans" cxnId="{F6C3EA1E-6ABA-45C6-84F8-71B35B728941}">
      <dgm:prSet/>
      <dgm:spPr/>
      <dgm:t>
        <a:bodyPr/>
        <a:lstStyle/>
        <a:p>
          <a:pPr>
            <a:lnSpc>
              <a:spcPct val="100000"/>
            </a:lnSpc>
          </a:pPr>
          <a:endParaRPr lang="en-US"/>
        </a:p>
      </dgm:t>
    </dgm:pt>
    <dgm:pt modelId="{B58A30C8-1D9A-4AD3-9BC2-22E2CA959D65}">
      <dgm:prSet/>
      <dgm:spPr/>
      <dgm:t>
        <a:bodyPr/>
        <a:lstStyle/>
        <a:p>
          <a:pPr>
            <a:lnSpc>
              <a:spcPct val="100000"/>
            </a:lnSpc>
          </a:pPr>
          <a:r>
            <a:rPr lang="en-US"/>
            <a:t>DATASET</a:t>
          </a:r>
        </a:p>
      </dgm:t>
    </dgm:pt>
    <dgm:pt modelId="{E5E8D093-6C25-43FF-BDAA-2F63EAE9F069}" type="parTrans" cxnId="{0E2E5D06-5902-423F-8FC9-B3CB74A2EC86}">
      <dgm:prSet/>
      <dgm:spPr/>
      <dgm:t>
        <a:bodyPr/>
        <a:lstStyle/>
        <a:p>
          <a:endParaRPr lang="en-US"/>
        </a:p>
      </dgm:t>
    </dgm:pt>
    <dgm:pt modelId="{73CBD503-1E7E-4CB3-BEFA-FD3A186E932E}" type="sibTrans" cxnId="{0E2E5D06-5902-423F-8FC9-B3CB74A2EC86}">
      <dgm:prSet/>
      <dgm:spPr/>
      <dgm:t>
        <a:bodyPr/>
        <a:lstStyle/>
        <a:p>
          <a:pPr>
            <a:lnSpc>
              <a:spcPct val="100000"/>
            </a:lnSpc>
          </a:pPr>
          <a:endParaRPr lang="en-US"/>
        </a:p>
      </dgm:t>
    </dgm:pt>
    <dgm:pt modelId="{BE4B9718-1B13-4FAB-B5EB-D1867008D4CC}">
      <dgm:prSet/>
      <dgm:spPr/>
      <dgm:t>
        <a:bodyPr/>
        <a:lstStyle/>
        <a:p>
          <a:pPr>
            <a:lnSpc>
              <a:spcPct val="100000"/>
            </a:lnSpc>
          </a:pPr>
          <a:r>
            <a:rPr lang="en-US"/>
            <a:t>PROPOSED FRAMEWORK</a:t>
          </a:r>
        </a:p>
      </dgm:t>
    </dgm:pt>
    <dgm:pt modelId="{0994A744-A467-4F8F-B692-871F2303EDEA}" type="parTrans" cxnId="{91023AF7-E384-459A-BF04-5127B4F0F60B}">
      <dgm:prSet/>
      <dgm:spPr/>
      <dgm:t>
        <a:bodyPr/>
        <a:lstStyle/>
        <a:p>
          <a:endParaRPr lang="en-US"/>
        </a:p>
      </dgm:t>
    </dgm:pt>
    <dgm:pt modelId="{5220A409-361E-4867-8D6F-9001E029DD61}" type="sibTrans" cxnId="{91023AF7-E384-459A-BF04-5127B4F0F60B}">
      <dgm:prSet/>
      <dgm:spPr/>
      <dgm:t>
        <a:bodyPr/>
        <a:lstStyle/>
        <a:p>
          <a:pPr>
            <a:lnSpc>
              <a:spcPct val="100000"/>
            </a:lnSpc>
          </a:pPr>
          <a:endParaRPr lang="en-US"/>
        </a:p>
      </dgm:t>
    </dgm:pt>
    <dgm:pt modelId="{E64CE0B7-B1F3-409E-B715-A1BDE75D81D1}">
      <dgm:prSet/>
      <dgm:spPr/>
      <dgm:t>
        <a:bodyPr/>
        <a:lstStyle/>
        <a:p>
          <a:pPr>
            <a:lnSpc>
              <a:spcPct val="100000"/>
            </a:lnSpc>
          </a:pPr>
          <a:r>
            <a:rPr lang="en-US" dirty="0"/>
            <a:t>LITERATURE SURVEY</a:t>
          </a:r>
        </a:p>
      </dgm:t>
    </dgm:pt>
    <dgm:pt modelId="{CF535EE6-C8F9-4F85-8D12-F3B2578A2313}" type="parTrans" cxnId="{E8A6D987-72FE-403A-9063-4436C8D9BB6D}">
      <dgm:prSet/>
      <dgm:spPr/>
      <dgm:t>
        <a:bodyPr/>
        <a:lstStyle/>
        <a:p>
          <a:endParaRPr lang="en-US"/>
        </a:p>
      </dgm:t>
    </dgm:pt>
    <dgm:pt modelId="{93E08BBC-DB88-4754-9FC2-1A86F9248CEA}" type="sibTrans" cxnId="{E8A6D987-72FE-403A-9063-4436C8D9BB6D}">
      <dgm:prSet/>
      <dgm:spPr/>
      <dgm:t>
        <a:bodyPr/>
        <a:lstStyle/>
        <a:p>
          <a:endParaRPr lang="en-US"/>
        </a:p>
      </dgm:t>
    </dgm:pt>
    <dgm:pt modelId="{F0B88F6F-2AF8-4EA1-AFB4-75F8C73BFFBC}">
      <dgm:prSet/>
      <dgm:spPr/>
      <dgm:t>
        <a:bodyPr/>
        <a:lstStyle/>
        <a:p>
          <a:pPr>
            <a:lnSpc>
              <a:spcPct val="100000"/>
            </a:lnSpc>
          </a:pPr>
          <a:r>
            <a:rPr lang="en-US" dirty="0"/>
            <a:t>CONCLUSION</a:t>
          </a:r>
        </a:p>
      </dgm:t>
    </dgm:pt>
    <dgm:pt modelId="{30CAD8E4-3F93-4982-AC13-1B4443DD38C9}" type="sibTrans" cxnId="{F63B1DFF-D6EF-47F2-ADCE-E3865D5B4F08}">
      <dgm:prSet/>
      <dgm:spPr/>
      <dgm:t>
        <a:bodyPr/>
        <a:lstStyle/>
        <a:p>
          <a:endParaRPr lang="en-US"/>
        </a:p>
      </dgm:t>
    </dgm:pt>
    <dgm:pt modelId="{73E9EB5E-E6C4-4871-94EC-93CC270A4A16}" type="parTrans" cxnId="{F63B1DFF-D6EF-47F2-ADCE-E3865D5B4F08}">
      <dgm:prSet/>
      <dgm:spPr/>
      <dgm:t>
        <a:bodyPr/>
        <a:lstStyle/>
        <a:p>
          <a:endParaRPr lang="en-US"/>
        </a:p>
      </dgm:t>
    </dgm:pt>
    <dgm:pt modelId="{D38DAD1D-E068-4B69-8715-C8E1B0252FA3}" type="pres">
      <dgm:prSet presAssocID="{3955FD67-AF45-4142-BD98-E80C2DCB0FBD}" presName="root" presStyleCnt="0">
        <dgm:presLayoutVars>
          <dgm:dir/>
          <dgm:resizeHandles val="exact"/>
        </dgm:presLayoutVars>
      </dgm:prSet>
      <dgm:spPr/>
    </dgm:pt>
    <dgm:pt modelId="{E2F923EA-E128-4CA2-9E7F-396E9EE87D32}" type="pres">
      <dgm:prSet presAssocID="{3955FD67-AF45-4142-BD98-E80C2DCB0FBD}" presName="container" presStyleCnt="0">
        <dgm:presLayoutVars>
          <dgm:dir/>
          <dgm:resizeHandles val="exact"/>
        </dgm:presLayoutVars>
      </dgm:prSet>
      <dgm:spPr/>
    </dgm:pt>
    <dgm:pt modelId="{2236C218-1058-4503-BF82-D498C785CCCC}" type="pres">
      <dgm:prSet presAssocID="{C10812BC-64F0-43AE-902C-4D8D34DF6C19}" presName="compNode" presStyleCnt="0"/>
      <dgm:spPr/>
    </dgm:pt>
    <dgm:pt modelId="{9FD847AC-7BD5-4A42-B8A1-5388A6C29812}" type="pres">
      <dgm:prSet presAssocID="{C10812BC-64F0-43AE-902C-4D8D34DF6C19}" presName="iconBgRect" presStyleLbl="bgShp" presStyleIdx="0" presStyleCnt="6"/>
      <dgm:spPr/>
    </dgm:pt>
    <dgm:pt modelId="{A155F8E9-DAD9-4B27-A847-ED5A882E20BB}" type="pres">
      <dgm:prSet presAssocID="{C10812BC-64F0-43AE-902C-4D8D34DF6C1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CF6CEA01-C8FB-4B00-B741-89E6B75BF11E}" type="pres">
      <dgm:prSet presAssocID="{C10812BC-64F0-43AE-902C-4D8D34DF6C19}" presName="spaceRect" presStyleCnt="0"/>
      <dgm:spPr/>
    </dgm:pt>
    <dgm:pt modelId="{EC7A2B88-69E9-456C-8AC1-681F7C3176EF}" type="pres">
      <dgm:prSet presAssocID="{C10812BC-64F0-43AE-902C-4D8D34DF6C19}" presName="textRect" presStyleLbl="revTx" presStyleIdx="0" presStyleCnt="6">
        <dgm:presLayoutVars>
          <dgm:chMax val="1"/>
          <dgm:chPref val="1"/>
        </dgm:presLayoutVars>
      </dgm:prSet>
      <dgm:spPr/>
    </dgm:pt>
    <dgm:pt modelId="{C2FAE127-2409-469E-A1BC-4631FDE78DC8}" type="pres">
      <dgm:prSet presAssocID="{26DD6A96-67B8-4ACD-BB28-BDB5A1670962}" presName="sibTrans" presStyleLbl="sibTrans2D1" presStyleIdx="0" presStyleCnt="0"/>
      <dgm:spPr/>
    </dgm:pt>
    <dgm:pt modelId="{545485F9-DF23-4848-A4DB-389AE6D520C4}" type="pres">
      <dgm:prSet presAssocID="{3A96FB84-A991-468F-B70D-F382E43E8D86}" presName="compNode" presStyleCnt="0"/>
      <dgm:spPr/>
    </dgm:pt>
    <dgm:pt modelId="{8DBC064A-9CB9-4E36-9240-19107C3E77AA}" type="pres">
      <dgm:prSet presAssocID="{3A96FB84-A991-468F-B70D-F382E43E8D86}" presName="iconBgRect" presStyleLbl="bgShp" presStyleIdx="1" presStyleCnt="6"/>
      <dgm:spPr/>
    </dgm:pt>
    <dgm:pt modelId="{E6333D59-B56B-4BFB-9AE3-DA102A5E8DFF}" type="pres">
      <dgm:prSet presAssocID="{3A96FB84-A991-468F-B70D-F382E43E8D8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081BE22E-F465-4E31-A42C-62A50C3DA1E4}" type="pres">
      <dgm:prSet presAssocID="{3A96FB84-A991-468F-B70D-F382E43E8D86}" presName="spaceRect" presStyleCnt="0"/>
      <dgm:spPr/>
    </dgm:pt>
    <dgm:pt modelId="{BCC617AA-F2B9-4E8A-9EC0-1F590360B6D6}" type="pres">
      <dgm:prSet presAssocID="{3A96FB84-A991-468F-B70D-F382E43E8D86}" presName="textRect" presStyleLbl="revTx" presStyleIdx="1" presStyleCnt="6">
        <dgm:presLayoutVars>
          <dgm:chMax val="1"/>
          <dgm:chPref val="1"/>
        </dgm:presLayoutVars>
      </dgm:prSet>
      <dgm:spPr/>
    </dgm:pt>
    <dgm:pt modelId="{974F41E5-6DDD-4D77-AD0A-D585ED10C7C1}" type="pres">
      <dgm:prSet presAssocID="{3D115715-434D-4E0A-921E-B93CC10AA4FA}" presName="sibTrans" presStyleLbl="sibTrans2D1" presStyleIdx="0" presStyleCnt="0"/>
      <dgm:spPr/>
    </dgm:pt>
    <dgm:pt modelId="{DC72F620-AB10-4D15-8890-AAB72656B79B}" type="pres">
      <dgm:prSet presAssocID="{B58A30C8-1D9A-4AD3-9BC2-22E2CA959D65}" presName="compNode" presStyleCnt="0"/>
      <dgm:spPr/>
    </dgm:pt>
    <dgm:pt modelId="{87CF543B-118F-43C4-9BBB-A829D0A2990C}" type="pres">
      <dgm:prSet presAssocID="{B58A30C8-1D9A-4AD3-9BC2-22E2CA959D65}" presName="iconBgRect" presStyleLbl="bgShp" presStyleIdx="2" presStyleCnt="6"/>
      <dgm:spPr/>
    </dgm:pt>
    <dgm:pt modelId="{655E8F64-7AA2-4BB9-B9F7-B71ECBFB54C5}" type="pres">
      <dgm:prSet presAssocID="{B58A30C8-1D9A-4AD3-9BC2-22E2CA959D6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A379C01D-9A64-4CC3-97FE-FDB9BCF65E31}" type="pres">
      <dgm:prSet presAssocID="{B58A30C8-1D9A-4AD3-9BC2-22E2CA959D65}" presName="spaceRect" presStyleCnt="0"/>
      <dgm:spPr/>
    </dgm:pt>
    <dgm:pt modelId="{450ADA51-7DFD-4E77-B3A9-A8E8D2C2422F}" type="pres">
      <dgm:prSet presAssocID="{B58A30C8-1D9A-4AD3-9BC2-22E2CA959D65}" presName="textRect" presStyleLbl="revTx" presStyleIdx="2" presStyleCnt="6">
        <dgm:presLayoutVars>
          <dgm:chMax val="1"/>
          <dgm:chPref val="1"/>
        </dgm:presLayoutVars>
      </dgm:prSet>
      <dgm:spPr/>
    </dgm:pt>
    <dgm:pt modelId="{473B0000-85BD-4203-94BB-A3CCCA7DC704}" type="pres">
      <dgm:prSet presAssocID="{73CBD503-1E7E-4CB3-BEFA-FD3A186E932E}" presName="sibTrans" presStyleLbl="sibTrans2D1" presStyleIdx="0" presStyleCnt="0"/>
      <dgm:spPr/>
    </dgm:pt>
    <dgm:pt modelId="{533FDBE9-E2CE-4B68-A2B4-6C109575F95A}" type="pres">
      <dgm:prSet presAssocID="{BE4B9718-1B13-4FAB-B5EB-D1867008D4CC}" presName="compNode" presStyleCnt="0"/>
      <dgm:spPr/>
    </dgm:pt>
    <dgm:pt modelId="{96DE90DA-E669-44CA-82B9-DAA5A2637203}" type="pres">
      <dgm:prSet presAssocID="{BE4B9718-1B13-4FAB-B5EB-D1867008D4CC}" presName="iconBgRect" presStyleLbl="bgShp" presStyleIdx="3" presStyleCnt="6"/>
      <dgm:spPr/>
    </dgm:pt>
    <dgm:pt modelId="{175CA1A3-7144-45AD-9E12-36FCBA79FEE0}" type="pres">
      <dgm:prSet presAssocID="{BE4B9718-1B13-4FAB-B5EB-D1867008D4C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ment Urgent"/>
        </a:ext>
      </dgm:extLst>
    </dgm:pt>
    <dgm:pt modelId="{CA13587C-ED71-46CA-B9A6-C65E9B33F61A}" type="pres">
      <dgm:prSet presAssocID="{BE4B9718-1B13-4FAB-B5EB-D1867008D4CC}" presName="spaceRect" presStyleCnt="0"/>
      <dgm:spPr/>
    </dgm:pt>
    <dgm:pt modelId="{A01C7F89-3D70-4A53-B03D-7DF863457494}" type="pres">
      <dgm:prSet presAssocID="{BE4B9718-1B13-4FAB-B5EB-D1867008D4CC}" presName="textRect" presStyleLbl="revTx" presStyleIdx="3" presStyleCnt="6">
        <dgm:presLayoutVars>
          <dgm:chMax val="1"/>
          <dgm:chPref val="1"/>
        </dgm:presLayoutVars>
      </dgm:prSet>
      <dgm:spPr/>
    </dgm:pt>
    <dgm:pt modelId="{E49FB83B-221F-483D-B2E5-AAEC66137100}" type="pres">
      <dgm:prSet presAssocID="{5220A409-361E-4867-8D6F-9001E029DD61}" presName="sibTrans" presStyleLbl="sibTrans2D1" presStyleIdx="0" presStyleCnt="0"/>
      <dgm:spPr/>
    </dgm:pt>
    <dgm:pt modelId="{FF854073-F414-43E8-B2B7-9318DF32D30E}" type="pres">
      <dgm:prSet presAssocID="{F0B88F6F-2AF8-4EA1-AFB4-75F8C73BFFBC}" presName="compNode" presStyleCnt="0"/>
      <dgm:spPr/>
    </dgm:pt>
    <dgm:pt modelId="{7C2DA4FC-47EA-4B1B-8DD3-2B0A58BF93D4}" type="pres">
      <dgm:prSet presAssocID="{F0B88F6F-2AF8-4EA1-AFB4-75F8C73BFFBC}" presName="iconBgRect" presStyleLbl="bgShp" presStyleIdx="4" presStyleCnt="6"/>
      <dgm:spPr/>
    </dgm:pt>
    <dgm:pt modelId="{A25E742F-9566-4D0A-8CB1-651A7873B30B}" type="pres">
      <dgm:prSet presAssocID="{F0B88F6F-2AF8-4EA1-AFB4-75F8C73BFF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cklog"/>
        </a:ext>
      </dgm:extLst>
    </dgm:pt>
    <dgm:pt modelId="{6546555A-4CB8-42A7-B134-4A5893764900}" type="pres">
      <dgm:prSet presAssocID="{F0B88F6F-2AF8-4EA1-AFB4-75F8C73BFFBC}" presName="spaceRect" presStyleCnt="0"/>
      <dgm:spPr/>
    </dgm:pt>
    <dgm:pt modelId="{C0EBFE62-A3B5-4F21-85A6-C8F893457C7B}" type="pres">
      <dgm:prSet presAssocID="{F0B88F6F-2AF8-4EA1-AFB4-75F8C73BFFBC}" presName="textRect" presStyleLbl="revTx" presStyleIdx="4" presStyleCnt="6">
        <dgm:presLayoutVars>
          <dgm:chMax val="1"/>
          <dgm:chPref val="1"/>
        </dgm:presLayoutVars>
      </dgm:prSet>
      <dgm:spPr/>
    </dgm:pt>
    <dgm:pt modelId="{B57D1C0E-3D75-47A5-B22E-03D855899802}" type="pres">
      <dgm:prSet presAssocID="{30CAD8E4-3F93-4982-AC13-1B4443DD38C9}" presName="sibTrans" presStyleLbl="sibTrans2D1" presStyleIdx="0" presStyleCnt="0"/>
      <dgm:spPr/>
    </dgm:pt>
    <dgm:pt modelId="{81978806-7CF2-4E86-9DD4-BFBC25B15F1A}" type="pres">
      <dgm:prSet presAssocID="{E64CE0B7-B1F3-409E-B715-A1BDE75D81D1}" presName="compNode" presStyleCnt="0"/>
      <dgm:spPr/>
    </dgm:pt>
    <dgm:pt modelId="{41D5B1D5-6E5A-45AA-A777-66606BBED392}" type="pres">
      <dgm:prSet presAssocID="{E64CE0B7-B1F3-409E-B715-A1BDE75D81D1}" presName="iconBgRect" presStyleLbl="bgShp" presStyleIdx="5" presStyleCnt="6"/>
      <dgm:spPr/>
    </dgm:pt>
    <dgm:pt modelId="{36AB77BB-B01D-4E31-986C-F88E14A17630}" type="pres">
      <dgm:prSet presAssocID="{E64CE0B7-B1F3-409E-B715-A1BDE75D81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ooter"/>
        </a:ext>
      </dgm:extLst>
    </dgm:pt>
    <dgm:pt modelId="{1F4E5068-E6A0-40EB-BF3C-AC23184BF463}" type="pres">
      <dgm:prSet presAssocID="{E64CE0B7-B1F3-409E-B715-A1BDE75D81D1}" presName="spaceRect" presStyleCnt="0"/>
      <dgm:spPr/>
    </dgm:pt>
    <dgm:pt modelId="{4AF6F727-4AA4-45CE-9C0F-00068344792B}" type="pres">
      <dgm:prSet presAssocID="{E64CE0B7-B1F3-409E-B715-A1BDE75D81D1}" presName="textRect" presStyleLbl="revTx" presStyleIdx="5" presStyleCnt="6">
        <dgm:presLayoutVars>
          <dgm:chMax val="1"/>
          <dgm:chPref val="1"/>
        </dgm:presLayoutVars>
      </dgm:prSet>
      <dgm:spPr/>
    </dgm:pt>
  </dgm:ptLst>
  <dgm:cxnLst>
    <dgm:cxn modelId="{0E2E5D06-5902-423F-8FC9-B3CB74A2EC86}" srcId="{3955FD67-AF45-4142-BD98-E80C2DCB0FBD}" destId="{B58A30C8-1D9A-4AD3-9BC2-22E2CA959D65}" srcOrd="2" destOrd="0" parTransId="{E5E8D093-6C25-43FF-BDAA-2F63EAE9F069}" sibTransId="{73CBD503-1E7E-4CB3-BEFA-FD3A186E932E}"/>
    <dgm:cxn modelId="{2715AC11-DCD4-4BEB-8B61-DDA4F7017243}" type="presOf" srcId="{BE4B9718-1B13-4FAB-B5EB-D1867008D4CC}" destId="{A01C7F89-3D70-4A53-B03D-7DF863457494}" srcOrd="0" destOrd="0" presId="urn:microsoft.com/office/officeart/2018/2/layout/IconCircleList"/>
    <dgm:cxn modelId="{F6C3EA1E-6ABA-45C6-84F8-71B35B728941}" srcId="{3955FD67-AF45-4142-BD98-E80C2DCB0FBD}" destId="{3A96FB84-A991-468F-B70D-F382E43E8D86}" srcOrd="1" destOrd="0" parTransId="{CF2CE419-44B1-4979-9BDC-325A5FB1B64B}" sibTransId="{3D115715-434D-4E0A-921E-B93CC10AA4FA}"/>
    <dgm:cxn modelId="{B2C84F2E-823A-4EAD-9E59-6FD94712AF85}" type="presOf" srcId="{26DD6A96-67B8-4ACD-BB28-BDB5A1670962}" destId="{C2FAE127-2409-469E-A1BC-4631FDE78DC8}" srcOrd="0" destOrd="0" presId="urn:microsoft.com/office/officeart/2018/2/layout/IconCircleList"/>
    <dgm:cxn modelId="{12EDEB32-68B5-4269-8439-27E62B0F8B00}" type="presOf" srcId="{3D115715-434D-4E0A-921E-B93CC10AA4FA}" destId="{974F41E5-6DDD-4D77-AD0A-D585ED10C7C1}" srcOrd="0" destOrd="0" presId="urn:microsoft.com/office/officeart/2018/2/layout/IconCircleList"/>
    <dgm:cxn modelId="{5F19F732-CDFE-4F6D-836A-C96BDC98474B}" type="presOf" srcId="{E64CE0B7-B1F3-409E-B715-A1BDE75D81D1}" destId="{4AF6F727-4AA4-45CE-9C0F-00068344792B}" srcOrd="0" destOrd="0" presId="urn:microsoft.com/office/officeart/2018/2/layout/IconCircleList"/>
    <dgm:cxn modelId="{010C2633-472F-461C-821E-54824A52096D}" type="presOf" srcId="{B58A30C8-1D9A-4AD3-9BC2-22E2CA959D65}" destId="{450ADA51-7DFD-4E77-B3A9-A8E8D2C2422F}" srcOrd="0" destOrd="0" presId="urn:microsoft.com/office/officeart/2018/2/layout/IconCircleList"/>
    <dgm:cxn modelId="{B738C140-1210-4EE4-B164-402538635BFC}" type="presOf" srcId="{5220A409-361E-4867-8D6F-9001E029DD61}" destId="{E49FB83B-221F-483D-B2E5-AAEC66137100}" srcOrd="0" destOrd="0" presId="urn:microsoft.com/office/officeart/2018/2/layout/IconCircleList"/>
    <dgm:cxn modelId="{05824765-EBFE-4DAB-84C7-60893C25A9BD}" type="presOf" srcId="{C10812BC-64F0-43AE-902C-4D8D34DF6C19}" destId="{EC7A2B88-69E9-456C-8AC1-681F7C3176EF}" srcOrd="0" destOrd="0" presId="urn:microsoft.com/office/officeart/2018/2/layout/IconCircleList"/>
    <dgm:cxn modelId="{5B251456-89B8-47DD-97FF-0102D8E98165}" type="presOf" srcId="{3955FD67-AF45-4142-BD98-E80C2DCB0FBD}" destId="{D38DAD1D-E068-4B69-8715-C8E1B0252FA3}" srcOrd="0" destOrd="0" presId="urn:microsoft.com/office/officeart/2018/2/layout/IconCircleList"/>
    <dgm:cxn modelId="{E8A6D987-72FE-403A-9063-4436C8D9BB6D}" srcId="{3955FD67-AF45-4142-BD98-E80C2DCB0FBD}" destId="{E64CE0B7-B1F3-409E-B715-A1BDE75D81D1}" srcOrd="5" destOrd="0" parTransId="{CF535EE6-C8F9-4F85-8D12-F3B2578A2313}" sibTransId="{93E08BBC-DB88-4754-9FC2-1A86F9248CEA}"/>
    <dgm:cxn modelId="{5C20F49B-345F-47F6-809B-69C58A4CAC50}" type="presOf" srcId="{73CBD503-1E7E-4CB3-BEFA-FD3A186E932E}" destId="{473B0000-85BD-4203-94BB-A3CCCA7DC704}" srcOrd="0" destOrd="0" presId="urn:microsoft.com/office/officeart/2018/2/layout/IconCircleList"/>
    <dgm:cxn modelId="{65F267B4-B1F6-477E-8116-879E3305FB83}" type="presOf" srcId="{3A96FB84-A991-468F-B70D-F382E43E8D86}" destId="{BCC617AA-F2B9-4E8A-9EC0-1F590360B6D6}" srcOrd="0" destOrd="0" presId="urn:microsoft.com/office/officeart/2018/2/layout/IconCircleList"/>
    <dgm:cxn modelId="{664129BD-39B3-4836-B730-C8246D9ECB6E}" type="presOf" srcId="{30CAD8E4-3F93-4982-AC13-1B4443DD38C9}" destId="{B57D1C0E-3D75-47A5-B22E-03D855899802}" srcOrd="0" destOrd="0" presId="urn:microsoft.com/office/officeart/2018/2/layout/IconCircleList"/>
    <dgm:cxn modelId="{CF0B0AE7-7C86-436A-BF42-C3D4B4877ED0}" type="presOf" srcId="{F0B88F6F-2AF8-4EA1-AFB4-75F8C73BFFBC}" destId="{C0EBFE62-A3B5-4F21-85A6-C8F893457C7B}" srcOrd="0" destOrd="0" presId="urn:microsoft.com/office/officeart/2018/2/layout/IconCircleList"/>
    <dgm:cxn modelId="{52BE59F3-E8A1-4015-82C8-2229549541D1}" srcId="{3955FD67-AF45-4142-BD98-E80C2DCB0FBD}" destId="{C10812BC-64F0-43AE-902C-4D8D34DF6C19}" srcOrd="0" destOrd="0" parTransId="{A802C1F2-6F9E-4F78-931F-BFC8A3CBB480}" sibTransId="{26DD6A96-67B8-4ACD-BB28-BDB5A1670962}"/>
    <dgm:cxn modelId="{91023AF7-E384-459A-BF04-5127B4F0F60B}" srcId="{3955FD67-AF45-4142-BD98-E80C2DCB0FBD}" destId="{BE4B9718-1B13-4FAB-B5EB-D1867008D4CC}" srcOrd="3" destOrd="0" parTransId="{0994A744-A467-4F8F-B692-871F2303EDEA}" sibTransId="{5220A409-361E-4867-8D6F-9001E029DD61}"/>
    <dgm:cxn modelId="{F63B1DFF-D6EF-47F2-ADCE-E3865D5B4F08}" srcId="{3955FD67-AF45-4142-BD98-E80C2DCB0FBD}" destId="{F0B88F6F-2AF8-4EA1-AFB4-75F8C73BFFBC}" srcOrd="4" destOrd="0" parTransId="{73E9EB5E-E6C4-4871-94EC-93CC270A4A16}" sibTransId="{30CAD8E4-3F93-4982-AC13-1B4443DD38C9}"/>
    <dgm:cxn modelId="{20BCD348-C02F-4A40-A856-1A5D10047034}" type="presParOf" srcId="{D38DAD1D-E068-4B69-8715-C8E1B0252FA3}" destId="{E2F923EA-E128-4CA2-9E7F-396E9EE87D32}" srcOrd="0" destOrd="0" presId="urn:microsoft.com/office/officeart/2018/2/layout/IconCircleList"/>
    <dgm:cxn modelId="{1F5756EA-1DBF-4C80-B8AB-72D18F409FD1}" type="presParOf" srcId="{E2F923EA-E128-4CA2-9E7F-396E9EE87D32}" destId="{2236C218-1058-4503-BF82-D498C785CCCC}" srcOrd="0" destOrd="0" presId="urn:microsoft.com/office/officeart/2018/2/layout/IconCircleList"/>
    <dgm:cxn modelId="{4E77F224-DEF0-4694-8D45-9D42F6671BC2}" type="presParOf" srcId="{2236C218-1058-4503-BF82-D498C785CCCC}" destId="{9FD847AC-7BD5-4A42-B8A1-5388A6C29812}" srcOrd="0" destOrd="0" presId="urn:microsoft.com/office/officeart/2018/2/layout/IconCircleList"/>
    <dgm:cxn modelId="{4EBA31E2-A88A-4452-80C3-885E4DA390B8}" type="presParOf" srcId="{2236C218-1058-4503-BF82-D498C785CCCC}" destId="{A155F8E9-DAD9-4B27-A847-ED5A882E20BB}" srcOrd="1" destOrd="0" presId="urn:microsoft.com/office/officeart/2018/2/layout/IconCircleList"/>
    <dgm:cxn modelId="{BF6578F2-B0AD-4140-9E6F-4EBA0530A22E}" type="presParOf" srcId="{2236C218-1058-4503-BF82-D498C785CCCC}" destId="{CF6CEA01-C8FB-4B00-B741-89E6B75BF11E}" srcOrd="2" destOrd="0" presId="urn:microsoft.com/office/officeart/2018/2/layout/IconCircleList"/>
    <dgm:cxn modelId="{46232ED5-389F-4FE9-A77D-06CA9E3D0723}" type="presParOf" srcId="{2236C218-1058-4503-BF82-D498C785CCCC}" destId="{EC7A2B88-69E9-456C-8AC1-681F7C3176EF}" srcOrd="3" destOrd="0" presId="urn:microsoft.com/office/officeart/2018/2/layout/IconCircleList"/>
    <dgm:cxn modelId="{FB813106-8BE6-46FB-B2DB-058B16CC0D9D}" type="presParOf" srcId="{E2F923EA-E128-4CA2-9E7F-396E9EE87D32}" destId="{C2FAE127-2409-469E-A1BC-4631FDE78DC8}" srcOrd="1" destOrd="0" presId="urn:microsoft.com/office/officeart/2018/2/layout/IconCircleList"/>
    <dgm:cxn modelId="{2D6A23D3-FD53-4F36-A52E-94E3A3F31D37}" type="presParOf" srcId="{E2F923EA-E128-4CA2-9E7F-396E9EE87D32}" destId="{545485F9-DF23-4848-A4DB-389AE6D520C4}" srcOrd="2" destOrd="0" presId="urn:microsoft.com/office/officeart/2018/2/layout/IconCircleList"/>
    <dgm:cxn modelId="{8B9DD4C5-11A5-4181-91CC-FE05871DD012}" type="presParOf" srcId="{545485F9-DF23-4848-A4DB-389AE6D520C4}" destId="{8DBC064A-9CB9-4E36-9240-19107C3E77AA}" srcOrd="0" destOrd="0" presId="urn:microsoft.com/office/officeart/2018/2/layout/IconCircleList"/>
    <dgm:cxn modelId="{D8875027-F8D6-4EB9-B97C-EE2FBD092175}" type="presParOf" srcId="{545485F9-DF23-4848-A4DB-389AE6D520C4}" destId="{E6333D59-B56B-4BFB-9AE3-DA102A5E8DFF}" srcOrd="1" destOrd="0" presId="urn:microsoft.com/office/officeart/2018/2/layout/IconCircleList"/>
    <dgm:cxn modelId="{449684F1-0FBC-49EB-A4B1-E411990BA939}" type="presParOf" srcId="{545485F9-DF23-4848-A4DB-389AE6D520C4}" destId="{081BE22E-F465-4E31-A42C-62A50C3DA1E4}" srcOrd="2" destOrd="0" presId="urn:microsoft.com/office/officeart/2018/2/layout/IconCircleList"/>
    <dgm:cxn modelId="{ACD441CF-A465-42C4-9F62-80EA17528054}" type="presParOf" srcId="{545485F9-DF23-4848-A4DB-389AE6D520C4}" destId="{BCC617AA-F2B9-4E8A-9EC0-1F590360B6D6}" srcOrd="3" destOrd="0" presId="urn:microsoft.com/office/officeart/2018/2/layout/IconCircleList"/>
    <dgm:cxn modelId="{8A53FED1-BF5E-4D89-B319-72427B901FFF}" type="presParOf" srcId="{E2F923EA-E128-4CA2-9E7F-396E9EE87D32}" destId="{974F41E5-6DDD-4D77-AD0A-D585ED10C7C1}" srcOrd="3" destOrd="0" presId="urn:microsoft.com/office/officeart/2018/2/layout/IconCircleList"/>
    <dgm:cxn modelId="{D46AB388-02BA-4CCC-B76B-007767BC2E94}" type="presParOf" srcId="{E2F923EA-E128-4CA2-9E7F-396E9EE87D32}" destId="{DC72F620-AB10-4D15-8890-AAB72656B79B}" srcOrd="4" destOrd="0" presId="urn:microsoft.com/office/officeart/2018/2/layout/IconCircleList"/>
    <dgm:cxn modelId="{3AB32E67-311D-4609-A371-3FECFAB5CBB7}" type="presParOf" srcId="{DC72F620-AB10-4D15-8890-AAB72656B79B}" destId="{87CF543B-118F-43C4-9BBB-A829D0A2990C}" srcOrd="0" destOrd="0" presId="urn:microsoft.com/office/officeart/2018/2/layout/IconCircleList"/>
    <dgm:cxn modelId="{0A95E9A1-E780-4E59-9515-BA2598502E82}" type="presParOf" srcId="{DC72F620-AB10-4D15-8890-AAB72656B79B}" destId="{655E8F64-7AA2-4BB9-B9F7-B71ECBFB54C5}" srcOrd="1" destOrd="0" presId="urn:microsoft.com/office/officeart/2018/2/layout/IconCircleList"/>
    <dgm:cxn modelId="{EA86AC10-AECA-46CC-9A18-1903F691E6BD}" type="presParOf" srcId="{DC72F620-AB10-4D15-8890-AAB72656B79B}" destId="{A379C01D-9A64-4CC3-97FE-FDB9BCF65E31}" srcOrd="2" destOrd="0" presId="urn:microsoft.com/office/officeart/2018/2/layout/IconCircleList"/>
    <dgm:cxn modelId="{67706D90-C587-4D81-B16E-FB15BF1FAD79}" type="presParOf" srcId="{DC72F620-AB10-4D15-8890-AAB72656B79B}" destId="{450ADA51-7DFD-4E77-B3A9-A8E8D2C2422F}" srcOrd="3" destOrd="0" presId="urn:microsoft.com/office/officeart/2018/2/layout/IconCircleList"/>
    <dgm:cxn modelId="{B57B0EC3-FADE-417B-BCA2-9C4D5A7EBAB4}" type="presParOf" srcId="{E2F923EA-E128-4CA2-9E7F-396E9EE87D32}" destId="{473B0000-85BD-4203-94BB-A3CCCA7DC704}" srcOrd="5" destOrd="0" presId="urn:microsoft.com/office/officeart/2018/2/layout/IconCircleList"/>
    <dgm:cxn modelId="{C0B14BD6-06F5-4EBF-9132-815E1479752A}" type="presParOf" srcId="{E2F923EA-E128-4CA2-9E7F-396E9EE87D32}" destId="{533FDBE9-E2CE-4B68-A2B4-6C109575F95A}" srcOrd="6" destOrd="0" presId="urn:microsoft.com/office/officeart/2018/2/layout/IconCircleList"/>
    <dgm:cxn modelId="{6C7CE779-F3B9-466E-B838-A4C15A080E1F}" type="presParOf" srcId="{533FDBE9-E2CE-4B68-A2B4-6C109575F95A}" destId="{96DE90DA-E669-44CA-82B9-DAA5A2637203}" srcOrd="0" destOrd="0" presId="urn:microsoft.com/office/officeart/2018/2/layout/IconCircleList"/>
    <dgm:cxn modelId="{7D648AA3-3162-49C9-A328-DE0E210CCA84}" type="presParOf" srcId="{533FDBE9-E2CE-4B68-A2B4-6C109575F95A}" destId="{175CA1A3-7144-45AD-9E12-36FCBA79FEE0}" srcOrd="1" destOrd="0" presId="urn:microsoft.com/office/officeart/2018/2/layout/IconCircleList"/>
    <dgm:cxn modelId="{1CC64DE3-FAF4-405C-BB9E-591C0FF2145A}" type="presParOf" srcId="{533FDBE9-E2CE-4B68-A2B4-6C109575F95A}" destId="{CA13587C-ED71-46CA-B9A6-C65E9B33F61A}" srcOrd="2" destOrd="0" presId="urn:microsoft.com/office/officeart/2018/2/layout/IconCircleList"/>
    <dgm:cxn modelId="{28FB3EB5-05B1-42CF-BC34-7FEBB4D42FB7}" type="presParOf" srcId="{533FDBE9-E2CE-4B68-A2B4-6C109575F95A}" destId="{A01C7F89-3D70-4A53-B03D-7DF863457494}" srcOrd="3" destOrd="0" presId="urn:microsoft.com/office/officeart/2018/2/layout/IconCircleList"/>
    <dgm:cxn modelId="{C73484A1-DFCB-4B0C-BF3F-703A4D85736A}" type="presParOf" srcId="{E2F923EA-E128-4CA2-9E7F-396E9EE87D32}" destId="{E49FB83B-221F-483D-B2E5-AAEC66137100}" srcOrd="7" destOrd="0" presId="urn:microsoft.com/office/officeart/2018/2/layout/IconCircleList"/>
    <dgm:cxn modelId="{40A2CD74-1835-4DB7-A187-E4D253D54DB5}" type="presParOf" srcId="{E2F923EA-E128-4CA2-9E7F-396E9EE87D32}" destId="{FF854073-F414-43E8-B2B7-9318DF32D30E}" srcOrd="8" destOrd="0" presId="urn:microsoft.com/office/officeart/2018/2/layout/IconCircleList"/>
    <dgm:cxn modelId="{6FF08B37-4564-43BD-9255-DF6599CA0832}" type="presParOf" srcId="{FF854073-F414-43E8-B2B7-9318DF32D30E}" destId="{7C2DA4FC-47EA-4B1B-8DD3-2B0A58BF93D4}" srcOrd="0" destOrd="0" presId="urn:microsoft.com/office/officeart/2018/2/layout/IconCircleList"/>
    <dgm:cxn modelId="{0EF2D1A1-A92D-4DDA-9AF9-3BD821E57EDC}" type="presParOf" srcId="{FF854073-F414-43E8-B2B7-9318DF32D30E}" destId="{A25E742F-9566-4D0A-8CB1-651A7873B30B}" srcOrd="1" destOrd="0" presId="urn:microsoft.com/office/officeart/2018/2/layout/IconCircleList"/>
    <dgm:cxn modelId="{41366F39-B71D-407B-A1FB-92D147B1DA22}" type="presParOf" srcId="{FF854073-F414-43E8-B2B7-9318DF32D30E}" destId="{6546555A-4CB8-42A7-B134-4A5893764900}" srcOrd="2" destOrd="0" presId="urn:microsoft.com/office/officeart/2018/2/layout/IconCircleList"/>
    <dgm:cxn modelId="{7337F6E1-11BF-493C-8687-59479287F3A8}" type="presParOf" srcId="{FF854073-F414-43E8-B2B7-9318DF32D30E}" destId="{C0EBFE62-A3B5-4F21-85A6-C8F893457C7B}" srcOrd="3" destOrd="0" presId="urn:microsoft.com/office/officeart/2018/2/layout/IconCircleList"/>
    <dgm:cxn modelId="{7DFEA25F-1127-42F7-8DAD-5DB2A1268C13}" type="presParOf" srcId="{E2F923EA-E128-4CA2-9E7F-396E9EE87D32}" destId="{B57D1C0E-3D75-47A5-B22E-03D855899802}" srcOrd="9" destOrd="0" presId="urn:microsoft.com/office/officeart/2018/2/layout/IconCircleList"/>
    <dgm:cxn modelId="{95C4AFAB-F8A6-4059-B468-AC20BFAF99F7}" type="presParOf" srcId="{E2F923EA-E128-4CA2-9E7F-396E9EE87D32}" destId="{81978806-7CF2-4E86-9DD4-BFBC25B15F1A}" srcOrd="10" destOrd="0" presId="urn:microsoft.com/office/officeart/2018/2/layout/IconCircleList"/>
    <dgm:cxn modelId="{59BBCEC5-D292-451F-9555-2321DEE9803B}" type="presParOf" srcId="{81978806-7CF2-4E86-9DD4-BFBC25B15F1A}" destId="{41D5B1D5-6E5A-45AA-A777-66606BBED392}" srcOrd="0" destOrd="0" presId="urn:microsoft.com/office/officeart/2018/2/layout/IconCircleList"/>
    <dgm:cxn modelId="{1A729E29-5A8A-48BC-BDA8-57E0174A4CEF}" type="presParOf" srcId="{81978806-7CF2-4E86-9DD4-BFBC25B15F1A}" destId="{36AB77BB-B01D-4E31-986C-F88E14A17630}" srcOrd="1" destOrd="0" presId="urn:microsoft.com/office/officeart/2018/2/layout/IconCircleList"/>
    <dgm:cxn modelId="{D67D1814-10A5-4155-8C47-A446B163A259}" type="presParOf" srcId="{81978806-7CF2-4E86-9DD4-BFBC25B15F1A}" destId="{1F4E5068-E6A0-40EB-BF3C-AC23184BF463}" srcOrd="2" destOrd="0" presId="urn:microsoft.com/office/officeart/2018/2/layout/IconCircleList"/>
    <dgm:cxn modelId="{67930C69-1029-40A1-BBA2-432C0AC90064}" type="presParOf" srcId="{81978806-7CF2-4E86-9DD4-BFBC25B15F1A}" destId="{4AF6F727-4AA4-45CE-9C0F-00068344792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US" b="1" dirty="0">
              <a:solidFill>
                <a:schemeClr val="bg1"/>
              </a:solidFill>
            </a:rPr>
            <a:t>The problem Statement is to predict whether a person has Diabetes or Not based on Given Features</a:t>
          </a: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US" b="1" dirty="0">
              <a:solidFill>
                <a:schemeClr val="bg1"/>
              </a:solidFill>
            </a:rPr>
            <a:t>The goal is to build a scalable and efficient solution that incorporates advanced machine learning techniques to predict with High Accuracy</a:t>
          </a: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B4F388-03EE-457B-B771-D093BE682BC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FE173E-E373-4D10-9C59-548F50BB2998}">
      <dgm:prSet/>
      <dgm:spPr/>
      <dgm:t>
        <a:bodyPr/>
        <a:lstStyle/>
        <a:p>
          <a:pPr>
            <a:lnSpc>
              <a:spcPct val="100000"/>
            </a:lnSpc>
          </a:pPr>
          <a:r>
            <a:rPr lang="en-IN" b="1" dirty="0">
              <a:solidFill>
                <a:schemeClr val="bg1"/>
              </a:solidFill>
            </a:rPr>
            <a:t>Early Intervention and Prevention, Learning and Skill Development</a:t>
          </a:r>
          <a:endParaRPr lang="en-US" b="1" dirty="0">
            <a:solidFill>
              <a:schemeClr val="bg1"/>
            </a:solidFill>
          </a:endParaRPr>
        </a:p>
      </dgm:t>
    </dgm:pt>
    <dgm:pt modelId="{55203566-3E71-4175-AA7A-2A7598FEFFF0}" type="parTrans" cxnId="{D78021BF-A5E6-4C1D-8509-3B891F88E7F5}">
      <dgm:prSet/>
      <dgm:spPr/>
      <dgm:t>
        <a:bodyPr/>
        <a:lstStyle/>
        <a:p>
          <a:endParaRPr lang="en-US"/>
        </a:p>
      </dgm:t>
    </dgm:pt>
    <dgm:pt modelId="{5D9A3237-213F-4EAE-976A-E21973CA4AF2}" type="sibTrans" cxnId="{D78021BF-A5E6-4C1D-8509-3B891F88E7F5}">
      <dgm:prSet/>
      <dgm:spPr/>
      <dgm:t>
        <a:bodyPr/>
        <a:lstStyle/>
        <a:p>
          <a:endParaRPr lang="en-US"/>
        </a:p>
      </dgm:t>
    </dgm:pt>
    <dgm:pt modelId="{25F7B866-DD34-448C-9D16-72D5480E0977}">
      <dgm:prSet/>
      <dgm:spPr/>
      <dgm:t>
        <a:bodyPr/>
        <a:lstStyle/>
        <a:p>
          <a:pPr>
            <a:lnSpc>
              <a:spcPct val="100000"/>
            </a:lnSpc>
          </a:pPr>
          <a:r>
            <a:rPr lang="en-IN" b="1" dirty="0">
              <a:solidFill>
                <a:schemeClr val="bg1"/>
              </a:solidFill>
            </a:rPr>
            <a:t>Resource Optimization</a:t>
          </a:r>
          <a:endParaRPr lang="en-US" b="1" dirty="0">
            <a:solidFill>
              <a:schemeClr val="bg1"/>
            </a:solidFill>
          </a:endParaRPr>
        </a:p>
      </dgm:t>
    </dgm:pt>
    <dgm:pt modelId="{8E82E7CD-1E0E-45F7-BF30-FA7402C72340}" type="parTrans" cxnId="{6AEDB540-99DC-45FB-8353-EBEC6776B170}">
      <dgm:prSet/>
      <dgm:spPr/>
      <dgm:t>
        <a:bodyPr/>
        <a:lstStyle/>
        <a:p>
          <a:endParaRPr lang="en-US"/>
        </a:p>
      </dgm:t>
    </dgm:pt>
    <dgm:pt modelId="{745573C0-6EF9-4F7A-AA2B-7BD8B9DC7B52}" type="sibTrans" cxnId="{6AEDB540-99DC-45FB-8353-EBEC6776B170}">
      <dgm:prSet/>
      <dgm:spPr/>
      <dgm:t>
        <a:bodyPr/>
        <a:lstStyle/>
        <a:p>
          <a:endParaRPr lang="en-US"/>
        </a:p>
      </dgm:t>
    </dgm:pt>
    <dgm:pt modelId="{9ED83B44-2010-4A99-A952-311ED82C9FA5}" type="pres">
      <dgm:prSet presAssocID="{E9B4F388-03EE-457B-B771-D093BE682BC9}" presName="root" presStyleCnt="0">
        <dgm:presLayoutVars>
          <dgm:dir/>
          <dgm:resizeHandles val="exact"/>
        </dgm:presLayoutVars>
      </dgm:prSet>
      <dgm:spPr/>
    </dgm:pt>
    <dgm:pt modelId="{6138D246-0A0C-4FBC-A264-969862FFBC05}" type="pres">
      <dgm:prSet presAssocID="{F2FE173E-E373-4D10-9C59-548F50BB2998}" presName="compNode" presStyleCnt="0"/>
      <dgm:spPr/>
    </dgm:pt>
    <dgm:pt modelId="{78556DAC-A7DE-421B-865E-C21D879DB1DE}" type="pres">
      <dgm:prSet presAssocID="{F2FE173E-E373-4D10-9C59-548F50BB2998}" presName="bgRect" presStyleLbl="bgShp" presStyleIdx="0" presStyleCnt="2"/>
      <dgm:spPr/>
    </dgm:pt>
    <dgm:pt modelId="{2B4D301D-2D1E-4279-A003-96C3080139EF}" type="pres">
      <dgm:prSet presAssocID="{F2FE173E-E373-4D10-9C59-548F50BB29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52D75DEB-12C1-49E4-8EC7-E858B37CABF5}" type="pres">
      <dgm:prSet presAssocID="{F2FE173E-E373-4D10-9C59-548F50BB2998}" presName="spaceRect" presStyleCnt="0"/>
      <dgm:spPr/>
    </dgm:pt>
    <dgm:pt modelId="{AA45C425-F827-48F9-938A-F441ED65EB68}" type="pres">
      <dgm:prSet presAssocID="{F2FE173E-E373-4D10-9C59-548F50BB2998}" presName="parTx" presStyleLbl="revTx" presStyleIdx="0" presStyleCnt="2">
        <dgm:presLayoutVars>
          <dgm:chMax val="0"/>
          <dgm:chPref val="0"/>
        </dgm:presLayoutVars>
      </dgm:prSet>
      <dgm:spPr/>
    </dgm:pt>
    <dgm:pt modelId="{B502C11A-3A65-4BF5-83FB-95F7F8E4CEB9}" type="pres">
      <dgm:prSet presAssocID="{5D9A3237-213F-4EAE-976A-E21973CA4AF2}" presName="sibTrans" presStyleCnt="0"/>
      <dgm:spPr/>
    </dgm:pt>
    <dgm:pt modelId="{53F3A86F-598A-42C9-B6FB-E330B4D069F4}" type="pres">
      <dgm:prSet presAssocID="{25F7B866-DD34-448C-9D16-72D5480E0977}" presName="compNode" presStyleCnt="0"/>
      <dgm:spPr/>
    </dgm:pt>
    <dgm:pt modelId="{E98AECCA-BEAE-4380-988A-6E79A45ADC0B}" type="pres">
      <dgm:prSet presAssocID="{25F7B866-DD34-448C-9D16-72D5480E0977}" presName="bgRect" presStyleLbl="bgShp" presStyleIdx="1" presStyleCnt="2"/>
      <dgm:spPr/>
    </dgm:pt>
    <dgm:pt modelId="{21526010-C03F-42A4-8834-497E4FCA6AF9}" type="pres">
      <dgm:prSet presAssocID="{25F7B866-DD34-448C-9D16-72D5480E09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8383420-0684-4051-9169-57A4A6C669E0}" type="pres">
      <dgm:prSet presAssocID="{25F7B866-DD34-448C-9D16-72D5480E0977}" presName="spaceRect" presStyleCnt="0"/>
      <dgm:spPr/>
    </dgm:pt>
    <dgm:pt modelId="{132C3126-D9D8-45CA-BD9C-4D12F44C888B}" type="pres">
      <dgm:prSet presAssocID="{25F7B866-DD34-448C-9D16-72D5480E0977}" presName="parTx" presStyleLbl="revTx" presStyleIdx="1" presStyleCnt="2">
        <dgm:presLayoutVars>
          <dgm:chMax val="0"/>
          <dgm:chPref val="0"/>
        </dgm:presLayoutVars>
      </dgm:prSet>
      <dgm:spPr/>
    </dgm:pt>
  </dgm:ptLst>
  <dgm:cxnLst>
    <dgm:cxn modelId="{6AEDB540-99DC-45FB-8353-EBEC6776B170}" srcId="{E9B4F388-03EE-457B-B771-D093BE682BC9}" destId="{25F7B866-DD34-448C-9D16-72D5480E0977}" srcOrd="1" destOrd="0" parTransId="{8E82E7CD-1E0E-45F7-BF30-FA7402C72340}" sibTransId="{745573C0-6EF9-4F7A-AA2B-7BD8B9DC7B52}"/>
    <dgm:cxn modelId="{1990588D-AE8C-4BCC-8D35-39E042DE317D}" type="presOf" srcId="{F2FE173E-E373-4D10-9C59-548F50BB2998}" destId="{AA45C425-F827-48F9-938A-F441ED65EB68}" srcOrd="0" destOrd="0" presId="urn:microsoft.com/office/officeart/2018/2/layout/IconVerticalSolidList"/>
    <dgm:cxn modelId="{D78021BF-A5E6-4C1D-8509-3B891F88E7F5}" srcId="{E9B4F388-03EE-457B-B771-D093BE682BC9}" destId="{F2FE173E-E373-4D10-9C59-548F50BB2998}" srcOrd="0" destOrd="0" parTransId="{55203566-3E71-4175-AA7A-2A7598FEFFF0}" sibTransId="{5D9A3237-213F-4EAE-976A-E21973CA4AF2}"/>
    <dgm:cxn modelId="{D9E160E8-E069-41D7-9664-34C18C9E393F}" type="presOf" srcId="{E9B4F388-03EE-457B-B771-D093BE682BC9}" destId="{9ED83B44-2010-4A99-A952-311ED82C9FA5}" srcOrd="0" destOrd="0" presId="urn:microsoft.com/office/officeart/2018/2/layout/IconVerticalSolidList"/>
    <dgm:cxn modelId="{D08CC6FA-6EBB-4405-B42E-3497ACAEFD93}" type="presOf" srcId="{25F7B866-DD34-448C-9D16-72D5480E0977}" destId="{132C3126-D9D8-45CA-BD9C-4D12F44C888B}" srcOrd="0" destOrd="0" presId="urn:microsoft.com/office/officeart/2018/2/layout/IconVerticalSolidList"/>
    <dgm:cxn modelId="{FA252F9F-14F6-4828-9EF5-51D6E1A9EE64}" type="presParOf" srcId="{9ED83B44-2010-4A99-A952-311ED82C9FA5}" destId="{6138D246-0A0C-4FBC-A264-969862FFBC05}" srcOrd="0" destOrd="0" presId="urn:microsoft.com/office/officeart/2018/2/layout/IconVerticalSolidList"/>
    <dgm:cxn modelId="{21209B1A-3E9B-45D6-90FD-B47999BEA792}" type="presParOf" srcId="{6138D246-0A0C-4FBC-A264-969862FFBC05}" destId="{78556DAC-A7DE-421B-865E-C21D879DB1DE}" srcOrd="0" destOrd="0" presId="urn:microsoft.com/office/officeart/2018/2/layout/IconVerticalSolidList"/>
    <dgm:cxn modelId="{6D46C66E-AFD4-4F6E-B18F-A11B0941D716}" type="presParOf" srcId="{6138D246-0A0C-4FBC-A264-969862FFBC05}" destId="{2B4D301D-2D1E-4279-A003-96C3080139EF}" srcOrd="1" destOrd="0" presId="urn:microsoft.com/office/officeart/2018/2/layout/IconVerticalSolidList"/>
    <dgm:cxn modelId="{2323899B-79F8-4D82-BA37-BCF75E13DF12}" type="presParOf" srcId="{6138D246-0A0C-4FBC-A264-969862FFBC05}" destId="{52D75DEB-12C1-49E4-8EC7-E858B37CABF5}" srcOrd="2" destOrd="0" presId="urn:microsoft.com/office/officeart/2018/2/layout/IconVerticalSolidList"/>
    <dgm:cxn modelId="{584FA1D6-2E35-4198-A54F-AC17A3E4FBBD}" type="presParOf" srcId="{6138D246-0A0C-4FBC-A264-969862FFBC05}" destId="{AA45C425-F827-48F9-938A-F441ED65EB68}" srcOrd="3" destOrd="0" presId="urn:microsoft.com/office/officeart/2018/2/layout/IconVerticalSolidList"/>
    <dgm:cxn modelId="{298F4365-81E3-4ED8-8EA3-748FE3763616}" type="presParOf" srcId="{9ED83B44-2010-4A99-A952-311ED82C9FA5}" destId="{B502C11A-3A65-4BF5-83FB-95F7F8E4CEB9}" srcOrd="1" destOrd="0" presId="urn:microsoft.com/office/officeart/2018/2/layout/IconVerticalSolidList"/>
    <dgm:cxn modelId="{9078F13A-511A-4370-973F-C38AA4109438}" type="presParOf" srcId="{9ED83B44-2010-4A99-A952-311ED82C9FA5}" destId="{53F3A86F-598A-42C9-B6FB-E330B4D069F4}" srcOrd="2" destOrd="0" presId="urn:microsoft.com/office/officeart/2018/2/layout/IconVerticalSolidList"/>
    <dgm:cxn modelId="{9378B38B-117C-4EA2-A1CB-92A8D7C5207C}" type="presParOf" srcId="{53F3A86F-598A-42C9-B6FB-E330B4D069F4}" destId="{E98AECCA-BEAE-4380-988A-6E79A45ADC0B}" srcOrd="0" destOrd="0" presId="urn:microsoft.com/office/officeart/2018/2/layout/IconVerticalSolidList"/>
    <dgm:cxn modelId="{9F47FFDF-A4CB-4A11-B335-3F72223EE75C}" type="presParOf" srcId="{53F3A86F-598A-42C9-B6FB-E330B4D069F4}" destId="{21526010-C03F-42A4-8834-497E4FCA6AF9}" srcOrd="1" destOrd="0" presId="urn:microsoft.com/office/officeart/2018/2/layout/IconVerticalSolidList"/>
    <dgm:cxn modelId="{1BA932F7-8648-47A7-A89D-F6AA00A32620}" type="presParOf" srcId="{53F3A86F-598A-42C9-B6FB-E330B4D069F4}" destId="{E8383420-0684-4051-9169-57A4A6C669E0}" srcOrd="2" destOrd="0" presId="urn:microsoft.com/office/officeart/2018/2/layout/IconVerticalSolidList"/>
    <dgm:cxn modelId="{F55B0AF9-50A3-4B1E-967A-3DFB4D7BE8C5}" type="presParOf" srcId="{53F3A86F-598A-42C9-B6FB-E330B4D069F4}" destId="{132C3126-D9D8-45CA-BD9C-4D12F44C8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EC061-217E-4FDB-B5C8-D34A697D172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0E4A36B-249C-4EC9-B28F-50F5F7F707FE}">
      <dgm:prSet/>
      <dgm:spPr/>
      <dgm:t>
        <a:bodyPr/>
        <a:lstStyle/>
        <a:p>
          <a:pPr>
            <a:lnSpc>
              <a:spcPct val="100000"/>
            </a:lnSpc>
          </a:pPr>
          <a:r>
            <a:rPr lang="en-US" dirty="0"/>
            <a:t>Logistic Regression</a:t>
          </a:r>
        </a:p>
      </dgm:t>
    </dgm:pt>
    <dgm:pt modelId="{A6E96EE7-0E38-4BF7-A569-3EDE64B1E3D4}" type="parTrans" cxnId="{F605A7FF-4A42-4C6B-83A3-7D2F6CFA6D38}">
      <dgm:prSet/>
      <dgm:spPr/>
      <dgm:t>
        <a:bodyPr/>
        <a:lstStyle/>
        <a:p>
          <a:endParaRPr lang="en-US"/>
        </a:p>
      </dgm:t>
    </dgm:pt>
    <dgm:pt modelId="{128B561D-A630-477B-98D5-2B79B1BBB0FA}" type="sibTrans" cxnId="{F605A7FF-4A42-4C6B-83A3-7D2F6CFA6D38}">
      <dgm:prSet/>
      <dgm:spPr/>
      <dgm:t>
        <a:bodyPr/>
        <a:lstStyle/>
        <a:p>
          <a:endParaRPr lang="en-US"/>
        </a:p>
      </dgm:t>
    </dgm:pt>
    <dgm:pt modelId="{DEBB2643-BB11-4240-879D-CBBE7835F089}">
      <dgm:prSet/>
      <dgm:spPr/>
      <dgm:t>
        <a:bodyPr/>
        <a:lstStyle/>
        <a:p>
          <a:pPr>
            <a:lnSpc>
              <a:spcPct val="100000"/>
            </a:lnSpc>
          </a:pPr>
          <a:r>
            <a:rPr lang="en-US" dirty="0"/>
            <a:t>Random Forest</a:t>
          </a:r>
        </a:p>
      </dgm:t>
    </dgm:pt>
    <dgm:pt modelId="{51D28972-20C8-4CD4-9D79-B69C498B0AA4}" type="parTrans" cxnId="{AC9021A1-6F26-4915-AEA5-4D3910C75753}">
      <dgm:prSet/>
      <dgm:spPr/>
      <dgm:t>
        <a:bodyPr/>
        <a:lstStyle/>
        <a:p>
          <a:endParaRPr lang="en-US"/>
        </a:p>
      </dgm:t>
    </dgm:pt>
    <dgm:pt modelId="{9B52ABC3-5A40-4781-AAA8-4F3F18324F18}" type="sibTrans" cxnId="{AC9021A1-6F26-4915-AEA5-4D3910C75753}">
      <dgm:prSet/>
      <dgm:spPr/>
      <dgm:t>
        <a:bodyPr/>
        <a:lstStyle/>
        <a:p>
          <a:endParaRPr lang="en-US"/>
        </a:p>
      </dgm:t>
    </dgm:pt>
    <dgm:pt modelId="{8CF89063-690A-4494-9545-EBB6B2449F4F}">
      <dgm:prSet/>
      <dgm:spPr/>
      <dgm:t>
        <a:bodyPr/>
        <a:lstStyle/>
        <a:p>
          <a:pPr>
            <a:lnSpc>
              <a:spcPct val="100000"/>
            </a:lnSpc>
          </a:pPr>
          <a:r>
            <a:rPr lang="en-US" dirty="0"/>
            <a:t>Py-Spark</a:t>
          </a:r>
        </a:p>
      </dgm:t>
    </dgm:pt>
    <dgm:pt modelId="{89E31B80-91E5-40DE-9CD6-43CE1E1539FF}" type="parTrans" cxnId="{76FE9DD5-8455-473F-9C1F-3A7EB2316C20}">
      <dgm:prSet/>
      <dgm:spPr/>
      <dgm:t>
        <a:bodyPr/>
        <a:lstStyle/>
        <a:p>
          <a:endParaRPr lang="en-IN"/>
        </a:p>
      </dgm:t>
    </dgm:pt>
    <dgm:pt modelId="{498B99F9-632D-4E83-ACF6-8E927BEB9F67}" type="sibTrans" cxnId="{76FE9DD5-8455-473F-9C1F-3A7EB2316C20}">
      <dgm:prSet/>
      <dgm:spPr/>
      <dgm:t>
        <a:bodyPr/>
        <a:lstStyle/>
        <a:p>
          <a:endParaRPr lang="en-IN"/>
        </a:p>
      </dgm:t>
    </dgm:pt>
    <dgm:pt modelId="{C201A41D-ED06-46CB-8276-6D7407CD637C}" type="pres">
      <dgm:prSet presAssocID="{F4AEC061-217E-4FDB-B5C8-D34A697D1726}" presName="root" presStyleCnt="0">
        <dgm:presLayoutVars>
          <dgm:dir/>
          <dgm:resizeHandles val="exact"/>
        </dgm:presLayoutVars>
      </dgm:prSet>
      <dgm:spPr/>
    </dgm:pt>
    <dgm:pt modelId="{3FF526E1-B166-4C97-A143-E0D01B90737B}" type="pres">
      <dgm:prSet presAssocID="{F0E4A36B-249C-4EC9-B28F-50F5F7F707FE}" presName="compNode" presStyleCnt="0"/>
      <dgm:spPr/>
    </dgm:pt>
    <dgm:pt modelId="{4F814E97-1409-4F00-8274-388EB8B411DA}" type="pres">
      <dgm:prSet presAssocID="{F0E4A36B-249C-4EC9-B28F-50F5F7F707FE}" presName="iconRect" presStyleLbl="node1" presStyleIdx="0" presStyleCnt="3" custLinFactY="4726" custLinFactNeighborX="-2231"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D927EC74-0063-47EA-A10F-EE559A010455}" type="pres">
      <dgm:prSet presAssocID="{F0E4A36B-249C-4EC9-B28F-50F5F7F707FE}" presName="spaceRect" presStyleCnt="0"/>
      <dgm:spPr/>
    </dgm:pt>
    <dgm:pt modelId="{AC22034D-0692-419A-9464-251E977985C2}" type="pres">
      <dgm:prSet presAssocID="{F0E4A36B-249C-4EC9-B28F-50F5F7F707FE}" presName="textRect" presStyleLbl="revTx" presStyleIdx="0" presStyleCnt="3" custLinFactY="3172" custLinFactNeighborX="-1236" custLinFactNeighborY="100000">
        <dgm:presLayoutVars>
          <dgm:chMax val="1"/>
          <dgm:chPref val="1"/>
        </dgm:presLayoutVars>
      </dgm:prSet>
      <dgm:spPr/>
    </dgm:pt>
    <dgm:pt modelId="{60971C02-A2CC-478B-931C-0456CBF74A51}" type="pres">
      <dgm:prSet presAssocID="{128B561D-A630-477B-98D5-2B79B1BBB0FA}" presName="sibTrans" presStyleCnt="0"/>
      <dgm:spPr/>
    </dgm:pt>
    <dgm:pt modelId="{C7A8CF24-EE59-4A84-906F-592BEC11513C}" type="pres">
      <dgm:prSet presAssocID="{DEBB2643-BB11-4240-879D-CBBE7835F089}" presName="compNode" presStyleCnt="0"/>
      <dgm:spPr/>
    </dgm:pt>
    <dgm:pt modelId="{EDEADEDD-A93E-4A13-A707-F6BEB42D5FF4}" type="pres">
      <dgm:prSet presAssocID="{DEBB2643-BB11-4240-879D-CBBE7835F089}" presName="iconRect" presStyleLbl="node1" presStyleIdx="1" presStyleCnt="3" custLinFactX="100000" custLinFactY="4447" custLinFactNeighborX="114332" custLinFactNeighborY="100000"/>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eciduous tree"/>
        </a:ext>
      </dgm:extLst>
    </dgm:pt>
    <dgm:pt modelId="{36DBBEBE-49FF-4ACA-9128-0F64C899218E}" type="pres">
      <dgm:prSet presAssocID="{DEBB2643-BB11-4240-879D-CBBE7835F089}" presName="spaceRect" presStyleCnt="0"/>
      <dgm:spPr/>
    </dgm:pt>
    <dgm:pt modelId="{7F5C1165-CF60-4F71-B96B-DFFF4CDE16ED}" type="pres">
      <dgm:prSet presAssocID="{DEBB2643-BB11-4240-879D-CBBE7835F089}" presName="textRect" presStyleLbl="revTx" presStyleIdx="1" presStyleCnt="3" custScaleY="41227" custLinFactNeighborX="97570" custLinFactNeighborY="88397">
        <dgm:presLayoutVars>
          <dgm:chMax val="1"/>
          <dgm:chPref val="1"/>
        </dgm:presLayoutVars>
      </dgm:prSet>
      <dgm:spPr/>
    </dgm:pt>
    <dgm:pt modelId="{14020718-EF44-473F-9E32-B89BD064A6CF}" type="pres">
      <dgm:prSet presAssocID="{9B52ABC3-5A40-4781-AAA8-4F3F18324F18}" presName="sibTrans" presStyleCnt="0"/>
      <dgm:spPr/>
    </dgm:pt>
    <dgm:pt modelId="{44264C73-F96C-428F-8EBE-A9D3DDD551D8}" type="pres">
      <dgm:prSet presAssocID="{8CF89063-690A-4494-9545-EBB6B2449F4F}" presName="compNode" presStyleCnt="0"/>
      <dgm:spPr/>
    </dgm:pt>
    <dgm:pt modelId="{33B357F0-E439-4A16-9578-990A6E4284BD}" type="pres">
      <dgm:prSet presAssocID="{8CF89063-690A-4494-9545-EBB6B2449F4F}" presName="iconRect" presStyleLbl="node1" presStyleIdx="2" presStyleCnt="3" custLinFactX="-100000" custLinFactNeighborX="-182344" custLinFactNeighborY="-68684"/>
      <dgm:spPr>
        <a:blipFill>
          <a:blip xmlns:r="http://schemas.openxmlformats.org/officeDocument/2006/relationships" r:embed="rId5"/>
          <a:srcRect/>
          <a:stretch>
            <a:fillRect l="-96000" r="-96000"/>
          </a:stretch>
        </a:blipFill>
      </dgm:spPr>
    </dgm:pt>
    <dgm:pt modelId="{1E4AA0A5-A486-4A95-97BF-63C11A1B6D8F}" type="pres">
      <dgm:prSet presAssocID="{8CF89063-690A-4494-9545-EBB6B2449F4F}" presName="spaceRect" presStyleCnt="0"/>
      <dgm:spPr/>
    </dgm:pt>
    <dgm:pt modelId="{0408B513-B8A1-43B3-9A95-C86FA27DA131}" type="pres">
      <dgm:prSet presAssocID="{8CF89063-690A-4494-9545-EBB6B2449F4F}" presName="textRect" presStyleLbl="revTx" presStyleIdx="2" presStyleCnt="3" custScaleY="49716" custLinFactX="-26012" custLinFactY="-45351" custLinFactNeighborX="-100000" custLinFactNeighborY="-100000">
        <dgm:presLayoutVars>
          <dgm:chMax val="1"/>
          <dgm:chPref val="1"/>
        </dgm:presLayoutVars>
      </dgm:prSet>
      <dgm:spPr/>
    </dgm:pt>
  </dgm:ptLst>
  <dgm:cxnLst>
    <dgm:cxn modelId="{1553E648-E5E7-4BE5-A55D-9A98558EE59A}" type="presOf" srcId="{F0E4A36B-249C-4EC9-B28F-50F5F7F707FE}" destId="{AC22034D-0692-419A-9464-251E977985C2}" srcOrd="0" destOrd="0" presId="urn:microsoft.com/office/officeart/2018/2/layout/IconLabelList"/>
    <dgm:cxn modelId="{7E32F751-0EAA-408C-87CB-268167B4704A}" type="presOf" srcId="{F4AEC061-217E-4FDB-B5C8-D34A697D1726}" destId="{C201A41D-ED06-46CB-8276-6D7407CD637C}" srcOrd="0" destOrd="0" presId="urn:microsoft.com/office/officeart/2018/2/layout/IconLabelList"/>
    <dgm:cxn modelId="{AC9021A1-6F26-4915-AEA5-4D3910C75753}" srcId="{F4AEC061-217E-4FDB-B5C8-D34A697D1726}" destId="{DEBB2643-BB11-4240-879D-CBBE7835F089}" srcOrd="1" destOrd="0" parTransId="{51D28972-20C8-4CD4-9D79-B69C498B0AA4}" sibTransId="{9B52ABC3-5A40-4781-AAA8-4F3F18324F18}"/>
    <dgm:cxn modelId="{E5A3D0B9-6351-4CFB-BEBC-B2CD7A2CCAF8}" type="presOf" srcId="{DEBB2643-BB11-4240-879D-CBBE7835F089}" destId="{7F5C1165-CF60-4F71-B96B-DFFF4CDE16ED}" srcOrd="0" destOrd="0" presId="urn:microsoft.com/office/officeart/2018/2/layout/IconLabelList"/>
    <dgm:cxn modelId="{46180CC7-73E4-4D45-B44D-ACB6DF124B8B}" type="presOf" srcId="{8CF89063-690A-4494-9545-EBB6B2449F4F}" destId="{0408B513-B8A1-43B3-9A95-C86FA27DA131}" srcOrd="0" destOrd="0" presId="urn:microsoft.com/office/officeart/2018/2/layout/IconLabelList"/>
    <dgm:cxn modelId="{76FE9DD5-8455-473F-9C1F-3A7EB2316C20}" srcId="{F4AEC061-217E-4FDB-B5C8-D34A697D1726}" destId="{8CF89063-690A-4494-9545-EBB6B2449F4F}" srcOrd="2" destOrd="0" parTransId="{89E31B80-91E5-40DE-9CD6-43CE1E1539FF}" sibTransId="{498B99F9-632D-4E83-ACF6-8E927BEB9F67}"/>
    <dgm:cxn modelId="{F605A7FF-4A42-4C6B-83A3-7D2F6CFA6D38}" srcId="{F4AEC061-217E-4FDB-B5C8-D34A697D1726}" destId="{F0E4A36B-249C-4EC9-B28F-50F5F7F707FE}" srcOrd="0" destOrd="0" parTransId="{A6E96EE7-0E38-4BF7-A569-3EDE64B1E3D4}" sibTransId="{128B561D-A630-477B-98D5-2B79B1BBB0FA}"/>
    <dgm:cxn modelId="{5EE0BFBD-EC10-4644-BA32-C3CA4821DAE9}" type="presParOf" srcId="{C201A41D-ED06-46CB-8276-6D7407CD637C}" destId="{3FF526E1-B166-4C97-A143-E0D01B90737B}" srcOrd="0" destOrd="0" presId="urn:microsoft.com/office/officeart/2018/2/layout/IconLabelList"/>
    <dgm:cxn modelId="{B0E33549-265F-4892-8D53-EC7150BCC538}" type="presParOf" srcId="{3FF526E1-B166-4C97-A143-E0D01B90737B}" destId="{4F814E97-1409-4F00-8274-388EB8B411DA}" srcOrd="0" destOrd="0" presId="urn:microsoft.com/office/officeart/2018/2/layout/IconLabelList"/>
    <dgm:cxn modelId="{0A44DCBB-B3BE-4889-84B8-C53A6A6D9C25}" type="presParOf" srcId="{3FF526E1-B166-4C97-A143-E0D01B90737B}" destId="{D927EC74-0063-47EA-A10F-EE559A010455}" srcOrd="1" destOrd="0" presId="urn:microsoft.com/office/officeart/2018/2/layout/IconLabelList"/>
    <dgm:cxn modelId="{BD542D02-4DDC-4E99-8187-8A3A06F40D67}" type="presParOf" srcId="{3FF526E1-B166-4C97-A143-E0D01B90737B}" destId="{AC22034D-0692-419A-9464-251E977985C2}" srcOrd="2" destOrd="0" presId="urn:microsoft.com/office/officeart/2018/2/layout/IconLabelList"/>
    <dgm:cxn modelId="{6BBC5099-0048-417B-890A-E26AFCA1296F}" type="presParOf" srcId="{C201A41D-ED06-46CB-8276-6D7407CD637C}" destId="{60971C02-A2CC-478B-931C-0456CBF74A51}" srcOrd="1" destOrd="0" presId="urn:microsoft.com/office/officeart/2018/2/layout/IconLabelList"/>
    <dgm:cxn modelId="{E588F4B6-17A8-44F8-9FF0-32B1FAC775C3}" type="presParOf" srcId="{C201A41D-ED06-46CB-8276-6D7407CD637C}" destId="{C7A8CF24-EE59-4A84-906F-592BEC11513C}" srcOrd="2" destOrd="0" presId="urn:microsoft.com/office/officeart/2018/2/layout/IconLabelList"/>
    <dgm:cxn modelId="{5FCC7383-9A06-4893-B1EC-0CC7C50BF1D3}" type="presParOf" srcId="{C7A8CF24-EE59-4A84-906F-592BEC11513C}" destId="{EDEADEDD-A93E-4A13-A707-F6BEB42D5FF4}" srcOrd="0" destOrd="0" presId="urn:microsoft.com/office/officeart/2018/2/layout/IconLabelList"/>
    <dgm:cxn modelId="{297E5C2C-3B69-4ED4-8736-9E340D9DD3DA}" type="presParOf" srcId="{C7A8CF24-EE59-4A84-906F-592BEC11513C}" destId="{36DBBEBE-49FF-4ACA-9128-0F64C899218E}" srcOrd="1" destOrd="0" presId="urn:microsoft.com/office/officeart/2018/2/layout/IconLabelList"/>
    <dgm:cxn modelId="{054C4EA5-B766-494F-B3E3-8B435D9F999E}" type="presParOf" srcId="{C7A8CF24-EE59-4A84-906F-592BEC11513C}" destId="{7F5C1165-CF60-4F71-B96B-DFFF4CDE16ED}" srcOrd="2" destOrd="0" presId="urn:microsoft.com/office/officeart/2018/2/layout/IconLabelList"/>
    <dgm:cxn modelId="{990717B3-75C7-4F51-A464-BC115896A58B}" type="presParOf" srcId="{C201A41D-ED06-46CB-8276-6D7407CD637C}" destId="{14020718-EF44-473F-9E32-B89BD064A6CF}" srcOrd="3" destOrd="0" presId="urn:microsoft.com/office/officeart/2018/2/layout/IconLabelList"/>
    <dgm:cxn modelId="{4FC0CF8B-A596-4067-A0A3-791B15ACC0CE}" type="presParOf" srcId="{C201A41D-ED06-46CB-8276-6D7407CD637C}" destId="{44264C73-F96C-428F-8EBE-A9D3DDD551D8}" srcOrd="4" destOrd="0" presId="urn:microsoft.com/office/officeart/2018/2/layout/IconLabelList"/>
    <dgm:cxn modelId="{56381804-F793-40E8-BDCB-EEEC580EE4F3}" type="presParOf" srcId="{44264C73-F96C-428F-8EBE-A9D3DDD551D8}" destId="{33B357F0-E439-4A16-9578-990A6E4284BD}" srcOrd="0" destOrd="0" presId="urn:microsoft.com/office/officeart/2018/2/layout/IconLabelList"/>
    <dgm:cxn modelId="{FF7B2FE4-49BE-4585-93BA-B4A4C1443BE6}" type="presParOf" srcId="{44264C73-F96C-428F-8EBE-A9D3DDD551D8}" destId="{1E4AA0A5-A486-4A95-97BF-63C11A1B6D8F}" srcOrd="1" destOrd="0" presId="urn:microsoft.com/office/officeart/2018/2/layout/IconLabelList"/>
    <dgm:cxn modelId="{E9E36AC2-153F-40A2-B6B6-B59EDC06F41D}" type="presParOf" srcId="{44264C73-F96C-428F-8EBE-A9D3DDD551D8}" destId="{0408B513-B8A1-43B3-9A95-C86FA27DA13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47AC-7BD5-4A42-B8A1-5388A6C29812}">
      <dsp:nvSpPr>
        <dsp:cNvPr id="0" name=""/>
        <dsp:cNvSpPr/>
      </dsp:nvSpPr>
      <dsp:spPr>
        <a:xfrm>
          <a:off x="94232"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5F8E9-DAD9-4B27-A847-ED5A882E20BB}">
      <dsp:nvSpPr>
        <dsp:cNvPr id="0" name=""/>
        <dsp:cNvSpPr/>
      </dsp:nvSpPr>
      <dsp:spPr>
        <a:xfrm>
          <a:off x="282940" y="799250"/>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A2B88-69E9-456C-8AC1-681F7C3176EF}">
      <dsp:nvSpPr>
        <dsp:cNvPr id="0" name=""/>
        <dsp:cNvSpPr/>
      </dsp:nvSpPr>
      <dsp:spPr>
        <a:xfrm>
          <a:off x="1185401"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INTRODUCTION</a:t>
          </a:r>
        </a:p>
      </dsp:txBody>
      <dsp:txXfrm>
        <a:off x="1185401" y="610541"/>
        <a:ext cx="2118152" cy="898610"/>
      </dsp:txXfrm>
    </dsp:sp>
    <dsp:sp modelId="{8DBC064A-9CB9-4E36-9240-19107C3E77AA}">
      <dsp:nvSpPr>
        <dsp:cNvPr id="0" name=""/>
        <dsp:cNvSpPr/>
      </dsp:nvSpPr>
      <dsp:spPr>
        <a:xfrm>
          <a:off x="3672626"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33D59-B56B-4BFB-9AE3-DA102A5E8DFF}">
      <dsp:nvSpPr>
        <dsp:cNvPr id="0" name=""/>
        <dsp:cNvSpPr/>
      </dsp:nvSpPr>
      <dsp:spPr>
        <a:xfrm>
          <a:off x="3861334" y="799250"/>
          <a:ext cx="521193" cy="5211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617AA-F2B9-4E8A-9EC0-1F590360B6D6}">
      <dsp:nvSpPr>
        <dsp:cNvPr id="0" name=""/>
        <dsp:cNvSpPr/>
      </dsp:nvSpPr>
      <dsp:spPr>
        <a:xfrm>
          <a:off x="4763795"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PROBLEM STATEMENT</a:t>
          </a:r>
        </a:p>
      </dsp:txBody>
      <dsp:txXfrm>
        <a:off x="4763795" y="610541"/>
        <a:ext cx="2118152" cy="898610"/>
      </dsp:txXfrm>
    </dsp:sp>
    <dsp:sp modelId="{87CF543B-118F-43C4-9BBB-A829D0A2990C}">
      <dsp:nvSpPr>
        <dsp:cNvPr id="0" name=""/>
        <dsp:cNvSpPr/>
      </dsp:nvSpPr>
      <dsp:spPr>
        <a:xfrm>
          <a:off x="7251019"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E8F64-7AA2-4BB9-B9F7-B71ECBFB54C5}">
      <dsp:nvSpPr>
        <dsp:cNvPr id="0" name=""/>
        <dsp:cNvSpPr/>
      </dsp:nvSpPr>
      <dsp:spPr>
        <a:xfrm>
          <a:off x="7439727" y="799250"/>
          <a:ext cx="521193" cy="5211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ADA51-7DFD-4E77-B3A9-A8E8D2C2422F}">
      <dsp:nvSpPr>
        <dsp:cNvPr id="0" name=""/>
        <dsp:cNvSpPr/>
      </dsp:nvSpPr>
      <dsp:spPr>
        <a:xfrm>
          <a:off x="8342189"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DATASET</a:t>
          </a:r>
        </a:p>
      </dsp:txBody>
      <dsp:txXfrm>
        <a:off x="8342189" y="610541"/>
        <a:ext cx="2118152" cy="898610"/>
      </dsp:txXfrm>
    </dsp:sp>
    <dsp:sp modelId="{96DE90DA-E669-44CA-82B9-DAA5A2637203}">
      <dsp:nvSpPr>
        <dsp:cNvPr id="0" name=""/>
        <dsp:cNvSpPr/>
      </dsp:nvSpPr>
      <dsp:spPr>
        <a:xfrm>
          <a:off x="94232"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CA1A3-7144-45AD-9E12-36FCBA79FEE0}">
      <dsp:nvSpPr>
        <dsp:cNvPr id="0" name=""/>
        <dsp:cNvSpPr/>
      </dsp:nvSpPr>
      <dsp:spPr>
        <a:xfrm>
          <a:off x="282940" y="2316067"/>
          <a:ext cx="521193" cy="5211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C7F89-3D70-4A53-B03D-7DF863457494}">
      <dsp:nvSpPr>
        <dsp:cNvPr id="0" name=""/>
        <dsp:cNvSpPr/>
      </dsp:nvSpPr>
      <dsp:spPr>
        <a:xfrm>
          <a:off x="1185401"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PROPOSED FRAMEWORK</a:t>
          </a:r>
        </a:p>
      </dsp:txBody>
      <dsp:txXfrm>
        <a:off x="1185401" y="2127358"/>
        <a:ext cx="2118152" cy="898610"/>
      </dsp:txXfrm>
    </dsp:sp>
    <dsp:sp modelId="{7C2DA4FC-47EA-4B1B-8DD3-2B0A58BF93D4}">
      <dsp:nvSpPr>
        <dsp:cNvPr id="0" name=""/>
        <dsp:cNvSpPr/>
      </dsp:nvSpPr>
      <dsp:spPr>
        <a:xfrm>
          <a:off x="3672626"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E742F-9566-4D0A-8CB1-651A7873B30B}">
      <dsp:nvSpPr>
        <dsp:cNvPr id="0" name=""/>
        <dsp:cNvSpPr/>
      </dsp:nvSpPr>
      <dsp:spPr>
        <a:xfrm>
          <a:off x="3861334" y="2316067"/>
          <a:ext cx="521193" cy="5211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EBFE62-A3B5-4F21-85A6-C8F893457C7B}">
      <dsp:nvSpPr>
        <dsp:cNvPr id="0" name=""/>
        <dsp:cNvSpPr/>
      </dsp:nvSpPr>
      <dsp:spPr>
        <a:xfrm>
          <a:off x="4763795"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CONCLUSION</a:t>
          </a:r>
        </a:p>
      </dsp:txBody>
      <dsp:txXfrm>
        <a:off x="4763795" y="2127358"/>
        <a:ext cx="2118152" cy="898610"/>
      </dsp:txXfrm>
    </dsp:sp>
    <dsp:sp modelId="{41D5B1D5-6E5A-45AA-A777-66606BBED392}">
      <dsp:nvSpPr>
        <dsp:cNvPr id="0" name=""/>
        <dsp:cNvSpPr/>
      </dsp:nvSpPr>
      <dsp:spPr>
        <a:xfrm>
          <a:off x="7251019"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77BB-B01D-4E31-986C-F88E14A17630}">
      <dsp:nvSpPr>
        <dsp:cNvPr id="0" name=""/>
        <dsp:cNvSpPr/>
      </dsp:nvSpPr>
      <dsp:spPr>
        <a:xfrm>
          <a:off x="7439727" y="2316067"/>
          <a:ext cx="521193" cy="5211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6F727-4AA4-45CE-9C0F-00068344792B}">
      <dsp:nvSpPr>
        <dsp:cNvPr id="0" name=""/>
        <dsp:cNvSpPr/>
      </dsp:nvSpPr>
      <dsp:spPr>
        <a:xfrm>
          <a:off x="8342189"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LITERATURE SURVEY</a:t>
          </a:r>
        </a:p>
      </dsp:txBody>
      <dsp:txXfrm>
        <a:off x="8342189" y="2127358"/>
        <a:ext cx="2118152" cy="898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The problem Statement is to predict whether a person has Diabetes or Not based on Given Features</a:t>
          </a: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bg1"/>
              </a:solidFill>
            </a:rPr>
            <a:t>The goal is to build a scalable and efficient solution that incorporates advanced machine learning techniques to predict with High Accuracy</a:t>
          </a:r>
        </a:p>
      </dsp:txBody>
      <dsp:txXfrm>
        <a:off x="865904" y="1343214"/>
        <a:ext cx="9688669" cy="74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56DAC-A7DE-421B-865E-C21D879DB1DE}">
      <dsp:nvSpPr>
        <dsp:cNvPr id="0" name=""/>
        <dsp:cNvSpPr/>
      </dsp:nvSpPr>
      <dsp:spPr>
        <a:xfrm>
          <a:off x="0" y="406087"/>
          <a:ext cx="10554574" cy="749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D301D-2D1E-4279-A003-96C3080139EF}">
      <dsp:nvSpPr>
        <dsp:cNvPr id="0" name=""/>
        <dsp:cNvSpPr/>
      </dsp:nvSpPr>
      <dsp:spPr>
        <a:xfrm>
          <a:off x="226784" y="574770"/>
          <a:ext cx="412335" cy="412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45C425-F827-48F9-938A-F441ED65EB68}">
      <dsp:nvSpPr>
        <dsp:cNvPr id="0" name=""/>
        <dsp:cNvSpPr/>
      </dsp:nvSpPr>
      <dsp:spPr>
        <a:xfrm>
          <a:off x="865904" y="406087"/>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1022350">
            <a:lnSpc>
              <a:spcPct val="100000"/>
            </a:lnSpc>
            <a:spcBef>
              <a:spcPct val="0"/>
            </a:spcBef>
            <a:spcAft>
              <a:spcPct val="35000"/>
            </a:spcAft>
            <a:buNone/>
          </a:pPr>
          <a:r>
            <a:rPr lang="en-IN" sz="2300" b="1" kern="1200" dirty="0">
              <a:solidFill>
                <a:schemeClr val="bg1"/>
              </a:solidFill>
            </a:rPr>
            <a:t>Early Intervention and Prevention, Learning and Skill Development</a:t>
          </a:r>
          <a:endParaRPr lang="en-US" sz="2300" b="1" kern="1200" dirty="0">
            <a:solidFill>
              <a:schemeClr val="bg1"/>
            </a:solidFill>
          </a:endParaRPr>
        </a:p>
      </dsp:txBody>
      <dsp:txXfrm>
        <a:off x="865904" y="406087"/>
        <a:ext cx="9688669" cy="749700"/>
      </dsp:txXfrm>
    </dsp:sp>
    <dsp:sp modelId="{E98AECCA-BEAE-4380-988A-6E79A45ADC0B}">
      <dsp:nvSpPr>
        <dsp:cNvPr id="0" name=""/>
        <dsp:cNvSpPr/>
      </dsp:nvSpPr>
      <dsp:spPr>
        <a:xfrm>
          <a:off x="0" y="1343214"/>
          <a:ext cx="10554574" cy="7497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26010-C03F-42A4-8834-497E4FCA6AF9}">
      <dsp:nvSpPr>
        <dsp:cNvPr id="0" name=""/>
        <dsp:cNvSpPr/>
      </dsp:nvSpPr>
      <dsp:spPr>
        <a:xfrm>
          <a:off x="226784" y="1511896"/>
          <a:ext cx="412335" cy="412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C3126-D9D8-45CA-BD9C-4D12F44C888B}">
      <dsp:nvSpPr>
        <dsp:cNvPr id="0" name=""/>
        <dsp:cNvSpPr/>
      </dsp:nvSpPr>
      <dsp:spPr>
        <a:xfrm>
          <a:off x="865904" y="1343214"/>
          <a:ext cx="9688669" cy="74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343" tIns="79343" rIns="79343" bIns="79343" numCol="1" spcCol="1270" anchor="ctr" anchorCtr="0">
          <a:noAutofit/>
        </a:bodyPr>
        <a:lstStyle/>
        <a:p>
          <a:pPr marL="0" lvl="0" indent="0" algn="l" defTabSz="1022350">
            <a:lnSpc>
              <a:spcPct val="100000"/>
            </a:lnSpc>
            <a:spcBef>
              <a:spcPct val="0"/>
            </a:spcBef>
            <a:spcAft>
              <a:spcPct val="35000"/>
            </a:spcAft>
            <a:buNone/>
          </a:pPr>
          <a:r>
            <a:rPr lang="en-IN" sz="2300" b="1" kern="1200" dirty="0">
              <a:solidFill>
                <a:schemeClr val="bg1"/>
              </a:solidFill>
            </a:rPr>
            <a:t>Resource Optimization</a:t>
          </a:r>
          <a:endParaRPr lang="en-US" sz="2300" b="1" kern="1200" dirty="0">
            <a:solidFill>
              <a:schemeClr val="bg1"/>
            </a:solidFill>
          </a:endParaRPr>
        </a:p>
      </dsp:txBody>
      <dsp:txXfrm>
        <a:off x="865904" y="1343214"/>
        <a:ext cx="9688669" cy="749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14E97-1409-4F00-8274-388EB8B411DA}">
      <dsp:nvSpPr>
        <dsp:cNvPr id="0" name=""/>
        <dsp:cNvSpPr/>
      </dsp:nvSpPr>
      <dsp:spPr>
        <a:xfrm>
          <a:off x="726876" y="1933617"/>
          <a:ext cx="882942" cy="882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2034D-0692-419A-9464-251E977985C2}">
      <dsp:nvSpPr>
        <dsp:cNvPr id="0" name=""/>
        <dsp:cNvSpPr/>
      </dsp:nvSpPr>
      <dsp:spPr>
        <a:xfrm>
          <a:off x="182747" y="2917676"/>
          <a:ext cx="19620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Logistic Regression</a:t>
          </a:r>
        </a:p>
      </dsp:txBody>
      <dsp:txXfrm>
        <a:off x="182747" y="2917676"/>
        <a:ext cx="1962094" cy="720000"/>
      </dsp:txXfrm>
    </dsp:sp>
    <dsp:sp modelId="{EDEADEDD-A93E-4A13-A707-F6BEB42D5FF4}">
      <dsp:nvSpPr>
        <dsp:cNvPr id="0" name=""/>
        <dsp:cNvSpPr/>
      </dsp:nvSpPr>
      <dsp:spPr>
        <a:xfrm>
          <a:off x="4944463" y="2036945"/>
          <a:ext cx="882942" cy="88294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C1165-CF60-4F71-B96B-DFFF4CDE16ED}">
      <dsp:nvSpPr>
        <dsp:cNvPr id="0" name=""/>
        <dsp:cNvSpPr/>
      </dsp:nvSpPr>
      <dsp:spPr>
        <a:xfrm>
          <a:off x="4426874" y="3128670"/>
          <a:ext cx="1962094" cy="296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Random Forest</a:t>
          </a:r>
        </a:p>
      </dsp:txBody>
      <dsp:txXfrm>
        <a:off x="4426874" y="3128670"/>
        <a:ext cx="1962094" cy="296834"/>
      </dsp:txXfrm>
    </dsp:sp>
    <dsp:sp modelId="{33B357F0-E439-4A16-9578-990A6E4284BD}">
      <dsp:nvSpPr>
        <dsp:cNvPr id="0" name=""/>
        <dsp:cNvSpPr/>
      </dsp:nvSpPr>
      <dsp:spPr>
        <a:xfrm>
          <a:off x="2864561" y="493018"/>
          <a:ext cx="882942" cy="882942"/>
        </a:xfrm>
        <a:prstGeom prst="rect">
          <a:avLst/>
        </a:prstGeom>
        <a:blipFill>
          <a:blip xmlns:r="http://schemas.openxmlformats.org/officeDocument/2006/relationships" r:embed="rId5"/>
          <a:srcRect/>
          <a:stretch>
            <a:fillRect l="-96000" r="-9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08B513-B8A1-43B3-9A95-C86FA27DA131}">
      <dsp:nvSpPr>
        <dsp:cNvPr id="0" name=""/>
        <dsp:cNvSpPr/>
      </dsp:nvSpPr>
      <dsp:spPr>
        <a:xfrm>
          <a:off x="2345445" y="1399844"/>
          <a:ext cx="1962094" cy="35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Py-Spark</a:t>
          </a:r>
        </a:p>
      </dsp:txBody>
      <dsp:txXfrm>
        <a:off x="2345445" y="1399844"/>
        <a:ext cx="1962094" cy="35795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16-11-2023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029762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2</a:t>
            </a:fld>
            <a:endParaRPr lang="en-US"/>
          </a:p>
        </p:txBody>
      </p:sp>
    </p:spTree>
    <p:extLst>
      <p:ext uri="{BB962C8B-B14F-4D97-AF65-F5344CB8AC3E}">
        <p14:creationId xmlns:p14="http://schemas.microsoft.com/office/powerpoint/2010/main" val="340227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15</a:t>
            </a:fld>
            <a:endParaRPr lang="en-US"/>
          </a:p>
        </p:txBody>
      </p:sp>
    </p:spTree>
    <p:extLst>
      <p:ext uri="{BB962C8B-B14F-4D97-AF65-F5344CB8AC3E}">
        <p14:creationId xmlns:p14="http://schemas.microsoft.com/office/powerpoint/2010/main" val="206926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16</a:t>
            </a:fld>
            <a:endParaRPr lang="en-US"/>
          </a:p>
        </p:txBody>
      </p:sp>
    </p:spTree>
    <p:extLst>
      <p:ext uri="{BB962C8B-B14F-4D97-AF65-F5344CB8AC3E}">
        <p14:creationId xmlns:p14="http://schemas.microsoft.com/office/powerpoint/2010/main" val="263827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17</a:t>
            </a:fld>
            <a:endParaRPr lang="en-US"/>
          </a:p>
        </p:txBody>
      </p:sp>
    </p:spTree>
    <p:extLst>
      <p:ext uri="{BB962C8B-B14F-4D97-AF65-F5344CB8AC3E}">
        <p14:creationId xmlns:p14="http://schemas.microsoft.com/office/powerpoint/2010/main" val="17553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18</a:t>
            </a:fld>
            <a:endParaRPr lang="en-US"/>
          </a:p>
        </p:txBody>
      </p:sp>
    </p:spTree>
    <p:extLst>
      <p:ext uri="{BB962C8B-B14F-4D97-AF65-F5344CB8AC3E}">
        <p14:creationId xmlns:p14="http://schemas.microsoft.com/office/powerpoint/2010/main" val="170762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19</a:t>
            </a:fld>
            <a:endParaRPr lang="en-US"/>
          </a:p>
        </p:txBody>
      </p:sp>
    </p:spTree>
    <p:extLst>
      <p:ext uri="{BB962C8B-B14F-4D97-AF65-F5344CB8AC3E}">
        <p14:creationId xmlns:p14="http://schemas.microsoft.com/office/powerpoint/2010/main" val="361875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E8BD47-A728-4C15-ACCB-72F3968591FE}" type="slidenum">
              <a:rPr lang="en-US" smtClean="0"/>
              <a:pPr/>
              <a:t>20</a:t>
            </a:fld>
            <a:endParaRPr lang="en-US"/>
          </a:p>
        </p:txBody>
      </p:sp>
    </p:spTree>
    <p:extLst>
      <p:ext uri="{BB962C8B-B14F-4D97-AF65-F5344CB8AC3E}">
        <p14:creationId xmlns:p14="http://schemas.microsoft.com/office/powerpoint/2010/main" val="348655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3</a:t>
            </a:fld>
            <a:endParaRPr lang="en-US"/>
          </a:p>
        </p:txBody>
      </p:sp>
    </p:spTree>
    <p:extLst>
      <p:ext uri="{BB962C8B-B14F-4D97-AF65-F5344CB8AC3E}">
        <p14:creationId xmlns:p14="http://schemas.microsoft.com/office/powerpoint/2010/main" val="399985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7</a:t>
            </a:fld>
            <a:endParaRPr lang="en-US"/>
          </a:p>
        </p:txBody>
      </p:sp>
    </p:spTree>
    <p:extLst>
      <p:ext uri="{BB962C8B-B14F-4D97-AF65-F5344CB8AC3E}">
        <p14:creationId xmlns:p14="http://schemas.microsoft.com/office/powerpoint/2010/main" val="398338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8</a:t>
            </a:fld>
            <a:endParaRPr lang="en-US"/>
          </a:p>
        </p:txBody>
      </p:sp>
    </p:spTree>
    <p:extLst>
      <p:ext uri="{BB962C8B-B14F-4D97-AF65-F5344CB8AC3E}">
        <p14:creationId xmlns:p14="http://schemas.microsoft.com/office/powerpoint/2010/main" val="172844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10</a:t>
            </a:fld>
            <a:endParaRPr lang="en-US"/>
          </a:p>
        </p:txBody>
      </p:sp>
    </p:spTree>
    <p:extLst>
      <p:ext uri="{BB962C8B-B14F-4D97-AF65-F5344CB8AC3E}">
        <p14:creationId xmlns:p14="http://schemas.microsoft.com/office/powerpoint/2010/main" val="284443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11</a:t>
            </a:fld>
            <a:endParaRPr lang="en-US"/>
          </a:p>
        </p:txBody>
      </p:sp>
    </p:spTree>
    <p:extLst>
      <p:ext uri="{BB962C8B-B14F-4D97-AF65-F5344CB8AC3E}">
        <p14:creationId xmlns:p14="http://schemas.microsoft.com/office/powerpoint/2010/main" val="221462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12</a:t>
            </a:fld>
            <a:endParaRPr lang="en-US"/>
          </a:p>
        </p:txBody>
      </p:sp>
    </p:spTree>
    <p:extLst>
      <p:ext uri="{BB962C8B-B14F-4D97-AF65-F5344CB8AC3E}">
        <p14:creationId xmlns:p14="http://schemas.microsoft.com/office/powerpoint/2010/main" val="3810299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13</a:t>
            </a:fld>
            <a:endParaRPr lang="en-US"/>
          </a:p>
        </p:txBody>
      </p:sp>
    </p:spTree>
    <p:extLst>
      <p:ext uri="{BB962C8B-B14F-4D97-AF65-F5344CB8AC3E}">
        <p14:creationId xmlns:p14="http://schemas.microsoft.com/office/powerpoint/2010/main" val="59073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8BD47-A728-4C15-ACCB-72F3968591FE}" type="slidenum">
              <a:rPr lang="en-US" smtClean="0"/>
              <a:pPr/>
              <a:t>14</a:t>
            </a:fld>
            <a:endParaRPr lang="en-US"/>
          </a:p>
        </p:txBody>
      </p:sp>
    </p:spTree>
    <p:extLst>
      <p:ext uri="{BB962C8B-B14F-4D97-AF65-F5344CB8AC3E}">
        <p14:creationId xmlns:p14="http://schemas.microsoft.com/office/powerpoint/2010/main" val="978375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55126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032433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29717467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Final project Presentation, 21AIE214</a:t>
            </a:r>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54771858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11412405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08383830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Final project Presentation, 21AIE214</a:t>
            </a:r>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346904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Final project Presentation, 21AIE214</a:t>
            </a:r>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37312237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94440546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Final project Presentation, 21AIE214</a:t>
            </a:r>
          </a:p>
        </p:txBody>
      </p:sp>
      <p:sp>
        <p:nvSpPr>
          <p:cNvPr id="9" name="Slide Number Placeholder 8"/>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6229164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Final project Presentation, 21AIE214</a:t>
            </a:r>
          </a:p>
        </p:txBody>
      </p:sp>
      <p:sp>
        <p:nvSpPr>
          <p:cNvPr id="5" name="Slide Number Placeholder 4"/>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87117317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Final project Presentation, 21AIE214</a:t>
            </a:r>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20946601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Final project Presentation, 21AIE214</a:t>
            </a:r>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1426475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US"/>
              <a:t>Final project Presentation, 21AIE214</a:t>
            </a:r>
          </a:p>
        </p:txBody>
      </p:sp>
      <p:sp>
        <p:nvSpPr>
          <p:cNvPr id="7" name="Slide Number Placeholder 6"/>
          <p:cNvSpPr>
            <a:spLocks noGrp="1"/>
          </p:cNvSpPr>
          <p:nvPr>
            <p:ph type="sldNum" sz="quarter" idx="12"/>
          </p:nvPr>
        </p:nvSpPr>
        <p:spPr>
          <a:xfrm>
            <a:off x="4862689" y="5915888"/>
            <a:ext cx="1062155" cy="490599"/>
          </a:xfrm>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848511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Final project Presentation, 21AIE214</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020493099"/>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5118727"/>
            <a:ext cx="4590899" cy="1510975"/>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350103" y="5185407"/>
            <a:ext cx="5706534" cy="1323439"/>
          </a:xfrm>
          <a:prstGeom prst="rect">
            <a:avLst/>
          </a:prstGeom>
          <a:noFill/>
        </p:spPr>
        <p:txBody>
          <a:bodyPr wrap="square" lIns="91440" tIns="45720" rIns="91440" bIns="45720" rtlCol="0" anchor="t">
            <a:spAutoFit/>
          </a:bodyPr>
          <a:lstStyle/>
          <a:p>
            <a:r>
              <a:rPr lang="en-US" sz="2000" b="1" dirty="0">
                <a:latin typeface="Georgia" panose="02040502050405020303" pitchFamily="18" charset="0"/>
                <a:cs typeface="Times New Roman" panose="02020603050405020304" pitchFamily="18" charset="0"/>
              </a:rPr>
              <a:t>Date:16/11/23</a:t>
            </a:r>
          </a:p>
          <a:p>
            <a:r>
              <a:rPr lang="en-US" sz="2000" b="1" dirty="0">
                <a:latin typeface="Georgia" panose="02040502050405020303" pitchFamily="18" charset="0"/>
                <a:cs typeface="Times New Roman" panose="02020603050405020304" pitchFamily="18" charset="0"/>
              </a:rPr>
              <a:t>Course :Big Data &amp; DBMS</a:t>
            </a:r>
          </a:p>
          <a:p>
            <a:r>
              <a:rPr lang="en-US" sz="2000" b="1" dirty="0">
                <a:latin typeface="Georgia" panose="02040502050405020303" pitchFamily="18" charset="0"/>
                <a:cs typeface="Times New Roman" panose="02020603050405020304" pitchFamily="18" charset="0"/>
              </a:rPr>
              <a:t>Manju Ma’am </a:t>
            </a:r>
          </a:p>
          <a:p>
            <a:r>
              <a:rPr lang="en-US" sz="2000" b="1" dirty="0">
                <a:latin typeface="Georgia"/>
                <a:cs typeface="Times New Roman"/>
              </a:rPr>
              <a:t>AI 5</a:t>
            </a:r>
            <a:r>
              <a:rPr lang="en-US" sz="2000" b="1" baseline="30000" dirty="0">
                <a:latin typeface="Georgia"/>
                <a:cs typeface="Times New Roman"/>
              </a:rPr>
              <a:t>th</a:t>
            </a:r>
            <a:r>
              <a:rPr lang="en-US" sz="2000" b="1" dirty="0">
                <a:latin typeface="Georgia"/>
                <a:cs typeface="Times New Roman"/>
              </a:rPr>
              <a:t>  Sem –E Sec</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6998"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06A3B953-744B-3D4F-8898-C0158B157C87}"/>
              </a:ext>
            </a:extLst>
          </p:cNvPr>
          <p:cNvSpPr/>
          <p:nvPr/>
        </p:nvSpPr>
        <p:spPr>
          <a:xfrm>
            <a:off x="414342" y="600767"/>
            <a:ext cx="11487140" cy="1631216"/>
          </a:xfrm>
          <a:prstGeom prst="rect">
            <a:avLst/>
          </a:prstGeom>
          <a:noFill/>
        </p:spPr>
        <p:txBody>
          <a:bodyPr wrap="square" lIns="91440" tIns="45720" rIns="91440" bIns="45720" anchor="t">
            <a:spAutoFit/>
          </a:bodyPr>
          <a:lstStyle/>
          <a:p>
            <a:pPr algn="ctr" defTabSz="914400"/>
            <a:r>
              <a:rPr lang="en-US" sz="2600" dirty="0">
                <a:solidFill>
                  <a:prstClr val="white"/>
                </a:solidFill>
                <a:latin typeface="Georgia" panose="02040502050405020303" pitchFamily="18" charset="0"/>
              </a:rPr>
              <a:t>CASE STUDY</a:t>
            </a:r>
          </a:p>
          <a:p>
            <a:pPr algn="ctr" defTabSz="914400"/>
            <a:r>
              <a:rPr lang="en-US" sz="2600" dirty="0">
                <a:solidFill>
                  <a:prstClr val="white"/>
                </a:solidFill>
                <a:latin typeface="Georgia" panose="02040502050405020303" pitchFamily="18" charset="0"/>
              </a:rPr>
              <a:t> on</a:t>
            </a:r>
          </a:p>
          <a:p>
            <a:pPr algn="ctr" defTabSz="914400"/>
            <a:r>
              <a:rPr lang="en-US" sz="4800" b="1" dirty="0">
                <a:solidFill>
                  <a:prstClr val="white"/>
                </a:solidFill>
                <a:latin typeface="Georgia" panose="02040502050405020303" pitchFamily="18" charset="0"/>
              </a:rPr>
              <a:t>DIABETES PREDICTION</a:t>
            </a:r>
            <a:endParaRPr lang="en-US" sz="4800" b="1" dirty="0">
              <a:solidFill>
                <a:schemeClr val="bg1"/>
              </a:solidFill>
              <a:latin typeface="Georgia"/>
            </a:endParaRPr>
          </a:p>
        </p:txBody>
      </p:sp>
      <p:sp>
        <p:nvSpPr>
          <p:cNvPr id="11" name="TextBox 10">
            <a:extLst>
              <a:ext uri="{FF2B5EF4-FFF2-40B4-BE49-F238E27FC236}">
                <a16:creationId xmlns:a16="http://schemas.microsoft.com/office/drawing/2014/main" id="{BE776D66-1F2F-B348-8DC7-42BD5D86556D}"/>
              </a:ext>
            </a:extLst>
          </p:cNvPr>
          <p:cNvSpPr txBox="1"/>
          <p:nvPr/>
        </p:nvSpPr>
        <p:spPr>
          <a:xfrm>
            <a:off x="3327298" y="2833323"/>
            <a:ext cx="5876072" cy="163121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cs typeface="Times New Roman" panose="02020603050405020304" pitchFamily="18" charset="0"/>
              </a:rPr>
              <a:t>Team Members</a:t>
            </a:r>
          </a:p>
          <a:p>
            <a:endParaRPr lang="en-US" sz="2000" b="1" dirty="0">
              <a:solidFill>
                <a:schemeClr val="bg1"/>
              </a:solidFill>
              <a:latin typeface="Georgia" panose="02040502050405020303" pitchFamily="18" charset="0"/>
              <a:cs typeface="Times New Roman" panose="02020603050405020304" pitchFamily="18" charset="0"/>
            </a:endParaRPr>
          </a:p>
          <a:p>
            <a:r>
              <a:rPr lang="en-US" sz="2000" b="1" dirty="0">
                <a:solidFill>
                  <a:schemeClr val="bg1"/>
                </a:solidFill>
                <a:latin typeface="Georgia" panose="02040502050405020303" pitchFamily="18" charset="0"/>
                <a:cs typeface="Times New Roman" panose="02020603050405020304" pitchFamily="18" charset="0"/>
              </a:rPr>
              <a:t>B.SAI ABHISHEK           BL.EN.U4AIE21015</a:t>
            </a:r>
          </a:p>
          <a:p>
            <a:r>
              <a:rPr lang="en-US" sz="2000" b="1" dirty="0">
                <a:solidFill>
                  <a:schemeClr val="bg1"/>
                </a:solidFill>
                <a:latin typeface="Georgia" panose="02040502050405020303" pitchFamily="18" charset="0"/>
                <a:cs typeface="Times New Roman" panose="02020603050405020304" pitchFamily="18" charset="0"/>
              </a:rPr>
              <a:t>B.RUCHITH BALAJI     BL.EN.U4AIE21017 </a:t>
            </a:r>
          </a:p>
          <a:p>
            <a:r>
              <a:rPr lang="en-US" sz="2000" b="1" dirty="0">
                <a:solidFill>
                  <a:schemeClr val="bg1"/>
                </a:solidFill>
                <a:latin typeface="Georgia" panose="02040502050405020303" pitchFamily="18" charset="0"/>
                <a:cs typeface="Times New Roman" panose="02020603050405020304" pitchFamily="18" charset="0"/>
              </a:rPr>
              <a:t>CHILLAKURU HARI     BL.EN.U4AIE21038</a:t>
            </a:r>
          </a:p>
        </p:txBody>
      </p:sp>
      <p:pic>
        <p:nvPicPr>
          <p:cNvPr id="2" name="Picture 1" descr="A picture containing drawing&#10;&#10;Description automatically generated">
            <a:extLst>
              <a:ext uri="{FF2B5EF4-FFF2-40B4-BE49-F238E27FC236}">
                <a16:creationId xmlns:a16="http://schemas.microsoft.com/office/drawing/2014/main" id="{DAE7BE63-89C1-63ED-8E86-BE6B805CD368}"/>
              </a:ext>
            </a:extLst>
          </p:cNvPr>
          <p:cNvPicPr>
            <a:picLocks noChangeAspect="1"/>
          </p:cNvPicPr>
          <p:nvPr/>
        </p:nvPicPr>
        <p:blipFill>
          <a:blip r:embed="rId2"/>
          <a:stretch>
            <a:fillRect/>
          </a:stretch>
        </p:blipFill>
        <p:spPr>
          <a:xfrm>
            <a:off x="9801606" y="0"/>
            <a:ext cx="2390394" cy="786736"/>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51513"/>
            <a:ext cx="10571998" cy="970450"/>
          </a:xfrm>
        </p:spPr>
        <p:txBody>
          <a:bodyPr/>
          <a:lstStyle/>
          <a:p>
            <a:r>
              <a:rPr lang="en-US" b="1" dirty="0">
                <a:cs typeface="Times New Roman" panose="02020603050405020304" pitchFamily="18" charset="0"/>
              </a:rPr>
              <a:t>Proposed Framework</a:t>
            </a:r>
          </a:p>
        </p:txBody>
      </p:sp>
      <p:sp>
        <p:nvSpPr>
          <p:cNvPr id="3" name="Content Placeholder 2"/>
          <p:cNvSpPr>
            <a:spLocks noGrp="1"/>
          </p:cNvSpPr>
          <p:nvPr>
            <p:ph idx="1"/>
          </p:nvPr>
        </p:nvSpPr>
        <p:spPr>
          <a:xfrm>
            <a:off x="341194" y="770103"/>
            <a:ext cx="9869606" cy="750788"/>
          </a:xfrm>
        </p:spPr>
        <p:txBody>
          <a:bodyPr>
            <a:noAutofit/>
          </a:bodyPr>
          <a:lstStyle/>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endParaRPr lang="en-US" sz="2000" dirty="0"/>
          </a:p>
        </p:txBody>
      </p:sp>
      <p:sp>
        <p:nvSpPr>
          <p:cNvPr id="6" name="TextBox 5"/>
          <p:cNvSpPr txBox="1"/>
          <p:nvPr/>
        </p:nvSpPr>
        <p:spPr>
          <a:xfrm>
            <a:off x="810000" y="3170417"/>
            <a:ext cx="10392508" cy="923330"/>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effectLst/>
                <a:latin typeface="+mj-lt"/>
              </a:rPr>
              <a:t>Logistic regression is an example of supervised learning. It is used to calculate or predict the probability of a binary (yes/no) event occurring.</a:t>
            </a:r>
            <a:endParaRPr lang="en-IN" dirty="0">
              <a:solidFill>
                <a:srgbClr val="374151"/>
              </a:solidFill>
              <a:latin typeface="Söhne"/>
            </a:endParaRPr>
          </a:p>
          <a:p>
            <a:pPr marL="285750" indent="-285750">
              <a:buFont typeface="Courier New" panose="02070309020205020404" pitchFamily="49" charset="0"/>
              <a:buChar char="o"/>
            </a:pPr>
            <a:endParaRPr lang="en-IN" b="0" i="0" dirty="0">
              <a:solidFill>
                <a:srgbClr val="374151"/>
              </a:solidFill>
              <a:effectLst/>
              <a:latin typeface="Söhne"/>
            </a:endParaRPr>
          </a:p>
        </p:txBody>
      </p:sp>
      <p:sp>
        <p:nvSpPr>
          <p:cNvPr id="5" name="Content Placeholder 2">
            <a:extLst>
              <a:ext uri="{FF2B5EF4-FFF2-40B4-BE49-F238E27FC236}">
                <a16:creationId xmlns:a16="http://schemas.microsoft.com/office/drawing/2014/main" id="{F503A884-FBB6-BCC3-63FF-7EEF77DF4550}"/>
              </a:ext>
            </a:extLst>
          </p:cNvPr>
          <p:cNvSpPr txBox="1">
            <a:spLocks/>
          </p:cNvSpPr>
          <p:nvPr/>
        </p:nvSpPr>
        <p:spPr>
          <a:xfrm>
            <a:off x="1044100" y="4047580"/>
            <a:ext cx="9869606" cy="75078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lnSpc>
                <a:spcPct val="150000"/>
              </a:lnSpc>
              <a:buFont typeface="Wingdings 2" charset="2"/>
              <a:buNone/>
            </a:pPr>
            <a:endParaRPr lang="en-US" sz="2000">
              <a:latin typeface="Times New Roman" pitchFamily="18" charset="0"/>
              <a:cs typeface="Times New Roman" pitchFamily="18" charset="0"/>
            </a:endParaRPr>
          </a:p>
          <a:p>
            <a:pPr algn="just">
              <a:lnSpc>
                <a:spcPct val="150000"/>
              </a:lnSpc>
              <a:buFont typeface="Wingdings" pitchFamily="2" charset="2"/>
              <a:buChar char="Ø"/>
            </a:pPr>
            <a:endParaRPr lang="en-US" sz="2000">
              <a:latin typeface="Times New Roman" pitchFamily="18" charset="0"/>
              <a:cs typeface="Times New Roman" pitchFamily="18" charset="0"/>
            </a:endParaRPr>
          </a:p>
          <a:p>
            <a:pPr algn="just">
              <a:lnSpc>
                <a:spcPct val="150000"/>
              </a:lnSpc>
              <a:buFont typeface="Wingdings" pitchFamily="2" charset="2"/>
              <a:buChar char="Ø"/>
            </a:pPr>
            <a:endParaRPr lang="en-US" sz="2000">
              <a:latin typeface="Times New Roman" pitchFamily="18" charset="0"/>
              <a:cs typeface="Times New Roman" pitchFamily="18" charset="0"/>
            </a:endParaRPr>
          </a:p>
          <a:p>
            <a:endParaRPr lang="en-US" sz="2000" dirty="0"/>
          </a:p>
        </p:txBody>
      </p:sp>
      <p:sp>
        <p:nvSpPr>
          <p:cNvPr id="7" name="Title 1">
            <a:extLst>
              <a:ext uri="{FF2B5EF4-FFF2-40B4-BE49-F238E27FC236}">
                <a16:creationId xmlns:a16="http://schemas.microsoft.com/office/drawing/2014/main" id="{5382CF49-093F-7B67-CAD7-7A1984F95606}"/>
              </a:ext>
            </a:extLst>
          </p:cNvPr>
          <p:cNvSpPr txBox="1">
            <a:spLocks/>
          </p:cNvSpPr>
          <p:nvPr/>
        </p:nvSpPr>
        <p:spPr>
          <a:xfrm>
            <a:off x="810000" y="2099297"/>
            <a:ext cx="10571998" cy="51903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cs typeface="Times New Roman" panose="02020603050405020304" pitchFamily="18" charset="0"/>
              </a:rPr>
              <a:t>Logistic Regression (</a:t>
            </a:r>
            <a:r>
              <a:rPr lang="en-US" sz="2400" dirty="0" err="1">
                <a:cs typeface="Times New Roman" panose="02020603050405020304" pitchFamily="18" charset="0"/>
              </a:rPr>
              <a:t>Py</a:t>
            </a:r>
            <a:r>
              <a:rPr lang="en-US" sz="2400" dirty="0">
                <a:cs typeface="Times New Roman" panose="02020603050405020304" pitchFamily="18" charset="0"/>
              </a:rPr>
              <a:t>-spark)</a:t>
            </a:r>
          </a:p>
        </p:txBody>
      </p:sp>
      <p:sp>
        <p:nvSpPr>
          <p:cNvPr id="9" name="TextBox 8">
            <a:extLst>
              <a:ext uri="{FF2B5EF4-FFF2-40B4-BE49-F238E27FC236}">
                <a16:creationId xmlns:a16="http://schemas.microsoft.com/office/drawing/2014/main" id="{A196A93C-50B7-9FE7-1A4B-E6615ED334D7}"/>
              </a:ext>
            </a:extLst>
          </p:cNvPr>
          <p:cNvSpPr txBox="1"/>
          <p:nvPr/>
        </p:nvSpPr>
        <p:spPr>
          <a:xfrm>
            <a:off x="810000" y="4101821"/>
            <a:ext cx="6102220" cy="923330"/>
          </a:xfrm>
          <a:prstGeom prst="rect">
            <a:avLst/>
          </a:prstGeom>
          <a:noFill/>
        </p:spPr>
        <p:txBody>
          <a:bodyPr wrap="square">
            <a:spAutoFit/>
          </a:bodyPr>
          <a:lstStyle/>
          <a:p>
            <a:pPr marL="285750" indent="-285750">
              <a:buFont typeface="Courier New" panose="02070309020205020404" pitchFamily="49" charset="0"/>
              <a:buChar char="o"/>
            </a:pPr>
            <a:r>
              <a:rPr lang="en-IN" b="0" i="0" dirty="0">
                <a:effectLst/>
                <a:latin typeface="+mj-lt"/>
              </a:rPr>
              <a:t>Binary Classification.</a:t>
            </a:r>
          </a:p>
          <a:p>
            <a:pPr marL="285750" indent="-285750">
              <a:buFont typeface="Courier New" panose="02070309020205020404" pitchFamily="49" charset="0"/>
              <a:buChar char="o"/>
            </a:pPr>
            <a:r>
              <a:rPr lang="en-IN" dirty="0">
                <a:latin typeface="+mj-lt"/>
              </a:rPr>
              <a:t>Model Evaluation.</a:t>
            </a:r>
          </a:p>
          <a:p>
            <a:pPr marL="285750" indent="-285750">
              <a:buFont typeface="Courier New" panose="02070309020205020404" pitchFamily="49" charset="0"/>
              <a:buChar char="o"/>
            </a:pPr>
            <a:r>
              <a:rPr lang="en-IN" b="0" i="0" dirty="0">
                <a:effectLst/>
                <a:latin typeface="+mj-lt"/>
              </a:rPr>
              <a:t>Real-Time Analysis</a:t>
            </a:r>
          </a:p>
        </p:txBody>
      </p:sp>
      <p:pic>
        <p:nvPicPr>
          <p:cNvPr id="10" name="Picture 9">
            <a:extLst>
              <a:ext uri="{FF2B5EF4-FFF2-40B4-BE49-F238E27FC236}">
                <a16:creationId xmlns:a16="http://schemas.microsoft.com/office/drawing/2014/main" id="{AD0E99C3-D06E-7944-8EC6-451228826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3805" y="3927646"/>
            <a:ext cx="2873169" cy="1436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A picture containing drawing&#10;&#10;Description automatically generated">
            <a:extLst>
              <a:ext uri="{FF2B5EF4-FFF2-40B4-BE49-F238E27FC236}">
                <a16:creationId xmlns:a16="http://schemas.microsoft.com/office/drawing/2014/main" id="{6226B123-35F3-A65E-03E6-C832CCDB2806}"/>
              </a:ext>
            </a:extLst>
          </p:cNvPr>
          <p:cNvPicPr>
            <a:picLocks noChangeAspect="1"/>
          </p:cNvPicPr>
          <p:nvPr/>
        </p:nvPicPr>
        <p:blipFill>
          <a:blip r:embed="rId4"/>
          <a:stretch>
            <a:fillRect/>
          </a:stretch>
        </p:blipFill>
        <p:spPr>
          <a:xfrm>
            <a:off x="9801606" y="0"/>
            <a:ext cx="2390394" cy="786736"/>
          </a:xfrm>
          <a:prstGeom prst="rect">
            <a:avLst/>
          </a:prstGeom>
        </p:spPr>
      </p:pic>
    </p:spTree>
    <p:extLst>
      <p:ext uri="{BB962C8B-B14F-4D97-AF65-F5344CB8AC3E}">
        <p14:creationId xmlns:p14="http://schemas.microsoft.com/office/powerpoint/2010/main" val="194131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51513"/>
            <a:ext cx="10571998" cy="970450"/>
          </a:xfrm>
        </p:spPr>
        <p:txBody>
          <a:bodyPr/>
          <a:lstStyle/>
          <a:p>
            <a:r>
              <a:rPr lang="en-US" b="1" dirty="0">
                <a:cs typeface="Times New Roman" panose="02020603050405020304" pitchFamily="18" charset="0"/>
              </a:rPr>
              <a:t>Proposed Framework</a:t>
            </a:r>
          </a:p>
        </p:txBody>
      </p:sp>
      <p:sp>
        <p:nvSpPr>
          <p:cNvPr id="3" name="Content Placeholder 2"/>
          <p:cNvSpPr>
            <a:spLocks noGrp="1"/>
          </p:cNvSpPr>
          <p:nvPr>
            <p:ph idx="1"/>
          </p:nvPr>
        </p:nvSpPr>
        <p:spPr>
          <a:xfrm>
            <a:off x="341194" y="770103"/>
            <a:ext cx="9869606" cy="750788"/>
          </a:xfrm>
        </p:spPr>
        <p:txBody>
          <a:bodyPr>
            <a:noAutofit/>
          </a:bodyPr>
          <a:lstStyle/>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endParaRPr lang="en-US" sz="2000" dirty="0"/>
          </a:p>
        </p:txBody>
      </p:sp>
      <p:sp>
        <p:nvSpPr>
          <p:cNvPr id="7" name="Title 1">
            <a:extLst>
              <a:ext uri="{FF2B5EF4-FFF2-40B4-BE49-F238E27FC236}">
                <a16:creationId xmlns:a16="http://schemas.microsoft.com/office/drawing/2014/main" id="{5382CF49-093F-7B67-CAD7-7A1984F95606}"/>
              </a:ext>
            </a:extLst>
          </p:cNvPr>
          <p:cNvSpPr txBox="1">
            <a:spLocks/>
          </p:cNvSpPr>
          <p:nvPr/>
        </p:nvSpPr>
        <p:spPr>
          <a:xfrm>
            <a:off x="810000" y="2099297"/>
            <a:ext cx="10571998" cy="51903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cs typeface="Times New Roman" panose="02020603050405020304" pitchFamily="18" charset="0"/>
              </a:rPr>
              <a:t>Logistic Regression (</a:t>
            </a:r>
            <a:r>
              <a:rPr lang="en-US" sz="2400" dirty="0" err="1">
                <a:cs typeface="Times New Roman" panose="02020603050405020304" pitchFamily="18" charset="0"/>
              </a:rPr>
              <a:t>Py</a:t>
            </a:r>
            <a:r>
              <a:rPr lang="en-US" sz="2400" dirty="0">
                <a:cs typeface="Times New Roman" panose="02020603050405020304" pitchFamily="18" charset="0"/>
              </a:rPr>
              <a:t>-spark) - Design</a:t>
            </a:r>
          </a:p>
        </p:txBody>
      </p:sp>
      <p:sp>
        <p:nvSpPr>
          <p:cNvPr id="8" name="Rectangle 7">
            <a:extLst>
              <a:ext uri="{FF2B5EF4-FFF2-40B4-BE49-F238E27FC236}">
                <a16:creationId xmlns:a16="http://schemas.microsoft.com/office/drawing/2014/main" id="{81199BCB-410D-1649-A087-DF554C376289}"/>
              </a:ext>
            </a:extLst>
          </p:cNvPr>
          <p:cNvSpPr/>
          <p:nvPr/>
        </p:nvSpPr>
        <p:spPr>
          <a:xfrm>
            <a:off x="2661195" y="2848475"/>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Creating a </a:t>
            </a:r>
          </a:p>
          <a:p>
            <a:pPr algn="ctr"/>
            <a:r>
              <a:rPr lang="en-IN" sz="1350" b="1" dirty="0">
                <a:latin typeface="Times New Roman" panose="02020603050405020304" pitchFamily="18" charset="0"/>
                <a:cs typeface="Times New Roman" panose="02020603050405020304" pitchFamily="18" charset="0"/>
              </a:rPr>
              <a:t>Spark Session</a:t>
            </a:r>
          </a:p>
        </p:txBody>
      </p:sp>
      <p:sp>
        <p:nvSpPr>
          <p:cNvPr id="11" name="Rectangle 10">
            <a:extLst>
              <a:ext uri="{FF2B5EF4-FFF2-40B4-BE49-F238E27FC236}">
                <a16:creationId xmlns:a16="http://schemas.microsoft.com/office/drawing/2014/main" id="{7DC0CBE3-9087-8047-620C-6AF23F1465AF}"/>
              </a:ext>
            </a:extLst>
          </p:cNvPr>
          <p:cNvSpPr/>
          <p:nvPr/>
        </p:nvSpPr>
        <p:spPr>
          <a:xfrm>
            <a:off x="2661195" y="388967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Data Loading</a:t>
            </a:r>
          </a:p>
        </p:txBody>
      </p:sp>
      <p:sp>
        <p:nvSpPr>
          <p:cNvPr id="12" name="Rectangle 11">
            <a:extLst>
              <a:ext uri="{FF2B5EF4-FFF2-40B4-BE49-F238E27FC236}">
                <a16:creationId xmlns:a16="http://schemas.microsoft.com/office/drawing/2014/main" id="{4D0287F1-6691-3B7E-D748-100686C5AE08}"/>
              </a:ext>
            </a:extLst>
          </p:cNvPr>
          <p:cNvSpPr/>
          <p:nvPr/>
        </p:nvSpPr>
        <p:spPr>
          <a:xfrm>
            <a:off x="2661195" y="4930877"/>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Data </a:t>
            </a:r>
          </a:p>
          <a:p>
            <a:pPr algn="ctr"/>
            <a:r>
              <a:rPr lang="en-IN" sz="1350" b="1" dirty="0">
                <a:latin typeface="Times New Roman" panose="02020603050405020304" pitchFamily="18" charset="0"/>
                <a:cs typeface="Times New Roman" panose="02020603050405020304" pitchFamily="18" charset="0"/>
              </a:rPr>
              <a:t>Pre-processing</a:t>
            </a:r>
          </a:p>
        </p:txBody>
      </p:sp>
      <p:sp>
        <p:nvSpPr>
          <p:cNvPr id="13" name="Rectangle 12">
            <a:extLst>
              <a:ext uri="{FF2B5EF4-FFF2-40B4-BE49-F238E27FC236}">
                <a16:creationId xmlns:a16="http://schemas.microsoft.com/office/drawing/2014/main" id="{4EFA5D61-47E1-CF76-AF10-4C18895DDFBD}"/>
              </a:ext>
            </a:extLst>
          </p:cNvPr>
          <p:cNvSpPr/>
          <p:nvPr/>
        </p:nvSpPr>
        <p:spPr>
          <a:xfrm>
            <a:off x="5572273" y="388967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Pipe Lining</a:t>
            </a:r>
          </a:p>
        </p:txBody>
      </p:sp>
      <p:cxnSp>
        <p:nvCxnSpPr>
          <p:cNvPr id="14" name="Straight Arrow Connector 13">
            <a:extLst>
              <a:ext uri="{FF2B5EF4-FFF2-40B4-BE49-F238E27FC236}">
                <a16:creationId xmlns:a16="http://schemas.microsoft.com/office/drawing/2014/main" id="{0990A9B4-3B11-09E0-0021-56A9013478F3}"/>
              </a:ext>
            </a:extLst>
          </p:cNvPr>
          <p:cNvCxnSpPr>
            <a:stCxn id="12" idx="3"/>
            <a:endCxn id="12" idx="3"/>
          </p:cNvCxnSpPr>
          <p:nvPr/>
        </p:nvCxnSpPr>
        <p:spPr>
          <a:xfrm>
            <a:off x="4075656" y="527913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16626D5-D796-14CC-FC86-A5F29B510B07}"/>
              </a:ext>
            </a:extLst>
          </p:cNvPr>
          <p:cNvCxnSpPr>
            <a:cxnSpLocks/>
            <a:stCxn id="12" idx="3"/>
            <a:endCxn id="13" idx="1"/>
          </p:cNvCxnSpPr>
          <p:nvPr/>
        </p:nvCxnSpPr>
        <p:spPr>
          <a:xfrm flipV="1">
            <a:off x="4075658" y="4237933"/>
            <a:ext cx="1496615" cy="104120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75365060-59AC-43D5-EA41-F97AEDD34237}"/>
              </a:ext>
            </a:extLst>
          </p:cNvPr>
          <p:cNvSpPr/>
          <p:nvPr/>
        </p:nvSpPr>
        <p:spPr>
          <a:xfrm>
            <a:off x="5572273" y="493087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Logistic Model </a:t>
            </a:r>
          </a:p>
          <a:p>
            <a:pPr algn="ctr"/>
            <a:r>
              <a:rPr lang="en-IN" sz="1350" b="1" dirty="0">
                <a:latin typeface="Times New Roman" panose="02020603050405020304" pitchFamily="18" charset="0"/>
                <a:cs typeface="Times New Roman" panose="02020603050405020304" pitchFamily="18" charset="0"/>
              </a:rPr>
              <a:t>Creation</a:t>
            </a:r>
          </a:p>
        </p:txBody>
      </p:sp>
      <p:sp>
        <p:nvSpPr>
          <p:cNvPr id="17" name="Rectangle 16">
            <a:extLst>
              <a:ext uri="{FF2B5EF4-FFF2-40B4-BE49-F238E27FC236}">
                <a16:creationId xmlns:a16="http://schemas.microsoft.com/office/drawing/2014/main" id="{96EF7F60-0AFB-2898-B9F8-7D208BEE5029}"/>
              </a:ext>
            </a:extLst>
          </p:cNvPr>
          <p:cNvSpPr/>
          <p:nvPr/>
        </p:nvSpPr>
        <p:spPr>
          <a:xfrm>
            <a:off x="8483350" y="2848474"/>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Dividing  data</a:t>
            </a:r>
          </a:p>
          <a:p>
            <a:pPr algn="ctr"/>
            <a:r>
              <a:rPr lang="en-IN" sz="1350" b="1" dirty="0">
                <a:latin typeface="Times New Roman" panose="02020603050405020304" pitchFamily="18" charset="0"/>
                <a:cs typeface="Times New Roman" panose="02020603050405020304" pitchFamily="18" charset="0"/>
              </a:rPr>
              <a:t>To</a:t>
            </a:r>
          </a:p>
          <a:p>
            <a:pPr algn="ctr"/>
            <a:r>
              <a:rPr lang="en-IN" sz="1350" b="1" dirty="0">
                <a:latin typeface="Times New Roman" panose="02020603050405020304" pitchFamily="18" charset="0"/>
                <a:cs typeface="Times New Roman" panose="02020603050405020304" pitchFamily="18" charset="0"/>
              </a:rPr>
              <a:t>Test , Train</a:t>
            </a:r>
          </a:p>
        </p:txBody>
      </p:sp>
      <p:sp>
        <p:nvSpPr>
          <p:cNvPr id="18" name="Rectangle 17">
            <a:extLst>
              <a:ext uri="{FF2B5EF4-FFF2-40B4-BE49-F238E27FC236}">
                <a16:creationId xmlns:a16="http://schemas.microsoft.com/office/drawing/2014/main" id="{55BD44A1-3C9A-E9C0-B64F-DECF617C5879}"/>
              </a:ext>
            </a:extLst>
          </p:cNvPr>
          <p:cNvSpPr/>
          <p:nvPr/>
        </p:nvSpPr>
        <p:spPr>
          <a:xfrm>
            <a:off x="8483350" y="388967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Fitting the Data</a:t>
            </a:r>
          </a:p>
          <a:p>
            <a:pPr algn="ctr"/>
            <a:r>
              <a:rPr lang="en-IN" sz="1350" b="1" dirty="0">
                <a:latin typeface="Times New Roman" panose="02020603050405020304" pitchFamily="18" charset="0"/>
                <a:cs typeface="Times New Roman" panose="02020603050405020304" pitchFamily="18" charset="0"/>
              </a:rPr>
              <a:t>Into Model</a:t>
            </a:r>
          </a:p>
        </p:txBody>
      </p:sp>
      <p:sp>
        <p:nvSpPr>
          <p:cNvPr id="19" name="Rectangle 18">
            <a:extLst>
              <a:ext uri="{FF2B5EF4-FFF2-40B4-BE49-F238E27FC236}">
                <a16:creationId xmlns:a16="http://schemas.microsoft.com/office/drawing/2014/main" id="{6075446A-8F6F-B950-DEA5-9777C01768D1}"/>
              </a:ext>
            </a:extLst>
          </p:cNvPr>
          <p:cNvSpPr/>
          <p:nvPr/>
        </p:nvSpPr>
        <p:spPr>
          <a:xfrm>
            <a:off x="8483350" y="493444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Predicting</a:t>
            </a:r>
          </a:p>
          <a:p>
            <a:pPr algn="ctr"/>
            <a:r>
              <a:rPr lang="en-IN" sz="1350" b="1" dirty="0">
                <a:latin typeface="Times New Roman" panose="02020603050405020304" pitchFamily="18" charset="0"/>
                <a:cs typeface="Times New Roman" panose="02020603050405020304" pitchFamily="18" charset="0"/>
              </a:rPr>
              <a:t>Diabetes</a:t>
            </a:r>
          </a:p>
        </p:txBody>
      </p:sp>
      <p:sp>
        <p:nvSpPr>
          <p:cNvPr id="20" name="Rectangle 19">
            <a:extLst>
              <a:ext uri="{FF2B5EF4-FFF2-40B4-BE49-F238E27FC236}">
                <a16:creationId xmlns:a16="http://schemas.microsoft.com/office/drawing/2014/main" id="{A290A0C8-8BE0-1D19-A4EA-2D98E4C1EE76}"/>
              </a:ext>
            </a:extLst>
          </p:cNvPr>
          <p:cNvSpPr/>
          <p:nvPr/>
        </p:nvSpPr>
        <p:spPr>
          <a:xfrm>
            <a:off x="5572273" y="5972076"/>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Final Results</a:t>
            </a:r>
          </a:p>
        </p:txBody>
      </p:sp>
      <p:cxnSp>
        <p:nvCxnSpPr>
          <p:cNvPr id="21" name="Straight Arrow Connector 20">
            <a:extLst>
              <a:ext uri="{FF2B5EF4-FFF2-40B4-BE49-F238E27FC236}">
                <a16:creationId xmlns:a16="http://schemas.microsoft.com/office/drawing/2014/main" id="{A06E30C3-C094-C61E-BD65-2B342C198982}"/>
              </a:ext>
            </a:extLst>
          </p:cNvPr>
          <p:cNvCxnSpPr>
            <a:stCxn id="8" idx="2"/>
            <a:endCxn id="11" idx="0"/>
          </p:cNvCxnSpPr>
          <p:nvPr/>
        </p:nvCxnSpPr>
        <p:spPr>
          <a:xfrm>
            <a:off x="3368424" y="3544988"/>
            <a:ext cx="0" cy="344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18468BE-4EA2-8798-1B39-F589C13A362E}"/>
              </a:ext>
            </a:extLst>
          </p:cNvPr>
          <p:cNvCxnSpPr>
            <a:stCxn id="11" idx="2"/>
            <a:endCxn id="12" idx="0"/>
          </p:cNvCxnSpPr>
          <p:nvPr/>
        </p:nvCxnSpPr>
        <p:spPr>
          <a:xfrm>
            <a:off x="3368424" y="4586189"/>
            <a:ext cx="0" cy="3446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3076563-AC53-A1AC-1D71-CB1088CEC7E8}"/>
              </a:ext>
            </a:extLst>
          </p:cNvPr>
          <p:cNvCxnSpPr>
            <a:cxnSpLocks/>
            <a:stCxn id="13" idx="3"/>
            <a:endCxn id="18" idx="1"/>
          </p:cNvCxnSpPr>
          <p:nvPr/>
        </p:nvCxnSpPr>
        <p:spPr>
          <a:xfrm>
            <a:off x="6986736" y="4237931"/>
            <a:ext cx="14966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8430573-B319-BF33-690A-5C4381FFF963}"/>
              </a:ext>
            </a:extLst>
          </p:cNvPr>
          <p:cNvCxnSpPr>
            <a:cxnSpLocks/>
          </p:cNvCxnSpPr>
          <p:nvPr/>
        </p:nvCxnSpPr>
        <p:spPr>
          <a:xfrm>
            <a:off x="6986736" y="4237930"/>
            <a:ext cx="14966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EE17986-32DB-EE0E-7B47-3FD52A5F2CB5}"/>
              </a:ext>
            </a:extLst>
          </p:cNvPr>
          <p:cNvCxnSpPr>
            <a:cxnSpLocks/>
            <a:endCxn id="18" idx="0"/>
          </p:cNvCxnSpPr>
          <p:nvPr/>
        </p:nvCxnSpPr>
        <p:spPr>
          <a:xfrm>
            <a:off x="9190580" y="3544988"/>
            <a:ext cx="0" cy="344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AA45C85D-124B-63B7-7AC3-F98BB05607E3}"/>
              </a:ext>
            </a:extLst>
          </p:cNvPr>
          <p:cNvCxnSpPr>
            <a:cxnSpLocks/>
            <a:stCxn id="18" idx="2"/>
            <a:endCxn id="19" idx="0"/>
          </p:cNvCxnSpPr>
          <p:nvPr/>
        </p:nvCxnSpPr>
        <p:spPr>
          <a:xfrm>
            <a:off x="9190580" y="4586190"/>
            <a:ext cx="0" cy="3482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677A47B-40CE-6DA3-6FB2-667284C0E6F5}"/>
              </a:ext>
            </a:extLst>
          </p:cNvPr>
          <p:cNvCxnSpPr>
            <a:cxnSpLocks/>
            <a:endCxn id="16" idx="3"/>
          </p:cNvCxnSpPr>
          <p:nvPr/>
        </p:nvCxnSpPr>
        <p:spPr>
          <a:xfrm flipH="1">
            <a:off x="6986736" y="5279133"/>
            <a:ext cx="149661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D9C833E4-F7F4-4569-ED36-277D443862E5}"/>
              </a:ext>
            </a:extLst>
          </p:cNvPr>
          <p:cNvCxnSpPr>
            <a:cxnSpLocks/>
            <a:stCxn id="16" idx="2"/>
            <a:endCxn id="20" idx="0"/>
          </p:cNvCxnSpPr>
          <p:nvPr/>
        </p:nvCxnSpPr>
        <p:spPr>
          <a:xfrm>
            <a:off x="6279502" y="5627391"/>
            <a:ext cx="0" cy="344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381FBC49-BA74-B030-4D00-24EE7A4E02F5}"/>
              </a:ext>
            </a:extLst>
          </p:cNvPr>
          <p:cNvCxnSpPr>
            <a:stCxn id="8" idx="2"/>
            <a:endCxn id="11" idx="0"/>
          </p:cNvCxnSpPr>
          <p:nvPr/>
        </p:nvCxnSpPr>
        <p:spPr>
          <a:xfrm>
            <a:off x="3368427" y="3544990"/>
            <a:ext cx="0" cy="344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E8AAC4F5-F2F3-6524-BC22-00CF559724F4}"/>
              </a:ext>
            </a:extLst>
          </p:cNvPr>
          <p:cNvCxnSpPr>
            <a:cxnSpLocks/>
            <a:stCxn id="11" idx="2"/>
            <a:endCxn id="12" idx="0"/>
          </p:cNvCxnSpPr>
          <p:nvPr/>
        </p:nvCxnSpPr>
        <p:spPr>
          <a:xfrm>
            <a:off x="3368427" y="4586191"/>
            <a:ext cx="0" cy="344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D0EE16AB-1D36-81C3-0EA9-F3E055201056}"/>
              </a:ext>
            </a:extLst>
          </p:cNvPr>
          <p:cNvCxnSpPr>
            <a:cxnSpLocks/>
            <a:stCxn id="17" idx="2"/>
            <a:endCxn id="18" idx="0"/>
          </p:cNvCxnSpPr>
          <p:nvPr/>
        </p:nvCxnSpPr>
        <p:spPr>
          <a:xfrm>
            <a:off x="9190582" y="3544989"/>
            <a:ext cx="0" cy="3446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BBC5CF5B-6487-356A-CCA6-B8DEA98C528A}"/>
              </a:ext>
            </a:extLst>
          </p:cNvPr>
          <p:cNvCxnSpPr>
            <a:cxnSpLocks/>
            <a:stCxn id="18" idx="2"/>
            <a:endCxn id="19" idx="0"/>
          </p:cNvCxnSpPr>
          <p:nvPr/>
        </p:nvCxnSpPr>
        <p:spPr>
          <a:xfrm>
            <a:off x="9190582" y="4586191"/>
            <a:ext cx="0" cy="3482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0" name="Straight Arrow Connector 49">
            <a:extLst>
              <a:ext uri="{FF2B5EF4-FFF2-40B4-BE49-F238E27FC236}">
                <a16:creationId xmlns:a16="http://schemas.microsoft.com/office/drawing/2014/main" id="{C49DDE9D-FE0F-121E-C6D6-52D031D17188}"/>
              </a:ext>
            </a:extLst>
          </p:cNvPr>
          <p:cNvCxnSpPr>
            <a:cxnSpLocks/>
            <a:stCxn id="13" idx="3"/>
            <a:endCxn id="18" idx="1"/>
          </p:cNvCxnSpPr>
          <p:nvPr/>
        </p:nvCxnSpPr>
        <p:spPr>
          <a:xfrm>
            <a:off x="6986736" y="4237934"/>
            <a:ext cx="149661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Straight Arrow Connector 52">
            <a:extLst>
              <a:ext uri="{FF2B5EF4-FFF2-40B4-BE49-F238E27FC236}">
                <a16:creationId xmlns:a16="http://schemas.microsoft.com/office/drawing/2014/main" id="{8F62B131-87C4-CA3E-5E95-AA4AFD556815}"/>
              </a:ext>
            </a:extLst>
          </p:cNvPr>
          <p:cNvCxnSpPr>
            <a:cxnSpLocks/>
            <a:stCxn id="19" idx="1"/>
            <a:endCxn id="16" idx="3"/>
          </p:cNvCxnSpPr>
          <p:nvPr/>
        </p:nvCxnSpPr>
        <p:spPr>
          <a:xfrm flipH="1" flipV="1">
            <a:off x="6986736" y="5279134"/>
            <a:ext cx="1496614" cy="35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532810F6-A5EE-7F7F-240F-6EF3FBB00F98}"/>
              </a:ext>
            </a:extLst>
          </p:cNvPr>
          <p:cNvCxnSpPr>
            <a:cxnSpLocks/>
            <a:stCxn id="16" idx="2"/>
            <a:endCxn id="20" idx="0"/>
          </p:cNvCxnSpPr>
          <p:nvPr/>
        </p:nvCxnSpPr>
        <p:spPr>
          <a:xfrm>
            <a:off x="6279505" y="5627391"/>
            <a:ext cx="0" cy="3446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Connector: Elbow 59">
            <a:extLst>
              <a:ext uri="{FF2B5EF4-FFF2-40B4-BE49-F238E27FC236}">
                <a16:creationId xmlns:a16="http://schemas.microsoft.com/office/drawing/2014/main" id="{1B02D134-9B30-EE07-9728-55FAA9F41D1E}"/>
              </a:ext>
            </a:extLst>
          </p:cNvPr>
          <p:cNvCxnSpPr>
            <a:stCxn id="12" idx="3"/>
            <a:endCxn id="13" idx="1"/>
          </p:cNvCxnSpPr>
          <p:nvPr/>
        </p:nvCxnSpPr>
        <p:spPr>
          <a:xfrm flipV="1">
            <a:off x="4075658" y="4237934"/>
            <a:ext cx="1496615" cy="1041201"/>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pic>
        <p:nvPicPr>
          <p:cNvPr id="63" name="Picture 62" descr="A picture containing drawing&#10;&#10;Description automatically generated">
            <a:extLst>
              <a:ext uri="{FF2B5EF4-FFF2-40B4-BE49-F238E27FC236}">
                <a16:creationId xmlns:a16="http://schemas.microsoft.com/office/drawing/2014/main" id="{39BFC0B6-1877-AE78-6E09-CBC5CBC0AFA4}"/>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58290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51513"/>
            <a:ext cx="10571998" cy="970450"/>
          </a:xfrm>
        </p:spPr>
        <p:txBody>
          <a:bodyPr/>
          <a:lstStyle/>
          <a:p>
            <a:r>
              <a:rPr lang="en-US" b="1" dirty="0">
                <a:cs typeface="Times New Roman" panose="02020603050405020304" pitchFamily="18" charset="0"/>
              </a:rPr>
              <a:t>Proposed Framework</a:t>
            </a:r>
          </a:p>
        </p:txBody>
      </p:sp>
      <p:sp>
        <p:nvSpPr>
          <p:cNvPr id="3" name="Content Placeholder 2"/>
          <p:cNvSpPr>
            <a:spLocks noGrp="1"/>
          </p:cNvSpPr>
          <p:nvPr>
            <p:ph idx="1"/>
          </p:nvPr>
        </p:nvSpPr>
        <p:spPr>
          <a:xfrm>
            <a:off x="341194" y="770103"/>
            <a:ext cx="9869606" cy="750788"/>
          </a:xfrm>
        </p:spPr>
        <p:txBody>
          <a:bodyPr>
            <a:noAutofit/>
          </a:bodyPr>
          <a:lstStyle/>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endParaRPr lang="en-US" sz="2000" dirty="0"/>
          </a:p>
        </p:txBody>
      </p:sp>
      <p:sp>
        <p:nvSpPr>
          <p:cNvPr id="6" name="TextBox 5"/>
          <p:cNvSpPr txBox="1"/>
          <p:nvPr/>
        </p:nvSpPr>
        <p:spPr>
          <a:xfrm>
            <a:off x="810000" y="3170417"/>
            <a:ext cx="10392508" cy="64633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effectLst/>
                <a:latin typeface="+mj-lt"/>
              </a:rPr>
              <a:t>Random Forest is an ensemble learning method that combines multiple decision trees to improve predictive accuracy and reduce overfitting. </a:t>
            </a:r>
            <a:endParaRPr lang="en-IN" b="0" i="0" dirty="0">
              <a:solidFill>
                <a:srgbClr val="374151"/>
              </a:solidFill>
              <a:effectLst/>
              <a:latin typeface="Söhne"/>
            </a:endParaRPr>
          </a:p>
        </p:txBody>
      </p:sp>
      <p:sp>
        <p:nvSpPr>
          <p:cNvPr id="5" name="Content Placeholder 2">
            <a:extLst>
              <a:ext uri="{FF2B5EF4-FFF2-40B4-BE49-F238E27FC236}">
                <a16:creationId xmlns:a16="http://schemas.microsoft.com/office/drawing/2014/main" id="{F503A884-FBB6-BCC3-63FF-7EEF77DF4550}"/>
              </a:ext>
            </a:extLst>
          </p:cNvPr>
          <p:cNvSpPr txBox="1">
            <a:spLocks/>
          </p:cNvSpPr>
          <p:nvPr/>
        </p:nvSpPr>
        <p:spPr>
          <a:xfrm>
            <a:off x="1044100" y="4047580"/>
            <a:ext cx="9869606" cy="75078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lnSpc>
                <a:spcPct val="150000"/>
              </a:lnSpc>
              <a:buFont typeface="Wingdings 2" charset="2"/>
              <a:buNone/>
            </a:pPr>
            <a:endParaRPr lang="en-US" sz="2000">
              <a:latin typeface="Times New Roman" pitchFamily="18" charset="0"/>
              <a:cs typeface="Times New Roman" pitchFamily="18" charset="0"/>
            </a:endParaRPr>
          </a:p>
          <a:p>
            <a:pPr algn="just">
              <a:lnSpc>
                <a:spcPct val="150000"/>
              </a:lnSpc>
              <a:buFont typeface="Wingdings" pitchFamily="2" charset="2"/>
              <a:buChar char="Ø"/>
            </a:pPr>
            <a:endParaRPr lang="en-US" sz="2000">
              <a:latin typeface="Times New Roman" pitchFamily="18" charset="0"/>
              <a:cs typeface="Times New Roman" pitchFamily="18" charset="0"/>
            </a:endParaRPr>
          </a:p>
          <a:p>
            <a:pPr algn="just">
              <a:lnSpc>
                <a:spcPct val="150000"/>
              </a:lnSpc>
              <a:buFont typeface="Wingdings" pitchFamily="2" charset="2"/>
              <a:buChar char="Ø"/>
            </a:pPr>
            <a:endParaRPr lang="en-US" sz="2000">
              <a:latin typeface="Times New Roman" pitchFamily="18" charset="0"/>
              <a:cs typeface="Times New Roman" pitchFamily="18" charset="0"/>
            </a:endParaRPr>
          </a:p>
          <a:p>
            <a:endParaRPr lang="en-US" sz="2000" dirty="0"/>
          </a:p>
        </p:txBody>
      </p:sp>
      <p:sp>
        <p:nvSpPr>
          <p:cNvPr id="7" name="Title 1">
            <a:extLst>
              <a:ext uri="{FF2B5EF4-FFF2-40B4-BE49-F238E27FC236}">
                <a16:creationId xmlns:a16="http://schemas.microsoft.com/office/drawing/2014/main" id="{5382CF49-093F-7B67-CAD7-7A1984F95606}"/>
              </a:ext>
            </a:extLst>
          </p:cNvPr>
          <p:cNvSpPr txBox="1">
            <a:spLocks/>
          </p:cNvSpPr>
          <p:nvPr/>
        </p:nvSpPr>
        <p:spPr>
          <a:xfrm>
            <a:off x="810000" y="2099297"/>
            <a:ext cx="10571998" cy="51903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cs typeface="Times New Roman" panose="02020603050405020304" pitchFamily="18" charset="0"/>
              </a:rPr>
              <a:t>Random Forest (</a:t>
            </a:r>
            <a:r>
              <a:rPr lang="en-US" sz="2400" dirty="0" err="1">
                <a:cs typeface="Times New Roman" panose="02020603050405020304" pitchFamily="18" charset="0"/>
              </a:rPr>
              <a:t>Py</a:t>
            </a:r>
            <a:r>
              <a:rPr lang="en-US" sz="2400" dirty="0">
                <a:cs typeface="Times New Roman" panose="02020603050405020304" pitchFamily="18" charset="0"/>
              </a:rPr>
              <a:t>-Spark)</a:t>
            </a:r>
          </a:p>
        </p:txBody>
      </p:sp>
      <p:sp>
        <p:nvSpPr>
          <p:cNvPr id="9" name="TextBox 8">
            <a:extLst>
              <a:ext uri="{FF2B5EF4-FFF2-40B4-BE49-F238E27FC236}">
                <a16:creationId xmlns:a16="http://schemas.microsoft.com/office/drawing/2014/main" id="{A196A93C-50B7-9FE7-1A4B-E6615ED334D7}"/>
              </a:ext>
            </a:extLst>
          </p:cNvPr>
          <p:cNvSpPr txBox="1"/>
          <p:nvPr/>
        </p:nvSpPr>
        <p:spPr>
          <a:xfrm>
            <a:off x="810000" y="4101821"/>
            <a:ext cx="6102220" cy="646331"/>
          </a:xfrm>
          <a:prstGeom prst="rect">
            <a:avLst/>
          </a:prstGeom>
          <a:noFill/>
        </p:spPr>
        <p:txBody>
          <a:bodyPr wrap="square">
            <a:spAutoFit/>
          </a:bodyPr>
          <a:lstStyle/>
          <a:p>
            <a:pPr marL="285750" indent="-285750">
              <a:buFont typeface="Courier New" panose="02070309020205020404" pitchFamily="49" charset="0"/>
              <a:buChar char="o"/>
            </a:pPr>
            <a:r>
              <a:rPr lang="en-IN" b="0" i="0" dirty="0">
                <a:effectLst/>
                <a:latin typeface="+mj-lt"/>
              </a:rPr>
              <a:t>Voting Mechanism</a:t>
            </a:r>
          </a:p>
          <a:p>
            <a:pPr marL="285750" indent="-285750">
              <a:buFont typeface="Courier New" panose="02070309020205020404" pitchFamily="49" charset="0"/>
              <a:buChar char="o"/>
            </a:pPr>
            <a:r>
              <a:rPr lang="en-US" b="0" i="0" dirty="0">
                <a:effectLst/>
                <a:latin typeface="+mj-lt"/>
              </a:rPr>
              <a:t>Handling Missing Data and Outliers</a:t>
            </a:r>
            <a:endParaRPr lang="en-IN" b="0" i="0" dirty="0">
              <a:effectLst/>
              <a:latin typeface="+mj-lt"/>
            </a:endParaRPr>
          </a:p>
        </p:txBody>
      </p:sp>
      <p:pic>
        <p:nvPicPr>
          <p:cNvPr id="8" name="Picture 7">
            <a:extLst>
              <a:ext uri="{FF2B5EF4-FFF2-40B4-BE49-F238E27FC236}">
                <a16:creationId xmlns:a16="http://schemas.microsoft.com/office/drawing/2014/main" id="{99FF6C76-FA59-82FA-2C72-CFFBEBCB8002}"/>
              </a:ext>
            </a:extLst>
          </p:cNvPr>
          <p:cNvPicPr>
            <a:picLocks noChangeAspect="1"/>
          </p:cNvPicPr>
          <p:nvPr/>
        </p:nvPicPr>
        <p:blipFill>
          <a:blip r:embed="rId3"/>
          <a:stretch>
            <a:fillRect/>
          </a:stretch>
        </p:blipFill>
        <p:spPr>
          <a:xfrm>
            <a:off x="6912220" y="3790752"/>
            <a:ext cx="4290288" cy="2060940"/>
          </a:xfrm>
          <a:prstGeom prst="snip2DiagRect">
            <a:avLst>
              <a:gd name="adj1" fmla="val 24078"/>
              <a:gd name="adj2" fmla="val 22553"/>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descr="A picture containing drawing&#10;&#10;Description automatically generated">
            <a:extLst>
              <a:ext uri="{FF2B5EF4-FFF2-40B4-BE49-F238E27FC236}">
                <a16:creationId xmlns:a16="http://schemas.microsoft.com/office/drawing/2014/main" id="{3AE2959D-3DAA-82FB-1164-732B5F5364FA}"/>
              </a:ext>
            </a:extLst>
          </p:cNvPr>
          <p:cNvPicPr>
            <a:picLocks noChangeAspect="1"/>
          </p:cNvPicPr>
          <p:nvPr/>
        </p:nvPicPr>
        <p:blipFill>
          <a:blip r:embed="rId4"/>
          <a:stretch>
            <a:fillRect/>
          </a:stretch>
        </p:blipFill>
        <p:spPr>
          <a:xfrm>
            <a:off x="9801606" y="0"/>
            <a:ext cx="2390394" cy="786736"/>
          </a:xfrm>
          <a:prstGeom prst="rect">
            <a:avLst/>
          </a:prstGeom>
        </p:spPr>
      </p:pic>
    </p:spTree>
    <p:extLst>
      <p:ext uri="{BB962C8B-B14F-4D97-AF65-F5344CB8AC3E}">
        <p14:creationId xmlns:p14="http://schemas.microsoft.com/office/powerpoint/2010/main" val="288262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51513"/>
            <a:ext cx="10571998" cy="970450"/>
          </a:xfrm>
        </p:spPr>
        <p:txBody>
          <a:bodyPr/>
          <a:lstStyle/>
          <a:p>
            <a:r>
              <a:rPr lang="en-US" b="1" dirty="0">
                <a:cs typeface="Times New Roman" panose="02020603050405020304" pitchFamily="18" charset="0"/>
              </a:rPr>
              <a:t>Proposed Framework</a:t>
            </a:r>
          </a:p>
        </p:txBody>
      </p:sp>
      <p:sp>
        <p:nvSpPr>
          <p:cNvPr id="3" name="Content Placeholder 2"/>
          <p:cNvSpPr>
            <a:spLocks noGrp="1"/>
          </p:cNvSpPr>
          <p:nvPr>
            <p:ph idx="1"/>
          </p:nvPr>
        </p:nvSpPr>
        <p:spPr>
          <a:xfrm>
            <a:off x="341194" y="770103"/>
            <a:ext cx="9869606" cy="750788"/>
          </a:xfrm>
        </p:spPr>
        <p:txBody>
          <a:bodyPr>
            <a:noAutofit/>
          </a:bodyPr>
          <a:lstStyle/>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endParaRPr lang="en-US" sz="2000" dirty="0"/>
          </a:p>
        </p:txBody>
      </p:sp>
      <p:sp>
        <p:nvSpPr>
          <p:cNvPr id="7" name="Title 1">
            <a:extLst>
              <a:ext uri="{FF2B5EF4-FFF2-40B4-BE49-F238E27FC236}">
                <a16:creationId xmlns:a16="http://schemas.microsoft.com/office/drawing/2014/main" id="{5382CF49-093F-7B67-CAD7-7A1984F95606}"/>
              </a:ext>
            </a:extLst>
          </p:cNvPr>
          <p:cNvSpPr txBox="1">
            <a:spLocks/>
          </p:cNvSpPr>
          <p:nvPr/>
        </p:nvSpPr>
        <p:spPr>
          <a:xfrm>
            <a:off x="810000" y="2099297"/>
            <a:ext cx="10571998" cy="51903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cs typeface="Times New Roman" panose="02020603050405020304" pitchFamily="18" charset="0"/>
              </a:rPr>
              <a:t>Logistic Regression (</a:t>
            </a:r>
            <a:r>
              <a:rPr lang="en-US" sz="2400" dirty="0" err="1">
                <a:cs typeface="Times New Roman" panose="02020603050405020304" pitchFamily="18" charset="0"/>
              </a:rPr>
              <a:t>Py</a:t>
            </a:r>
            <a:r>
              <a:rPr lang="en-US" sz="2400" dirty="0">
                <a:cs typeface="Times New Roman" panose="02020603050405020304" pitchFamily="18" charset="0"/>
              </a:rPr>
              <a:t>-spark) - Design</a:t>
            </a:r>
          </a:p>
        </p:txBody>
      </p:sp>
      <p:sp>
        <p:nvSpPr>
          <p:cNvPr id="5" name="Rectangle 4">
            <a:extLst>
              <a:ext uri="{FF2B5EF4-FFF2-40B4-BE49-F238E27FC236}">
                <a16:creationId xmlns:a16="http://schemas.microsoft.com/office/drawing/2014/main" id="{5DC0A440-62D4-7B21-0E14-E70F3839CBB4}"/>
              </a:ext>
            </a:extLst>
          </p:cNvPr>
          <p:cNvSpPr/>
          <p:nvPr/>
        </p:nvSpPr>
        <p:spPr>
          <a:xfrm>
            <a:off x="2129350" y="3074452"/>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Creating a </a:t>
            </a:r>
          </a:p>
          <a:p>
            <a:pPr algn="ctr"/>
            <a:r>
              <a:rPr lang="en-IN" sz="1350" b="1" dirty="0">
                <a:latin typeface="Times New Roman" panose="02020603050405020304" pitchFamily="18" charset="0"/>
                <a:cs typeface="Times New Roman" panose="02020603050405020304" pitchFamily="18" charset="0"/>
              </a:rPr>
              <a:t>Spark Session</a:t>
            </a:r>
          </a:p>
        </p:txBody>
      </p:sp>
      <p:sp>
        <p:nvSpPr>
          <p:cNvPr id="6" name="Rectangle 5">
            <a:extLst>
              <a:ext uri="{FF2B5EF4-FFF2-40B4-BE49-F238E27FC236}">
                <a16:creationId xmlns:a16="http://schemas.microsoft.com/office/drawing/2014/main" id="{D689D2CF-874A-88D0-196C-5A19209FCC6A}"/>
              </a:ext>
            </a:extLst>
          </p:cNvPr>
          <p:cNvSpPr/>
          <p:nvPr/>
        </p:nvSpPr>
        <p:spPr>
          <a:xfrm>
            <a:off x="4333196" y="3074451"/>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Data Loading</a:t>
            </a:r>
          </a:p>
        </p:txBody>
      </p:sp>
      <p:sp>
        <p:nvSpPr>
          <p:cNvPr id="9" name="Rectangle 8">
            <a:extLst>
              <a:ext uri="{FF2B5EF4-FFF2-40B4-BE49-F238E27FC236}">
                <a16:creationId xmlns:a16="http://schemas.microsoft.com/office/drawing/2014/main" id="{DBD9025E-939B-8162-7C57-4AB4AF4AB3A1}"/>
              </a:ext>
            </a:extLst>
          </p:cNvPr>
          <p:cNvSpPr/>
          <p:nvPr/>
        </p:nvSpPr>
        <p:spPr>
          <a:xfrm>
            <a:off x="6537043" y="3074451"/>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Data </a:t>
            </a:r>
          </a:p>
          <a:p>
            <a:pPr algn="ctr"/>
            <a:r>
              <a:rPr lang="en-IN" sz="1350" b="1" dirty="0">
                <a:latin typeface="Times New Roman" panose="02020603050405020304" pitchFamily="18" charset="0"/>
                <a:cs typeface="Times New Roman" panose="02020603050405020304" pitchFamily="18" charset="0"/>
              </a:rPr>
              <a:t>Pre-processing</a:t>
            </a:r>
          </a:p>
        </p:txBody>
      </p:sp>
      <p:sp>
        <p:nvSpPr>
          <p:cNvPr id="10" name="Rectangle 9">
            <a:extLst>
              <a:ext uri="{FF2B5EF4-FFF2-40B4-BE49-F238E27FC236}">
                <a16:creationId xmlns:a16="http://schemas.microsoft.com/office/drawing/2014/main" id="{3787EE08-DE44-2877-DE23-65DC67101B78}"/>
              </a:ext>
            </a:extLst>
          </p:cNvPr>
          <p:cNvSpPr/>
          <p:nvPr/>
        </p:nvSpPr>
        <p:spPr>
          <a:xfrm>
            <a:off x="4333196" y="4287994"/>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Assembling Data</a:t>
            </a:r>
          </a:p>
        </p:txBody>
      </p:sp>
      <p:cxnSp>
        <p:nvCxnSpPr>
          <p:cNvPr id="29" name="Straight Arrow Connector 28">
            <a:extLst>
              <a:ext uri="{FF2B5EF4-FFF2-40B4-BE49-F238E27FC236}">
                <a16:creationId xmlns:a16="http://schemas.microsoft.com/office/drawing/2014/main" id="{C88EC67F-198D-81DD-29A0-48B743216C05}"/>
              </a:ext>
            </a:extLst>
          </p:cNvPr>
          <p:cNvCxnSpPr>
            <a:stCxn id="9" idx="3"/>
            <a:endCxn id="9" idx="3"/>
          </p:cNvCxnSpPr>
          <p:nvPr/>
        </p:nvCxnSpPr>
        <p:spPr>
          <a:xfrm>
            <a:off x="7951504" y="342270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3965720-870A-615A-A7A5-6C9AD74547BB}"/>
              </a:ext>
            </a:extLst>
          </p:cNvPr>
          <p:cNvCxnSpPr>
            <a:stCxn id="9" idx="3"/>
            <a:endCxn id="10" idx="1"/>
          </p:cNvCxnSpPr>
          <p:nvPr/>
        </p:nvCxnSpPr>
        <p:spPr>
          <a:xfrm flipH="1">
            <a:off x="4333197" y="3422709"/>
            <a:ext cx="3618309" cy="1213543"/>
          </a:xfrm>
          <a:prstGeom prst="bentConnector5">
            <a:avLst>
              <a:gd name="adj1" fmla="val -4738"/>
              <a:gd name="adj2" fmla="val 50000"/>
              <a:gd name="adj3" fmla="val 104738"/>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Rectangle 30">
            <a:extLst>
              <a:ext uri="{FF2B5EF4-FFF2-40B4-BE49-F238E27FC236}">
                <a16:creationId xmlns:a16="http://schemas.microsoft.com/office/drawing/2014/main" id="{AB39DD0E-376C-E3A3-C25F-E66E63249EC9}"/>
              </a:ext>
            </a:extLst>
          </p:cNvPr>
          <p:cNvSpPr/>
          <p:nvPr/>
        </p:nvSpPr>
        <p:spPr>
          <a:xfrm>
            <a:off x="6578120" y="4290462"/>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Random Model </a:t>
            </a:r>
          </a:p>
          <a:p>
            <a:pPr algn="ctr"/>
            <a:r>
              <a:rPr lang="en-IN" sz="1350" b="1" dirty="0">
                <a:latin typeface="Times New Roman" panose="02020603050405020304" pitchFamily="18" charset="0"/>
                <a:cs typeface="Times New Roman" panose="02020603050405020304" pitchFamily="18" charset="0"/>
              </a:rPr>
              <a:t>Creation</a:t>
            </a:r>
          </a:p>
        </p:txBody>
      </p:sp>
      <p:sp>
        <p:nvSpPr>
          <p:cNvPr id="32" name="Rectangle 31">
            <a:extLst>
              <a:ext uri="{FF2B5EF4-FFF2-40B4-BE49-F238E27FC236}">
                <a16:creationId xmlns:a16="http://schemas.microsoft.com/office/drawing/2014/main" id="{5FE8D3CF-6467-A8BA-B0D9-68B2AED436DB}"/>
              </a:ext>
            </a:extLst>
          </p:cNvPr>
          <p:cNvSpPr/>
          <p:nvPr/>
        </p:nvSpPr>
        <p:spPr>
          <a:xfrm>
            <a:off x="2129350" y="5508680"/>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Dividing  data</a:t>
            </a:r>
          </a:p>
          <a:p>
            <a:pPr algn="ctr"/>
            <a:r>
              <a:rPr lang="en-IN" sz="1350" b="1" dirty="0">
                <a:latin typeface="Times New Roman" panose="02020603050405020304" pitchFamily="18" charset="0"/>
                <a:cs typeface="Times New Roman" panose="02020603050405020304" pitchFamily="18" charset="0"/>
              </a:rPr>
              <a:t>To</a:t>
            </a:r>
          </a:p>
          <a:p>
            <a:pPr algn="ctr"/>
            <a:r>
              <a:rPr lang="en-IN" sz="1350" b="1" dirty="0">
                <a:latin typeface="Times New Roman" panose="02020603050405020304" pitchFamily="18" charset="0"/>
                <a:cs typeface="Times New Roman" panose="02020603050405020304" pitchFamily="18" charset="0"/>
              </a:rPr>
              <a:t>Test , Train</a:t>
            </a:r>
          </a:p>
        </p:txBody>
      </p:sp>
      <p:sp>
        <p:nvSpPr>
          <p:cNvPr id="33" name="Rectangle 32">
            <a:extLst>
              <a:ext uri="{FF2B5EF4-FFF2-40B4-BE49-F238E27FC236}">
                <a16:creationId xmlns:a16="http://schemas.microsoft.com/office/drawing/2014/main" id="{C62B5E01-8E43-0FDC-C1E7-63B1CE942343}"/>
              </a:ext>
            </a:extLst>
          </p:cNvPr>
          <p:cNvSpPr/>
          <p:nvPr/>
        </p:nvSpPr>
        <p:spPr>
          <a:xfrm>
            <a:off x="4333195" y="5510210"/>
            <a:ext cx="1435190"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Fitting the Data</a:t>
            </a:r>
          </a:p>
          <a:p>
            <a:pPr algn="ctr"/>
            <a:r>
              <a:rPr lang="en-IN" sz="1350" b="1" dirty="0">
                <a:latin typeface="Times New Roman" panose="02020603050405020304" pitchFamily="18" charset="0"/>
                <a:cs typeface="Times New Roman" panose="02020603050405020304" pitchFamily="18" charset="0"/>
              </a:rPr>
              <a:t>Into Model</a:t>
            </a:r>
          </a:p>
        </p:txBody>
      </p:sp>
      <p:sp>
        <p:nvSpPr>
          <p:cNvPr id="34" name="Rectangle 33">
            <a:extLst>
              <a:ext uri="{FF2B5EF4-FFF2-40B4-BE49-F238E27FC236}">
                <a16:creationId xmlns:a16="http://schemas.microsoft.com/office/drawing/2014/main" id="{773369D5-4799-8C35-B06F-6162E2BF6C30}"/>
              </a:ext>
            </a:extLst>
          </p:cNvPr>
          <p:cNvSpPr/>
          <p:nvPr/>
        </p:nvSpPr>
        <p:spPr>
          <a:xfrm>
            <a:off x="6578120" y="5512680"/>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Predicting</a:t>
            </a:r>
          </a:p>
          <a:p>
            <a:pPr algn="ctr"/>
            <a:r>
              <a:rPr lang="en-IN" sz="1350" b="1" dirty="0">
                <a:latin typeface="Times New Roman" panose="02020603050405020304" pitchFamily="18" charset="0"/>
                <a:cs typeface="Times New Roman" panose="02020603050405020304" pitchFamily="18" charset="0"/>
              </a:rPr>
              <a:t>Diabetes</a:t>
            </a:r>
          </a:p>
        </p:txBody>
      </p:sp>
      <p:sp>
        <p:nvSpPr>
          <p:cNvPr id="35" name="Rectangle 34">
            <a:extLst>
              <a:ext uri="{FF2B5EF4-FFF2-40B4-BE49-F238E27FC236}">
                <a16:creationId xmlns:a16="http://schemas.microsoft.com/office/drawing/2014/main" id="{07BFF992-2E25-C9BD-ACB9-636F2C7EB307}"/>
              </a:ext>
            </a:extLst>
          </p:cNvPr>
          <p:cNvSpPr/>
          <p:nvPr/>
        </p:nvSpPr>
        <p:spPr>
          <a:xfrm>
            <a:off x="8802314" y="5512680"/>
            <a:ext cx="1414463" cy="696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50" b="1" dirty="0">
                <a:latin typeface="Times New Roman" panose="02020603050405020304" pitchFamily="18" charset="0"/>
                <a:cs typeface="Times New Roman" panose="02020603050405020304" pitchFamily="18" charset="0"/>
              </a:rPr>
              <a:t>Final Results</a:t>
            </a:r>
          </a:p>
        </p:txBody>
      </p:sp>
      <p:cxnSp>
        <p:nvCxnSpPr>
          <p:cNvPr id="36" name="Straight Arrow Connector 35">
            <a:extLst>
              <a:ext uri="{FF2B5EF4-FFF2-40B4-BE49-F238E27FC236}">
                <a16:creationId xmlns:a16="http://schemas.microsoft.com/office/drawing/2014/main" id="{67EA84BF-1DB5-4D91-E8AD-DAB593C240A2}"/>
              </a:ext>
            </a:extLst>
          </p:cNvPr>
          <p:cNvCxnSpPr>
            <a:cxnSpLocks/>
            <a:stCxn id="5" idx="3"/>
            <a:endCxn id="6" idx="1"/>
          </p:cNvCxnSpPr>
          <p:nvPr/>
        </p:nvCxnSpPr>
        <p:spPr>
          <a:xfrm flipV="1">
            <a:off x="3543811" y="3422709"/>
            <a:ext cx="789384"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Straight Arrow Connector 36">
            <a:extLst>
              <a:ext uri="{FF2B5EF4-FFF2-40B4-BE49-F238E27FC236}">
                <a16:creationId xmlns:a16="http://schemas.microsoft.com/office/drawing/2014/main" id="{35E0FE9D-DB4E-4A34-7700-98188CE9DF8B}"/>
              </a:ext>
            </a:extLst>
          </p:cNvPr>
          <p:cNvCxnSpPr>
            <a:cxnSpLocks/>
            <a:stCxn id="10" idx="3"/>
            <a:endCxn id="31" idx="1"/>
          </p:cNvCxnSpPr>
          <p:nvPr/>
        </p:nvCxnSpPr>
        <p:spPr>
          <a:xfrm>
            <a:off x="5747659" y="4636250"/>
            <a:ext cx="830461" cy="24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Connector: Elbow 37">
            <a:extLst>
              <a:ext uri="{FF2B5EF4-FFF2-40B4-BE49-F238E27FC236}">
                <a16:creationId xmlns:a16="http://schemas.microsoft.com/office/drawing/2014/main" id="{EEA80FF7-D50A-A6A1-8F10-B65C743E5423}"/>
              </a:ext>
            </a:extLst>
          </p:cNvPr>
          <p:cNvCxnSpPr>
            <a:cxnSpLocks/>
            <a:stCxn id="31" idx="3"/>
            <a:endCxn id="33" idx="0"/>
          </p:cNvCxnSpPr>
          <p:nvPr/>
        </p:nvCxnSpPr>
        <p:spPr>
          <a:xfrm flipH="1">
            <a:off x="5050790" y="4638720"/>
            <a:ext cx="2941793" cy="871490"/>
          </a:xfrm>
          <a:prstGeom prst="bentConnector4">
            <a:avLst>
              <a:gd name="adj1" fmla="val -7771"/>
              <a:gd name="adj2" fmla="val 6998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0B894E2-38E5-D2D2-F55C-B06925B4C41B}"/>
              </a:ext>
            </a:extLst>
          </p:cNvPr>
          <p:cNvCxnSpPr>
            <a:cxnSpLocks/>
            <a:stCxn id="33" idx="3"/>
            <a:endCxn id="34" idx="1"/>
          </p:cNvCxnSpPr>
          <p:nvPr/>
        </p:nvCxnSpPr>
        <p:spPr>
          <a:xfrm>
            <a:off x="5768387" y="5858466"/>
            <a:ext cx="809733" cy="24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Connector: Elbow 41">
            <a:extLst>
              <a:ext uri="{FF2B5EF4-FFF2-40B4-BE49-F238E27FC236}">
                <a16:creationId xmlns:a16="http://schemas.microsoft.com/office/drawing/2014/main" id="{76A69020-2F84-E4D6-9736-77D0D3FE3577}"/>
              </a:ext>
            </a:extLst>
          </p:cNvPr>
          <p:cNvCxnSpPr>
            <a:cxnSpLocks/>
            <a:stCxn id="34" idx="3"/>
            <a:endCxn id="35" idx="1"/>
          </p:cNvCxnSpPr>
          <p:nvPr/>
        </p:nvCxnSpPr>
        <p:spPr>
          <a:xfrm>
            <a:off x="7992583" y="5860938"/>
            <a:ext cx="809731" cy="1270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Arrow Connector 48">
            <a:extLst>
              <a:ext uri="{FF2B5EF4-FFF2-40B4-BE49-F238E27FC236}">
                <a16:creationId xmlns:a16="http://schemas.microsoft.com/office/drawing/2014/main" id="{797AE20C-5DC9-1C87-5A7C-5AA4CD59C444}"/>
              </a:ext>
            </a:extLst>
          </p:cNvPr>
          <p:cNvCxnSpPr>
            <a:cxnSpLocks/>
            <a:stCxn id="32" idx="3"/>
            <a:endCxn id="33" idx="1"/>
          </p:cNvCxnSpPr>
          <p:nvPr/>
        </p:nvCxnSpPr>
        <p:spPr>
          <a:xfrm>
            <a:off x="3543813" y="5856938"/>
            <a:ext cx="789382" cy="15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Straight Arrow Connector 57">
            <a:extLst>
              <a:ext uri="{FF2B5EF4-FFF2-40B4-BE49-F238E27FC236}">
                <a16:creationId xmlns:a16="http://schemas.microsoft.com/office/drawing/2014/main" id="{056DA075-D517-2FBA-0A61-37C771D0A9EF}"/>
              </a:ext>
            </a:extLst>
          </p:cNvPr>
          <p:cNvCxnSpPr>
            <a:cxnSpLocks/>
            <a:stCxn id="6" idx="3"/>
            <a:endCxn id="9" idx="1"/>
          </p:cNvCxnSpPr>
          <p:nvPr/>
        </p:nvCxnSpPr>
        <p:spPr>
          <a:xfrm>
            <a:off x="5747659" y="3422709"/>
            <a:ext cx="78938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62" name="Picture 61" descr="A picture containing drawing&#10;&#10;Description automatically generated">
            <a:extLst>
              <a:ext uri="{FF2B5EF4-FFF2-40B4-BE49-F238E27FC236}">
                <a16:creationId xmlns:a16="http://schemas.microsoft.com/office/drawing/2014/main" id="{B4A09006-66BE-0D0C-58C0-9084CB7C39B7}"/>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2918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337900"/>
            <a:ext cx="11049000" cy="4316900"/>
          </a:xfrm>
        </p:spPr>
        <p:txBody>
          <a:bodyPr vert="horz" lIns="91440" tIns="45720" rIns="91440" bIns="45720" rtlCol="0" anchor="t">
            <a:noAutofit/>
          </a:bodyPr>
          <a:lstStyle/>
          <a:p>
            <a:pPr algn="just">
              <a:buFont typeface="Wingdings" panose="05000000000000000000" pitchFamily="2" charset="2"/>
              <a:buChar char="§"/>
            </a:pPr>
            <a:r>
              <a:rPr lang="en-US" sz="2800" b="1" dirty="0"/>
              <a:t>1) An Efficient Diabetes Prediction Model using Machine Learning.</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Dataset: Parameters : pregnancies , glucose , blood pressure , skin thickness , insulin measurement , age , outcome.</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is a binary classification.</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have 800 instances</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have 9 columns </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Machine learning techniques: KNN,SVM,CART(classification and regression tree),RF(Random Forest).</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Proposed Method: </a:t>
            </a:r>
            <a:r>
              <a:rPr lang="en-IN" sz="2000" dirty="0" err="1">
                <a:latin typeface="Times New Roman" panose="02020603050405020304" pitchFamily="18" charset="0"/>
                <a:cs typeface="Times New Roman" panose="02020603050405020304" pitchFamily="18" charset="0"/>
              </a:rPr>
              <a:t>LightGBM</a:t>
            </a:r>
            <a:r>
              <a:rPr lang="en-IN" sz="2000" dirty="0">
                <a:latin typeface="Times New Roman" panose="02020603050405020304" pitchFamily="18" charset="0"/>
                <a:cs typeface="Times New Roman" panose="02020603050405020304" pitchFamily="18" charset="0"/>
              </a:rPr>
              <a:t> has accuracy of 90.2</a:t>
            </a: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06305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337900"/>
            <a:ext cx="11049000" cy="4316900"/>
          </a:xfrm>
        </p:spPr>
        <p:txBody>
          <a:bodyPr vert="horz" lIns="91440" tIns="45720" rIns="91440" bIns="45720" rtlCol="0" anchor="t">
            <a:noAutofit/>
          </a:bodyPr>
          <a:lstStyle/>
          <a:p>
            <a:pPr algn="just">
              <a:buFont typeface="Wingdings" panose="05000000000000000000" pitchFamily="2" charset="2"/>
              <a:buChar char="§"/>
            </a:pPr>
            <a:r>
              <a:rPr lang="en-US" sz="2800" b="1" dirty="0"/>
              <a:t>2) Diabetes Data Prediction Using Spark and Analysis in Hue Over Big Data.</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Dataset: Pima Indian Dataset</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Predictive analysis algorithm is used</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Based on the dataset and the graphs obtained, they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that the 72 patients have diabetes mellitus at the age 22. 63 patients have diabetes mellitus at the age 21. 48 patients have diabetes mellitus at the age 25. 29 patients have diabetes mellitus at the age 29. </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3901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337900"/>
            <a:ext cx="11049000" cy="4316900"/>
          </a:xfrm>
        </p:spPr>
        <p:txBody>
          <a:bodyPr vert="horz" lIns="91440" tIns="45720" rIns="91440" bIns="45720" rtlCol="0" anchor="t">
            <a:noAutofit/>
          </a:bodyPr>
          <a:lstStyle/>
          <a:p>
            <a:pPr algn="just">
              <a:buFont typeface="Wingdings" panose="05000000000000000000" pitchFamily="2" charset="2"/>
              <a:buChar char="§"/>
            </a:pPr>
            <a:r>
              <a:rPr lang="en-US" sz="2800" b="1" dirty="0"/>
              <a:t>3) Diabetes Mellitus Prediction using Supervised Machine Learning Techniques</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Dataset: Parameters : pregnancies , glucose , blood pressure , skin thickness , insulin measurement , age , outcome.</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It is a binary classification.</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have 1000 instances</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We have 16 columns </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Machine learning techniques: LR,DNN,SVM,RF (classification and regression tree),RF(Random Forest).</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RF has accuracy of 98%,.KNN SVM have 70% nearly, DNN is 90%.</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19541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337900"/>
            <a:ext cx="11049000" cy="4316900"/>
          </a:xfrm>
        </p:spPr>
        <p:txBody>
          <a:bodyPr vert="horz" lIns="91440" tIns="45720" rIns="91440" bIns="45720" rtlCol="0" anchor="t">
            <a:noAutofit/>
          </a:bodyPr>
          <a:lstStyle/>
          <a:p>
            <a:pPr algn="just">
              <a:buFont typeface="Wingdings" panose="05000000000000000000" pitchFamily="2" charset="2"/>
              <a:buChar char="§"/>
            </a:pPr>
            <a:r>
              <a:rPr lang="en-US" sz="2800" b="1" dirty="0"/>
              <a:t>4) Diabetes Prediction and Classification using Machine Learning Algorithms</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Three </a:t>
            </a:r>
            <a:r>
              <a:rPr lang="en-IN" sz="2000" dirty="0" err="1">
                <a:latin typeface="Times New Roman" panose="02020603050405020304" pitchFamily="18" charset="0"/>
                <a:cs typeface="Times New Roman" panose="02020603050405020304" pitchFamily="18" charset="0"/>
              </a:rPr>
              <a:t>differentdatasets</a:t>
            </a:r>
            <a:r>
              <a:rPr lang="en-IN" sz="2000" dirty="0">
                <a:latin typeface="Times New Roman" panose="02020603050405020304" pitchFamily="18" charset="0"/>
                <a:cs typeface="Times New Roman" panose="02020603050405020304" pitchFamily="18" charset="0"/>
              </a:rPr>
              <a:t> are used to evaluate the ML model. First is from N.K.P. Salve Institute of Medical Science &amp; Research </a:t>
            </a:r>
            <a:r>
              <a:rPr lang="en-IN" sz="2000" dirty="0" err="1">
                <a:latin typeface="Times New Roman" panose="02020603050405020304" pitchFamily="18" charset="0"/>
                <a:cs typeface="Times New Roman" panose="02020603050405020304" pitchFamily="18" charset="0"/>
              </a:rPr>
              <a:t>Centreand</a:t>
            </a:r>
            <a:r>
              <a:rPr lang="en-IN" sz="2000" dirty="0">
                <a:latin typeface="Times New Roman" panose="02020603050405020304" pitchFamily="18" charset="0"/>
                <a:cs typeface="Times New Roman" panose="02020603050405020304" pitchFamily="18" charset="0"/>
              </a:rPr>
              <a:t> Lata Mangeshkar Hospital, Nagpur; </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Second is from </a:t>
            </a:r>
            <a:r>
              <a:rPr lang="en-IN" sz="2000" dirty="0" err="1">
                <a:latin typeface="Times New Roman" panose="02020603050405020304" pitchFamily="18" charset="0"/>
                <a:cs typeface="Times New Roman" panose="02020603050405020304" pitchFamily="18" charset="0"/>
              </a:rPr>
              <a:t>Shalinitai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Meghe</a:t>
            </a:r>
            <a:r>
              <a:rPr lang="en-IN" sz="2000" dirty="0">
                <a:latin typeface="Times New Roman" panose="02020603050405020304" pitchFamily="18" charset="0"/>
                <a:cs typeface="Times New Roman" panose="02020603050405020304" pitchFamily="18" charset="0"/>
              </a:rPr>
              <a:t> Hospital &amp; Research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 Nagpur; and,</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Third is from Mendeley Data</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a:t>
            </a:r>
            <a:r>
              <a:rPr lang="en-IN" sz="2000" dirty="0" err="1">
                <a:latin typeface="Times New Roman" panose="02020603050405020304" pitchFamily="18" charset="0"/>
                <a:cs typeface="Times New Roman" panose="02020603050405020304" pitchFamily="18" charset="0"/>
              </a:rPr>
              <a:t>LR,Naive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Bayes,SVM,RF</a:t>
            </a:r>
            <a:r>
              <a:rPr lang="en-IN" sz="20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RF has high precision ,Recall, Accuracy with 99%.Kappa index max was RF with 97%.</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22024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500" y="2981480"/>
            <a:ext cx="11049000" cy="2860633"/>
          </a:xfrm>
        </p:spPr>
        <p:txBody>
          <a:bodyPr vert="horz" lIns="91440" tIns="45720" rIns="91440" bIns="45720" rtlCol="0" anchor="t">
            <a:noAutofit/>
          </a:bodyPr>
          <a:lstStyle/>
          <a:p>
            <a:pPr algn="just">
              <a:buFont typeface="Wingdings" panose="05000000000000000000" pitchFamily="2" charset="2"/>
              <a:buChar char="§"/>
            </a:pPr>
            <a:r>
              <a:rPr lang="en-US" sz="2800" b="1" dirty="0"/>
              <a:t>5) Diabetes Prediction in Healthcare at Early </a:t>
            </a:r>
            <a:r>
              <a:rPr lang="en-US" sz="2800" b="1" dirty="0" err="1"/>
              <a:t>StageUsing</a:t>
            </a:r>
            <a:r>
              <a:rPr lang="en-US" sz="2800" b="1" dirty="0"/>
              <a:t> Machine Learning Approach</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rows 289,columns 13,(13 Instances) </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Logistic Regression,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RandomForest</a:t>
            </a:r>
            <a:r>
              <a:rPr lang="en-US" sz="2000" dirty="0">
                <a:latin typeface="Times New Roman" panose="02020603050405020304" pitchFamily="18" charset="0"/>
                <a:cs typeface="Times New Roman" panose="02020603050405020304" pitchFamily="18" charset="0"/>
              </a:rPr>
              <a:t>, Decision Tree.</a:t>
            </a:r>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RF has high precision ,Recall, Accuracy with 98%.</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341671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ACCE0A-ADB7-4B6E-8F2B-83757F862FC2}"/>
              </a:ext>
            </a:extLst>
          </p:cNvPr>
          <p:cNvSpPr>
            <a:spLocks noGrp="1"/>
          </p:cNvSpPr>
          <p:nvPr>
            <p:ph type="title"/>
          </p:nvPr>
        </p:nvSpPr>
        <p:spPr/>
        <p:txBody>
          <a:bodyPr/>
          <a:lstStyle/>
          <a:p>
            <a:r>
              <a:rPr lang="en-US" b="1" dirty="0">
                <a:latin typeface="Georgia"/>
              </a:rPr>
              <a:t>Literature Survey</a:t>
            </a:r>
            <a:endParaRPr lang="en-US" b="1" dirty="0"/>
          </a:p>
        </p:txBody>
      </p:sp>
      <p:sp>
        <p:nvSpPr>
          <p:cNvPr id="2" name="Content Placeholder 1">
            <a:extLst>
              <a:ext uri="{FF2B5EF4-FFF2-40B4-BE49-F238E27FC236}">
                <a16:creationId xmlns:a16="http://schemas.microsoft.com/office/drawing/2014/main" id="{B4A73541-E48D-4A11-B8A4-EFD4AC0AE7F6}"/>
              </a:ext>
            </a:extLst>
          </p:cNvPr>
          <p:cNvSpPr>
            <a:spLocks noGrp="1"/>
          </p:cNvSpPr>
          <p:nvPr>
            <p:ph idx="1"/>
          </p:nvPr>
        </p:nvSpPr>
        <p:spPr>
          <a:xfrm>
            <a:off x="571499" y="2337900"/>
            <a:ext cx="11049000" cy="4316900"/>
          </a:xfrm>
        </p:spPr>
        <p:txBody>
          <a:bodyPr vert="horz" lIns="91440" tIns="45720" rIns="91440" bIns="45720" rtlCol="0" anchor="t">
            <a:noAutofit/>
          </a:bodyPr>
          <a:lstStyle/>
          <a:p>
            <a:pPr algn="just">
              <a:buFont typeface="Wingdings" panose="05000000000000000000" pitchFamily="2" charset="2"/>
              <a:buChar char="§"/>
            </a:pPr>
            <a:r>
              <a:rPr lang="en-US" sz="2800" b="1" dirty="0"/>
              <a:t>6) Machine Learning-based Diabetes Prediction</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Cross-Country Perspective rows 15000 columns 25 </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Glucose level, Insulin, BMI, Creatinine, </a:t>
            </a:r>
            <a:r>
              <a:rPr lang="en-US" sz="2000" dirty="0" err="1">
                <a:latin typeface="Times New Roman" panose="02020603050405020304" pitchFamily="18" charset="0"/>
                <a:cs typeface="Times New Roman" panose="02020603050405020304" pitchFamily="18" charset="0"/>
              </a:rPr>
              <a:t>Cholesterol,and</a:t>
            </a:r>
            <a:r>
              <a:rPr lang="en-US" sz="2000" dirty="0">
                <a:latin typeface="Times New Roman" panose="02020603050405020304" pitchFamily="18" charset="0"/>
                <a:cs typeface="Times New Roman" panose="02020603050405020304" pitchFamily="18" charset="0"/>
              </a:rPr>
              <a:t> Glycohemoglobin</a:t>
            </a:r>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Third is from Mendeley Data</a:t>
            </a:r>
          </a:p>
          <a:p>
            <a:pPr lvl="1"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Methods: </a:t>
            </a:r>
            <a:r>
              <a:rPr lang="en-IN" sz="2000" dirty="0" err="1">
                <a:latin typeface="Times New Roman" panose="02020603050405020304" pitchFamily="18" charset="0"/>
                <a:cs typeface="Times New Roman" panose="02020603050405020304" pitchFamily="18" charset="0"/>
              </a:rPr>
              <a:t>Desicion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tree,Navie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bayes,Support</a:t>
            </a:r>
            <a:r>
              <a:rPr lang="en-IN" sz="2000" dirty="0">
                <a:latin typeface="Times New Roman" panose="02020603050405020304" pitchFamily="18" charset="0"/>
                <a:cs typeface="Times New Roman" panose="02020603050405020304" pitchFamily="18" charset="0"/>
              </a:rPr>
              <a:t> vector machine(</a:t>
            </a:r>
            <a:r>
              <a:rPr lang="en-IN" sz="2000" dirty="0" err="1">
                <a:latin typeface="Times New Roman" panose="02020603050405020304" pitchFamily="18" charset="0"/>
                <a:cs typeface="Times New Roman" panose="02020603050405020304" pitchFamily="18" charset="0"/>
              </a:rPr>
              <a:t>svm</a:t>
            </a:r>
            <a:r>
              <a:rPr lang="en-IN" sz="2000" dirty="0">
                <a:latin typeface="Times New Roman" panose="02020603050405020304" pitchFamily="18" charset="0"/>
                <a:cs typeface="Times New Roman" panose="02020603050405020304" pitchFamily="18" charset="0"/>
              </a:rPr>
              <a:t>),Random </a:t>
            </a:r>
            <a:r>
              <a:rPr lang="en-IN" sz="2000" dirty="0" err="1">
                <a:latin typeface="Times New Roman" panose="02020603050405020304" pitchFamily="18" charset="0"/>
                <a:cs typeface="Times New Roman" panose="02020603050405020304" pitchFamily="18" charset="0"/>
              </a:rPr>
              <a:t>forest,Artificial</a:t>
            </a:r>
            <a:r>
              <a:rPr lang="en-IN" sz="2000" dirty="0">
                <a:latin typeface="Times New Roman" panose="02020603050405020304" pitchFamily="18" charset="0"/>
                <a:cs typeface="Times New Roman" panose="02020603050405020304" pitchFamily="18" charset="0"/>
              </a:rPr>
              <a:t> Neural Network</a:t>
            </a:r>
          </a:p>
          <a:p>
            <a:pPr lvl="1"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Accuracy 99%</a:t>
            </a:r>
            <a:endParaRPr lang="en-IN" sz="2000" dirty="0">
              <a:latin typeface="Times New Roman" panose="02020603050405020304" pitchFamily="18"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53ADC6A-B491-B7E4-3581-35DFDFA3B119}"/>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202559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b="1" dirty="0">
                <a:latin typeface="Georgia"/>
              </a:rPr>
              <a:t>Outline</a:t>
            </a:r>
            <a:endParaRPr lang="en-US" b="1" dirty="0"/>
          </a:p>
        </p:txBody>
      </p:sp>
      <p:graphicFrame>
        <p:nvGraphicFramePr>
          <p:cNvPr id="7" name="Content Placeholder 1">
            <a:extLst>
              <a:ext uri="{FF2B5EF4-FFF2-40B4-BE49-F238E27FC236}">
                <a16:creationId xmlns:a16="http://schemas.microsoft.com/office/drawing/2014/main" id="{5BE80E8A-A16D-1F9A-E40D-D9D8BE4F846B}"/>
              </a:ext>
            </a:extLst>
          </p:cNvPr>
          <p:cNvGraphicFramePr>
            <a:graphicFrameLocks noGrp="1"/>
          </p:cNvGraphicFramePr>
          <p:nvPr>
            <p:ph idx="1"/>
            <p:extLst>
              <p:ext uri="{D42A27DB-BD31-4B8C-83A1-F6EECF244321}">
                <p14:modId xmlns:p14="http://schemas.microsoft.com/office/powerpoint/2010/main" val="3639852384"/>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icture containing drawing&#10;&#10;Description automatically generated">
            <a:extLst>
              <a:ext uri="{FF2B5EF4-FFF2-40B4-BE49-F238E27FC236}">
                <a16:creationId xmlns:a16="http://schemas.microsoft.com/office/drawing/2014/main" id="{E85558FF-BDAE-C5C3-9E6C-21FC32964E43}"/>
              </a:ext>
            </a:extLst>
          </p:cNvPr>
          <p:cNvPicPr>
            <a:picLocks noChangeAspect="1"/>
          </p:cNvPicPr>
          <p:nvPr/>
        </p:nvPicPr>
        <p:blipFill>
          <a:blip r:embed="rId8"/>
          <a:stretch>
            <a:fillRect/>
          </a:stretch>
        </p:blipFill>
        <p:spPr>
          <a:xfrm>
            <a:off x="9801606" y="0"/>
            <a:ext cx="2390394" cy="786736"/>
          </a:xfrm>
          <a:prstGeom prst="rect">
            <a:avLst/>
          </a:prstGeom>
        </p:spPr>
      </p:pic>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itle 2"/>
          <p:cNvSpPr>
            <a:spLocks noGrp="1"/>
          </p:cNvSpPr>
          <p:nvPr>
            <p:ph type="title"/>
          </p:nvPr>
        </p:nvSpPr>
        <p:spPr>
          <a:xfrm>
            <a:off x="1116552" y="2060008"/>
            <a:ext cx="3705968" cy="2737980"/>
          </a:xfrm>
        </p:spPr>
        <p:txBody>
          <a:bodyPr anchor="ctr">
            <a:normAutofit/>
          </a:bodyPr>
          <a:lstStyle/>
          <a:p>
            <a:pPr algn="ctr"/>
            <a:r>
              <a:rPr lang="en-US" b="1" dirty="0"/>
              <a:t>Conclusion </a:t>
            </a:r>
            <a:endParaRPr lang="en-IN" b="1" dirty="0"/>
          </a:p>
        </p:txBody>
      </p:sp>
      <p:sp>
        <p:nvSpPr>
          <p:cNvPr id="2" name="Content Placeholder 1"/>
          <p:cNvSpPr>
            <a:spLocks noGrp="1"/>
          </p:cNvSpPr>
          <p:nvPr>
            <p:ph idx="1"/>
          </p:nvPr>
        </p:nvSpPr>
        <p:spPr>
          <a:xfrm>
            <a:off x="6096000" y="2124666"/>
            <a:ext cx="5365218" cy="2608665"/>
          </a:xfrm>
          <a:effectLst/>
        </p:spPr>
        <p:txBody>
          <a:bodyPr>
            <a:normAutofit/>
          </a:bodyPr>
          <a:lstStyle/>
          <a:p>
            <a:pPr>
              <a:buFont typeface="Courier New" panose="02070309020205020404" pitchFamily="49" charset="0"/>
              <a:buChar char="o"/>
            </a:pPr>
            <a:endParaRPr lang="en-IN" dirty="0"/>
          </a:p>
        </p:txBody>
      </p:sp>
      <p:pic>
        <p:nvPicPr>
          <p:cNvPr id="6" name="Picture 5" descr="A picture containing drawing&#10;&#10;Description automatically generated">
            <a:extLst>
              <a:ext uri="{FF2B5EF4-FFF2-40B4-BE49-F238E27FC236}">
                <a16:creationId xmlns:a16="http://schemas.microsoft.com/office/drawing/2014/main" id="{98D9160D-EDD4-DCB6-1EFC-E3F0FA798D5E}"/>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419892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ounded Rectangle 16">
            <a:extLst>
              <a:ext uri="{FF2B5EF4-FFF2-40B4-BE49-F238E27FC236}">
                <a16:creationId xmlns:a16="http://schemas.microsoft.com/office/drawing/2014/main" id="{CC57EF5B-92B7-4D8A-82DE-4665F89A2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306" y="643464"/>
            <a:ext cx="10927614" cy="3599352"/>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A4AC0CC-D5D6-4673-B926-3E826AAA7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8F6A282D-54F8-4F82-8E6A-17C174AA3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6262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2CC7973C-9C83-467C-8997-F160C1AA1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33437AA1-6F72-4CDF-B5DF-55B57B283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Thank You</a:t>
            </a:r>
          </a:p>
        </p:txBody>
      </p:sp>
      <p:pic>
        <p:nvPicPr>
          <p:cNvPr id="8" name="Graphic 7" descr="Handshake">
            <a:extLst>
              <a:ext uri="{FF2B5EF4-FFF2-40B4-BE49-F238E27FC236}">
                <a16:creationId xmlns:a16="http://schemas.microsoft.com/office/drawing/2014/main" id="{13119589-D9B1-D59C-9477-BB0007EBB4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9672" y="896812"/>
            <a:ext cx="3092656" cy="3092656"/>
          </a:xfrm>
          <a:prstGeom prst="rect">
            <a:avLst/>
          </a:prstGeom>
        </p:spPr>
      </p:pic>
    </p:spTree>
    <p:extLst>
      <p:ext uri="{BB962C8B-B14F-4D97-AF65-F5344CB8AC3E}">
        <p14:creationId xmlns:p14="http://schemas.microsoft.com/office/powerpoint/2010/main" val="4230959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5">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30" name="Title 3"/>
          <p:cNvSpPr txBox="1">
            <a:spLocks/>
          </p:cNvSpPr>
          <p:nvPr/>
        </p:nvSpPr>
        <p:spPr>
          <a:xfrm>
            <a:off x="451514" y="457201"/>
            <a:ext cx="3575737" cy="13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pPr algn="ctr" defTabSz="457200">
              <a:spcAft>
                <a:spcPts val="600"/>
              </a:spcAft>
            </a:pPr>
            <a:r>
              <a:rPr lang="en-US" sz="2500" b="1">
                <a:solidFill>
                  <a:srgbClr val="FFFFFF"/>
                </a:solidFill>
                <a:latin typeface="+mj-lt"/>
              </a:rPr>
              <a:t>Introduction</a:t>
            </a:r>
          </a:p>
          <a:p>
            <a:pPr algn="ctr" defTabSz="457200">
              <a:spcAft>
                <a:spcPts val="600"/>
              </a:spcAft>
            </a:pPr>
            <a:endParaRPr lang="en-US" sz="2500" b="1">
              <a:solidFill>
                <a:srgbClr val="FFFFFF"/>
              </a:solidFill>
              <a:latin typeface="+mj-lt"/>
            </a:endParaRPr>
          </a:p>
          <a:p>
            <a:pPr algn="ctr" defTabSz="457200">
              <a:spcAft>
                <a:spcPts val="600"/>
              </a:spcAft>
            </a:pPr>
            <a:r>
              <a:rPr lang="en-US" sz="2500" b="1">
                <a:solidFill>
                  <a:srgbClr val="FFFFFF"/>
                </a:solidFill>
                <a:latin typeface="+mj-lt"/>
              </a:rPr>
              <a:t> </a:t>
            </a:r>
            <a:endParaRPr lang="en-US" sz="2500" b="1" dirty="0">
              <a:solidFill>
                <a:srgbClr val="FFFFFF"/>
              </a:solidFill>
              <a:latin typeface="+mj-lt"/>
            </a:endParaRPr>
          </a:p>
        </p:txBody>
      </p:sp>
      <p:sp>
        <p:nvSpPr>
          <p:cNvPr id="3" name="Subtitle 2">
            <a:extLst>
              <a:ext uri="{FF2B5EF4-FFF2-40B4-BE49-F238E27FC236}">
                <a16:creationId xmlns:a16="http://schemas.microsoft.com/office/drawing/2014/main" id="{A81CAFD1-D966-0640-64E8-64B8A964C0ED}"/>
              </a:ext>
            </a:extLst>
          </p:cNvPr>
          <p:cNvSpPr>
            <a:spLocks noGrp="1"/>
          </p:cNvSpPr>
          <p:nvPr>
            <p:ph type="subTitle" idx="1"/>
          </p:nvPr>
        </p:nvSpPr>
        <p:spPr>
          <a:xfrm>
            <a:off x="530633" y="1431576"/>
            <a:ext cx="3575737" cy="3994848"/>
          </a:xfrm>
        </p:spPr>
        <p:txBody>
          <a:bodyPr vert="horz" lIns="91440" tIns="45720" rIns="91440" bIns="45720" rtlCol="0" anchor="ctr">
            <a:normAutofit/>
          </a:bodyPr>
          <a:lstStyle/>
          <a:p>
            <a:pPr marL="457200" marR="0" lvl="0" indent="-457200" fontAlgn="auto">
              <a:buSzTx/>
              <a:buFont typeface="Wingdings 2" charset="2"/>
              <a:buChar char=""/>
              <a:tabLst/>
              <a:defRPr/>
            </a:pPr>
            <a:r>
              <a:rPr lang="en-US">
                <a:solidFill>
                  <a:srgbClr val="FFFFFF"/>
                </a:solidFill>
              </a:rPr>
              <a:t>Diabetes is a chronic condition characterized by elevated blood glucose levels.  </a:t>
            </a:r>
          </a:p>
          <a:p>
            <a:pPr marL="457200" marR="0" lvl="0" indent="-457200" fontAlgn="auto">
              <a:buSzTx/>
              <a:buFont typeface="Wingdings 2" charset="2"/>
              <a:buChar char=""/>
              <a:tabLst/>
              <a:defRPr/>
            </a:pPr>
            <a:endParaRPr lang="en-US">
              <a:solidFill>
                <a:srgbClr val="FFFFFF"/>
              </a:solidFill>
            </a:endParaRPr>
          </a:p>
          <a:p>
            <a:pPr marL="457200" indent="-457200">
              <a:buFont typeface="Wingdings 2" charset="2"/>
              <a:buChar char=""/>
              <a:defRPr/>
            </a:pPr>
            <a:r>
              <a:rPr kumimoji="0" lang="en-US" i="0" u="none" strike="noStrike" cap="none" spc="0" normalizeH="0" baseline="0" noProof="0">
                <a:ln>
                  <a:noFill/>
                </a:ln>
                <a:solidFill>
                  <a:srgbClr val="FFFFFF"/>
                </a:solidFill>
                <a:effectLst/>
                <a:uLnTx/>
                <a:uFillTx/>
              </a:rPr>
              <a:t>Diabetes prediction involves using various data-driven techniques and models</a:t>
            </a:r>
            <a:r>
              <a:rPr lang="en-US">
                <a:solidFill>
                  <a:srgbClr val="FFFFFF"/>
                </a:solidFill>
              </a:rPr>
              <a:t>.</a:t>
            </a:r>
          </a:p>
          <a:p>
            <a:pPr marR="0" lvl="0" fontAlgn="auto">
              <a:buSzTx/>
              <a:buFont typeface="Wingdings 2" charset="2"/>
              <a:buChar char=""/>
              <a:tabLst/>
              <a:defRPr/>
            </a:pPr>
            <a:endParaRPr lang="en-US" sz="1600" b="1" dirty="0">
              <a:solidFill>
                <a:srgbClr val="FFFFFF"/>
              </a:solidFill>
            </a:endParaRPr>
          </a:p>
        </p:txBody>
      </p:sp>
      <p:pic>
        <p:nvPicPr>
          <p:cNvPr id="6" name="Picture 5" descr="A picture containing drawing&#10;&#10;Description automatically generated">
            <a:extLst>
              <a:ext uri="{FF2B5EF4-FFF2-40B4-BE49-F238E27FC236}">
                <a16:creationId xmlns:a16="http://schemas.microsoft.com/office/drawing/2014/main" id="{D66E3D5D-AB27-E4F1-BC69-374747575749}"/>
              </a:ext>
            </a:extLst>
          </p:cNvPr>
          <p:cNvPicPr>
            <a:picLocks noChangeAspect="1"/>
          </p:cNvPicPr>
          <p:nvPr/>
        </p:nvPicPr>
        <p:blipFill>
          <a:blip r:embed="rId3"/>
          <a:stretch>
            <a:fillRect/>
          </a:stretch>
        </p:blipFill>
        <p:spPr>
          <a:xfrm>
            <a:off x="9801606" y="-397"/>
            <a:ext cx="2390394" cy="786736"/>
          </a:xfrm>
          <a:prstGeom prst="rect">
            <a:avLst/>
          </a:prstGeom>
        </p:spPr>
      </p:pic>
      <p:pic>
        <p:nvPicPr>
          <p:cNvPr id="1028" name="Picture 4" descr="Diabetes Prediction &amp; Feature Engineering[EDA] | Kaggle">
            <a:extLst>
              <a:ext uri="{FF2B5EF4-FFF2-40B4-BE49-F238E27FC236}">
                <a16:creationId xmlns:a16="http://schemas.microsoft.com/office/drawing/2014/main" id="{07E9D68A-7524-3D45-D664-0A67B3C3F2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43974"/>
            <a:ext cx="5046629" cy="3234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3504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9A9A792-903D-E679-39E5-9E8A5B6BA22E}"/>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Introduction</a:t>
            </a:r>
            <a:endParaRPr lang="en-US"/>
          </a:p>
        </p:txBody>
      </p:sp>
      <p:sp>
        <p:nvSpPr>
          <p:cNvPr id="3" name="TextBox 2">
            <a:extLst>
              <a:ext uri="{FF2B5EF4-FFF2-40B4-BE49-F238E27FC236}">
                <a16:creationId xmlns:a16="http://schemas.microsoft.com/office/drawing/2014/main" id="{24DFFC4A-CFCE-DCB0-8681-43680FD678D2}"/>
              </a:ext>
            </a:extLst>
          </p:cNvPr>
          <p:cNvSpPr txBox="1"/>
          <p:nvPr/>
        </p:nvSpPr>
        <p:spPr>
          <a:xfrm>
            <a:off x="409355" y="2247630"/>
            <a:ext cx="11373287" cy="363220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i="0" dirty="0">
                <a:effectLst/>
                <a:latin typeface="Times New Roman" panose="02020603050405020304" pitchFamily="18" charset="0"/>
                <a:cs typeface="Times New Roman" panose="02020603050405020304" pitchFamily="18" charset="0"/>
              </a:rPr>
              <a:t>  </a:t>
            </a:r>
            <a:r>
              <a:rPr lang="en-US" i="0" dirty="0">
                <a:effectLst/>
                <a:latin typeface="+mj-lt"/>
                <a:cs typeface="Times New Roman" panose="02020603050405020304" pitchFamily="18" charset="0"/>
              </a:rPr>
              <a:t>Predicting diabetes using </a:t>
            </a:r>
            <a:r>
              <a:rPr lang="en-US" i="0" dirty="0" err="1">
                <a:effectLst/>
                <a:latin typeface="+mj-lt"/>
                <a:cs typeface="Times New Roman" panose="02020603050405020304" pitchFamily="18" charset="0"/>
              </a:rPr>
              <a:t>PySpark</a:t>
            </a:r>
            <a:r>
              <a:rPr lang="en-US" dirty="0">
                <a:latin typeface="+mj-lt"/>
                <a:cs typeface="Times New Roman" panose="02020603050405020304" pitchFamily="18" charset="0"/>
              </a:rPr>
              <a:t> </a:t>
            </a:r>
            <a:r>
              <a:rPr lang="en-US" i="0" dirty="0" err="1">
                <a:effectLst/>
                <a:latin typeface="+mj-lt"/>
                <a:cs typeface="Times New Roman" panose="02020603050405020304" pitchFamily="18" charset="0"/>
              </a:rPr>
              <a:t>MLlib</a:t>
            </a:r>
            <a:r>
              <a:rPr lang="en-US" i="0" dirty="0">
                <a:effectLst/>
                <a:latin typeface="+mj-lt"/>
                <a:cs typeface="Times New Roman" panose="02020603050405020304" pitchFamily="18" charset="0"/>
              </a:rPr>
              <a:t> involves using machine learning techniques to build a  model that can predict whether a person is likely to have diabetes based on certain features.</a:t>
            </a:r>
          </a:p>
          <a:p>
            <a:pPr>
              <a:lnSpc>
                <a:spcPct val="90000"/>
              </a:lnSpc>
              <a:spcBef>
                <a:spcPct val="20000"/>
              </a:spcBef>
              <a:spcAft>
                <a:spcPts val="600"/>
              </a:spcAft>
              <a:buClr>
                <a:schemeClr val="accent1"/>
              </a:buClr>
              <a:buFont typeface="Wingdings 2" charset="2"/>
              <a:buChar char=""/>
            </a:pPr>
            <a:r>
              <a:rPr lang="en-US" i="0" dirty="0">
                <a:effectLst/>
                <a:latin typeface="+mj-lt"/>
                <a:cs typeface="Times New Roman" panose="02020603050405020304" pitchFamily="18" charset="0"/>
              </a:rPr>
              <a:t> Common </a:t>
            </a:r>
            <a:r>
              <a:rPr lang="en-US" i="0" dirty="0" err="1">
                <a:effectLst/>
                <a:latin typeface="+mj-lt"/>
                <a:cs typeface="Times New Roman" panose="02020603050405020304" pitchFamily="18" charset="0"/>
              </a:rPr>
              <a:t>Pyspark</a:t>
            </a:r>
            <a:r>
              <a:rPr lang="en-US" i="0" dirty="0">
                <a:effectLst/>
                <a:latin typeface="+mj-lt"/>
                <a:cs typeface="Times New Roman" panose="02020603050405020304" pitchFamily="18" charset="0"/>
              </a:rPr>
              <a:t> </a:t>
            </a:r>
            <a:r>
              <a:rPr lang="en-US" i="0" dirty="0" err="1">
                <a:effectLst/>
                <a:latin typeface="+mj-lt"/>
                <a:cs typeface="Times New Roman" panose="02020603050405020304" pitchFamily="18" charset="0"/>
              </a:rPr>
              <a:t>Mllib</a:t>
            </a:r>
            <a:r>
              <a:rPr lang="en-US" i="0" dirty="0">
                <a:effectLst/>
                <a:latin typeface="+mj-lt"/>
                <a:cs typeface="Times New Roman" panose="02020603050405020304" pitchFamily="18" charset="0"/>
              </a:rPr>
              <a:t> models used for diabetes prediction include:</a:t>
            </a:r>
          </a:p>
          <a:p>
            <a:pPr>
              <a:lnSpc>
                <a:spcPct val="90000"/>
              </a:lnSpc>
              <a:spcBef>
                <a:spcPct val="20000"/>
              </a:spcBef>
              <a:spcAft>
                <a:spcPts val="600"/>
              </a:spcAft>
              <a:buClr>
                <a:schemeClr val="accent1"/>
              </a:buClr>
            </a:pPr>
            <a:r>
              <a:rPr lang="en-US" dirty="0">
                <a:latin typeface="+mj-lt"/>
                <a:cs typeface="Times New Roman" panose="02020603050405020304" pitchFamily="18" charset="0"/>
              </a:rPr>
              <a:t>                       1) </a:t>
            </a:r>
            <a:r>
              <a:rPr lang="en-US" i="0" dirty="0">
                <a:effectLst/>
                <a:latin typeface="+mj-lt"/>
                <a:cs typeface="Times New Roman" panose="02020603050405020304" pitchFamily="18" charset="0"/>
              </a:rPr>
              <a:t> LOGISTIC REGRESSION</a:t>
            </a:r>
          </a:p>
          <a:p>
            <a:pPr>
              <a:lnSpc>
                <a:spcPct val="90000"/>
              </a:lnSpc>
              <a:spcBef>
                <a:spcPct val="20000"/>
              </a:spcBef>
              <a:spcAft>
                <a:spcPts val="600"/>
              </a:spcAft>
              <a:buClr>
                <a:schemeClr val="accent1"/>
              </a:buClr>
            </a:pPr>
            <a:r>
              <a:rPr lang="en-US" dirty="0">
                <a:latin typeface="+mj-lt"/>
                <a:cs typeface="Times New Roman" panose="02020603050405020304" pitchFamily="18" charset="0"/>
              </a:rPr>
              <a:t>                       2)  RANDOM FOREST</a:t>
            </a:r>
          </a:p>
          <a:p>
            <a:pPr>
              <a:lnSpc>
                <a:spcPct val="90000"/>
              </a:lnSpc>
              <a:spcBef>
                <a:spcPct val="20000"/>
              </a:spcBef>
              <a:spcAft>
                <a:spcPts val="600"/>
              </a:spcAft>
              <a:buClr>
                <a:schemeClr val="accent1"/>
              </a:buClr>
            </a:pPr>
            <a:r>
              <a:rPr lang="en-US" dirty="0">
                <a:latin typeface="+mj-lt"/>
                <a:cs typeface="Times New Roman" panose="02020603050405020304" pitchFamily="18" charset="0"/>
              </a:rPr>
              <a:t>                       3)  </a:t>
            </a:r>
            <a:r>
              <a:rPr lang="en-US">
                <a:latin typeface="+mj-lt"/>
                <a:cs typeface="Times New Roman" panose="02020603050405020304" pitchFamily="18" charset="0"/>
              </a:rPr>
              <a:t>NAVIE BAYES</a:t>
            </a:r>
            <a:endParaRPr lang="en-US" dirty="0">
              <a:latin typeface="+mj-lt"/>
              <a:cs typeface="Times New Roman" panose="02020603050405020304"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4A364501-6382-04EC-7837-D63FA7E5FE5E}"/>
              </a:ext>
            </a:extLst>
          </p:cNvPr>
          <p:cNvPicPr>
            <a:picLocks noChangeAspect="1"/>
          </p:cNvPicPr>
          <p:nvPr/>
        </p:nvPicPr>
        <p:blipFill>
          <a:blip r:embed="rId2"/>
          <a:stretch>
            <a:fillRect/>
          </a:stretch>
        </p:blipFill>
        <p:spPr>
          <a:xfrm>
            <a:off x="9801606" y="0"/>
            <a:ext cx="2390394" cy="786736"/>
          </a:xfrm>
          <a:prstGeom prst="rect">
            <a:avLst/>
          </a:prstGeom>
        </p:spPr>
      </p:pic>
    </p:spTree>
    <p:extLst>
      <p:ext uri="{BB962C8B-B14F-4D97-AF65-F5344CB8AC3E}">
        <p14:creationId xmlns:p14="http://schemas.microsoft.com/office/powerpoint/2010/main" val="394464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endParaRPr lang="en-IN" dirty="0"/>
          </a:p>
        </p:txBody>
      </p:sp>
      <p:graphicFrame>
        <p:nvGraphicFramePr>
          <p:cNvPr id="7" name="Content Placeholder 1">
            <a:extLst>
              <a:ext uri="{FF2B5EF4-FFF2-40B4-BE49-F238E27FC236}">
                <a16:creationId xmlns:a16="http://schemas.microsoft.com/office/drawing/2014/main" id="{8A39F141-3779-F881-CBA3-9BE37DD5E7F7}"/>
              </a:ext>
            </a:extLst>
          </p:cNvPr>
          <p:cNvGraphicFramePr>
            <a:graphicFrameLocks noGrp="1"/>
          </p:cNvGraphicFramePr>
          <p:nvPr>
            <p:ph idx="1"/>
            <p:extLst>
              <p:ext uri="{D42A27DB-BD31-4B8C-83A1-F6EECF244321}">
                <p14:modId xmlns:p14="http://schemas.microsoft.com/office/powerpoint/2010/main" val="2252994750"/>
              </p:ext>
            </p:extLst>
          </p:nvPr>
        </p:nvGraphicFramePr>
        <p:xfrm>
          <a:off x="818712" y="2222287"/>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29250B0-074C-B7C8-856C-A4248509A8E1}"/>
              </a:ext>
            </a:extLst>
          </p:cNvPr>
          <p:cNvSpPr txBox="1">
            <a:spLocks/>
          </p:cNvSpPr>
          <p:nvPr/>
        </p:nvSpPr>
        <p:spPr>
          <a:xfrm>
            <a:off x="152934" y="6400799"/>
            <a:ext cx="8644320" cy="262647"/>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Final project Presentation, 21AIE214</a:t>
            </a:r>
          </a:p>
        </p:txBody>
      </p:sp>
      <p:pic>
        <p:nvPicPr>
          <p:cNvPr id="6" name="Picture 5" descr="A picture containing drawing&#10;&#10;Description automatically generated">
            <a:extLst>
              <a:ext uri="{FF2B5EF4-FFF2-40B4-BE49-F238E27FC236}">
                <a16:creationId xmlns:a16="http://schemas.microsoft.com/office/drawing/2014/main" id="{99BDE601-9109-33FB-6BDD-07CE4696D5E7}"/>
              </a:ext>
            </a:extLst>
          </p:cNvPr>
          <p:cNvPicPr>
            <a:picLocks noChangeAspect="1"/>
          </p:cNvPicPr>
          <p:nvPr/>
        </p:nvPicPr>
        <p:blipFill>
          <a:blip r:embed="rId7"/>
          <a:stretch>
            <a:fillRect/>
          </a:stretch>
        </p:blipFill>
        <p:spPr>
          <a:xfrm>
            <a:off x="9801606" y="0"/>
            <a:ext cx="2390394" cy="786736"/>
          </a:xfrm>
          <a:prstGeom prst="rect">
            <a:avLst/>
          </a:prstGeom>
        </p:spPr>
      </p:pic>
    </p:spTree>
    <p:extLst>
      <p:ext uri="{BB962C8B-B14F-4D97-AF65-F5344CB8AC3E}">
        <p14:creationId xmlns:p14="http://schemas.microsoft.com/office/powerpoint/2010/main" val="102476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Motivation</a:t>
            </a:r>
            <a:endParaRPr lang="en-IN" dirty="0"/>
          </a:p>
        </p:txBody>
      </p:sp>
      <p:graphicFrame>
        <p:nvGraphicFramePr>
          <p:cNvPr id="7" name="Content Placeholder 1">
            <a:extLst>
              <a:ext uri="{FF2B5EF4-FFF2-40B4-BE49-F238E27FC236}">
                <a16:creationId xmlns:a16="http://schemas.microsoft.com/office/drawing/2014/main" id="{8A39F141-3779-F881-CBA3-9BE37DD5E7F7}"/>
              </a:ext>
            </a:extLst>
          </p:cNvPr>
          <p:cNvGraphicFramePr>
            <a:graphicFrameLocks noGrp="1"/>
          </p:cNvGraphicFramePr>
          <p:nvPr>
            <p:ph idx="1"/>
          </p:nvPr>
        </p:nvGraphicFramePr>
        <p:xfrm>
          <a:off x="818712" y="2222287"/>
          <a:ext cx="10554574" cy="2499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picture containing drawing&#10;&#10;Description automatically generated">
            <a:extLst>
              <a:ext uri="{FF2B5EF4-FFF2-40B4-BE49-F238E27FC236}">
                <a16:creationId xmlns:a16="http://schemas.microsoft.com/office/drawing/2014/main" id="{99BDE601-9109-33FB-6BDD-07CE4696D5E7}"/>
              </a:ext>
            </a:extLst>
          </p:cNvPr>
          <p:cNvPicPr>
            <a:picLocks noChangeAspect="1"/>
          </p:cNvPicPr>
          <p:nvPr/>
        </p:nvPicPr>
        <p:blipFill>
          <a:blip r:embed="rId7"/>
          <a:stretch>
            <a:fillRect/>
          </a:stretch>
        </p:blipFill>
        <p:spPr>
          <a:xfrm>
            <a:off x="9801606" y="0"/>
            <a:ext cx="2390394" cy="786736"/>
          </a:xfrm>
          <a:prstGeom prst="rect">
            <a:avLst/>
          </a:prstGeom>
        </p:spPr>
      </p:pic>
    </p:spTree>
    <p:extLst>
      <p:ext uri="{BB962C8B-B14F-4D97-AF65-F5344CB8AC3E}">
        <p14:creationId xmlns:p14="http://schemas.microsoft.com/office/powerpoint/2010/main" val="266615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Dataset</a:t>
            </a:r>
          </a:p>
        </p:txBody>
      </p:sp>
      <p:sp>
        <p:nvSpPr>
          <p:cNvPr id="3" name="Content Placeholder 2"/>
          <p:cNvSpPr>
            <a:spLocks noGrp="1"/>
          </p:cNvSpPr>
          <p:nvPr>
            <p:ph idx="1"/>
          </p:nvPr>
        </p:nvSpPr>
        <p:spPr>
          <a:xfrm>
            <a:off x="1971870" y="3171757"/>
            <a:ext cx="3563566" cy="2542151"/>
          </a:xfrm>
        </p:spPr>
        <p:txBody>
          <a:bodyPr>
            <a:noAutofit/>
          </a:bodyPr>
          <a:lstStyle/>
          <a:p>
            <a:pPr algn="just">
              <a:buFont typeface="Wingdings" panose="05000000000000000000" pitchFamily="2" charset="2"/>
              <a:buChar char="§"/>
            </a:pPr>
            <a:r>
              <a:rPr lang="en-US" sz="2000" dirty="0">
                <a:latin typeface="Times New Roman" pitchFamily="18" charset="0"/>
                <a:cs typeface="Times New Roman" pitchFamily="18" charset="0"/>
              </a:rPr>
              <a:t>Gender</a:t>
            </a:r>
          </a:p>
          <a:p>
            <a:pPr algn="just">
              <a:buFont typeface="Wingdings" panose="05000000000000000000" pitchFamily="2" charset="2"/>
              <a:buChar char="§"/>
            </a:pPr>
            <a:r>
              <a:rPr lang="en-US" sz="2000" dirty="0">
                <a:latin typeface="Times New Roman" pitchFamily="18" charset="0"/>
                <a:cs typeface="Times New Roman" pitchFamily="18" charset="0"/>
              </a:rPr>
              <a:t>Age</a:t>
            </a:r>
          </a:p>
          <a:p>
            <a:pPr algn="just">
              <a:buFont typeface="Wingdings" panose="05000000000000000000" pitchFamily="2" charset="2"/>
              <a:buChar char="§"/>
            </a:pPr>
            <a:r>
              <a:rPr lang="en-US" sz="2000" dirty="0" err="1">
                <a:latin typeface="Times New Roman" pitchFamily="18" charset="0"/>
                <a:cs typeface="Times New Roman" pitchFamily="18" charset="0"/>
              </a:rPr>
              <a:t>HyperTension</a:t>
            </a:r>
            <a:endParaRPr lang="en-US" sz="2000" dirty="0">
              <a:latin typeface="Times New Roman" pitchFamily="18" charset="0"/>
              <a:cs typeface="Times New Roman" pitchFamily="18" charset="0"/>
            </a:endParaRPr>
          </a:p>
          <a:p>
            <a:pPr algn="just">
              <a:buFont typeface="Wingdings" panose="05000000000000000000" pitchFamily="2" charset="2"/>
              <a:buChar char="§"/>
            </a:pPr>
            <a:r>
              <a:rPr lang="en-US" sz="2000" dirty="0">
                <a:latin typeface="Times New Roman" pitchFamily="18" charset="0"/>
                <a:cs typeface="Times New Roman" pitchFamily="18" charset="0"/>
              </a:rPr>
              <a:t>Smoking</a:t>
            </a:r>
          </a:p>
          <a:p>
            <a:pPr algn="just">
              <a:buFont typeface="Wingdings" panose="05000000000000000000" pitchFamily="2" charset="2"/>
              <a:buChar char="§"/>
            </a:pPr>
            <a:r>
              <a:rPr lang="en-US" sz="2000" dirty="0">
                <a:latin typeface="Times New Roman" pitchFamily="18" charset="0"/>
                <a:cs typeface="Times New Roman" pitchFamily="18" charset="0"/>
              </a:rPr>
              <a:t>BMI</a:t>
            </a:r>
          </a:p>
        </p:txBody>
      </p:sp>
      <p:sp>
        <p:nvSpPr>
          <p:cNvPr id="5" name="Content Placeholder 1">
            <a:extLst>
              <a:ext uri="{FF2B5EF4-FFF2-40B4-BE49-F238E27FC236}">
                <a16:creationId xmlns:a16="http://schemas.microsoft.com/office/drawing/2014/main" id="{6FDCFEE5-901B-A252-FC36-C7ECB58CB4BC}"/>
              </a:ext>
            </a:extLst>
          </p:cNvPr>
          <p:cNvSpPr txBox="1">
            <a:spLocks/>
          </p:cNvSpPr>
          <p:nvPr/>
        </p:nvSpPr>
        <p:spPr>
          <a:xfrm>
            <a:off x="818712" y="2222287"/>
            <a:ext cx="10554574" cy="4722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dirty="0"/>
              <a:t>We Have taken the data Set with Following Attributes:</a:t>
            </a:r>
          </a:p>
        </p:txBody>
      </p:sp>
      <p:sp>
        <p:nvSpPr>
          <p:cNvPr id="6" name="Content Placeholder 2">
            <a:extLst>
              <a:ext uri="{FF2B5EF4-FFF2-40B4-BE49-F238E27FC236}">
                <a16:creationId xmlns:a16="http://schemas.microsoft.com/office/drawing/2014/main" id="{F5A54A12-37A3-F441-19D7-E9E973FFCA6E}"/>
              </a:ext>
            </a:extLst>
          </p:cNvPr>
          <p:cNvSpPr txBox="1">
            <a:spLocks/>
          </p:cNvSpPr>
          <p:nvPr/>
        </p:nvSpPr>
        <p:spPr>
          <a:xfrm>
            <a:off x="5339956" y="3127741"/>
            <a:ext cx="2614559" cy="225871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a:buFont typeface="Wingdings" panose="05000000000000000000" pitchFamily="2" charset="2"/>
              <a:buChar char="§"/>
            </a:pPr>
            <a:r>
              <a:rPr lang="en-US" sz="2000" dirty="0">
                <a:latin typeface="Times New Roman" pitchFamily="18" charset="0"/>
                <a:cs typeface="Times New Roman" pitchFamily="18" charset="0"/>
              </a:rPr>
              <a:t>HbA1c_Level</a:t>
            </a:r>
          </a:p>
          <a:p>
            <a:pPr algn="just">
              <a:buFont typeface="Wingdings" panose="05000000000000000000" pitchFamily="2" charset="2"/>
              <a:buChar char="§"/>
            </a:pPr>
            <a:r>
              <a:rPr lang="en-US" sz="2000" dirty="0">
                <a:latin typeface="Times New Roman" pitchFamily="18" charset="0"/>
                <a:cs typeface="Times New Roman" pitchFamily="18" charset="0"/>
              </a:rPr>
              <a:t>Heart Disease</a:t>
            </a:r>
          </a:p>
          <a:p>
            <a:pPr algn="just">
              <a:buFont typeface="Wingdings" panose="05000000000000000000" pitchFamily="2" charset="2"/>
              <a:buChar char="§"/>
            </a:pPr>
            <a:r>
              <a:rPr lang="en-US" sz="2000" dirty="0">
                <a:latin typeface="Times New Roman" pitchFamily="18" charset="0"/>
                <a:cs typeface="Times New Roman" pitchFamily="18" charset="0"/>
              </a:rPr>
              <a:t>Blood Glucose level</a:t>
            </a:r>
          </a:p>
          <a:p>
            <a:pPr algn="just">
              <a:buFont typeface="Wingdings" panose="05000000000000000000" pitchFamily="2" charset="2"/>
              <a:buChar char="§"/>
            </a:pPr>
            <a:r>
              <a:rPr lang="en-US" sz="2000" dirty="0">
                <a:latin typeface="Times New Roman" pitchFamily="18" charset="0"/>
                <a:cs typeface="Times New Roman" pitchFamily="18" charset="0"/>
              </a:rPr>
              <a:t>Diabetes</a:t>
            </a:r>
          </a:p>
        </p:txBody>
      </p:sp>
      <p:pic>
        <p:nvPicPr>
          <p:cNvPr id="8" name="Picture 7" descr="A picture containing drawing&#10;&#10;Description automatically generated">
            <a:extLst>
              <a:ext uri="{FF2B5EF4-FFF2-40B4-BE49-F238E27FC236}">
                <a16:creationId xmlns:a16="http://schemas.microsoft.com/office/drawing/2014/main" id="{3BE98322-812F-481D-25FB-3277FA366560}"/>
              </a:ext>
            </a:extLst>
          </p:cNvPr>
          <p:cNvPicPr>
            <a:picLocks noChangeAspect="1"/>
          </p:cNvPicPr>
          <p:nvPr/>
        </p:nvPicPr>
        <p:blipFill>
          <a:blip r:embed="rId3"/>
          <a:stretch>
            <a:fillRect/>
          </a:stretch>
        </p:blipFill>
        <p:spPr>
          <a:xfrm>
            <a:off x="9801606" y="0"/>
            <a:ext cx="2390394" cy="786736"/>
          </a:xfrm>
          <a:prstGeom prst="rect">
            <a:avLst/>
          </a:prstGeom>
        </p:spPr>
      </p:pic>
    </p:spTree>
    <p:extLst>
      <p:ext uri="{BB962C8B-B14F-4D97-AF65-F5344CB8AC3E}">
        <p14:creationId xmlns:p14="http://schemas.microsoft.com/office/powerpoint/2010/main" val="397063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vert="horz" lIns="91440" tIns="45720" rIns="91440" bIns="45720" rtlCol="0" anchor="b">
            <a:normAutofit/>
          </a:bodyPr>
          <a:lstStyle/>
          <a:p>
            <a:r>
              <a:rPr lang="en-US"/>
              <a:t>Dataset</a:t>
            </a:r>
          </a:p>
        </p:txBody>
      </p:sp>
      <p:sp>
        <p:nvSpPr>
          <p:cNvPr id="5" name="Content Placeholder 1">
            <a:extLst>
              <a:ext uri="{FF2B5EF4-FFF2-40B4-BE49-F238E27FC236}">
                <a16:creationId xmlns:a16="http://schemas.microsoft.com/office/drawing/2014/main" id="{6FDCFEE5-901B-A252-FC36-C7ECB58CB4BC}"/>
              </a:ext>
            </a:extLst>
          </p:cNvPr>
          <p:cNvSpPr txBox="1">
            <a:spLocks/>
          </p:cNvSpPr>
          <p:nvPr/>
        </p:nvSpPr>
        <p:spPr>
          <a:xfrm>
            <a:off x="818713" y="2413000"/>
            <a:ext cx="3835583" cy="363220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dirty="0"/>
              <a:t>Data Set has a shape (100000,9)</a:t>
            </a:r>
          </a:p>
        </p:txBody>
      </p:sp>
      <p:pic>
        <p:nvPicPr>
          <p:cNvPr id="10" name="Picture 9" descr="A screenshot of a computer program&#10;&#10;Description automatically generated">
            <a:extLst>
              <a:ext uri="{FF2B5EF4-FFF2-40B4-BE49-F238E27FC236}">
                <a16:creationId xmlns:a16="http://schemas.microsoft.com/office/drawing/2014/main" id="{450F9EB7-BC26-BAB4-AD98-8B600DF3AD45}"/>
              </a:ext>
            </a:extLst>
          </p:cNvPr>
          <p:cNvPicPr>
            <a:picLocks noChangeAspect="1"/>
          </p:cNvPicPr>
          <p:nvPr/>
        </p:nvPicPr>
        <p:blipFill>
          <a:blip r:embed="rId3"/>
          <a:stretch>
            <a:fillRect/>
          </a:stretch>
        </p:blipFill>
        <p:spPr>
          <a:xfrm>
            <a:off x="5607058" y="2413000"/>
            <a:ext cx="6102312" cy="3716338"/>
          </a:xfrm>
          <a:prstGeom prst="roundRect">
            <a:avLst>
              <a:gd name="adj" fmla="val 3876"/>
            </a:avLst>
          </a:prstGeom>
          <a:ln>
            <a:solidFill>
              <a:schemeClr val="accent1"/>
            </a:solidFill>
          </a:ln>
          <a:effectLst/>
        </p:spPr>
      </p:pic>
      <p:pic>
        <p:nvPicPr>
          <p:cNvPr id="8" name="Picture 7" descr="A picture containing drawing&#10;&#10;Description automatically generated">
            <a:extLst>
              <a:ext uri="{FF2B5EF4-FFF2-40B4-BE49-F238E27FC236}">
                <a16:creationId xmlns:a16="http://schemas.microsoft.com/office/drawing/2014/main" id="{3BE98322-812F-481D-25FB-3277FA366560}"/>
              </a:ext>
            </a:extLst>
          </p:cNvPr>
          <p:cNvPicPr>
            <a:picLocks noChangeAspect="1"/>
          </p:cNvPicPr>
          <p:nvPr/>
        </p:nvPicPr>
        <p:blipFill>
          <a:blip r:embed="rId4"/>
          <a:stretch>
            <a:fillRect/>
          </a:stretch>
        </p:blipFill>
        <p:spPr>
          <a:xfrm>
            <a:off x="9801606" y="0"/>
            <a:ext cx="2390394" cy="786736"/>
          </a:xfrm>
          <a:prstGeom prst="rect">
            <a:avLst/>
          </a:prstGeom>
        </p:spPr>
      </p:pic>
    </p:spTree>
    <p:extLst>
      <p:ext uri="{BB962C8B-B14F-4D97-AF65-F5344CB8AC3E}">
        <p14:creationId xmlns:p14="http://schemas.microsoft.com/office/powerpoint/2010/main" val="277829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Proposed Framework</a:t>
            </a:r>
          </a:p>
        </p:txBody>
      </p:sp>
      <p:sp>
        <p:nvSpPr>
          <p:cNvPr id="3" name="Content Placeholder 2"/>
          <p:cNvSpPr>
            <a:spLocks noGrp="1"/>
          </p:cNvSpPr>
          <p:nvPr>
            <p:ph idx="1"/>
          </p:nvPr>
        </p:nvSpPr>
        <p:spPr>
          <a:xfrm>
            <a:off x="846542" y="2221091"/>
            <a:ext cx="9869606" cy="3903785"/>
          </a:xfrm>
        </p:spPr>
        <p:txBody>
          <a:bodyPr>
            <a:noAutofit/>
          </a:bodyPr>
          <a:lstStyle/>
          <a:p>
            <a:pPr marL="0" lvl="0" indent="0" algn="just">
              <a:buNone/>
            </a:pPr>
            <a:r>
              <a:rPr lang="en-US" sz="2000" dirty="0">
                <a:latin typeface="Times New Roman" panose="02020603050405020304" pitchFamily="18" charset="0"/>
                <a:cs typeface="Times New Roman" panose="02020603050405020304" pitchFamily="18" charset="0"/>
              </a:rPr>
              <a:t>We are going to use framework for Efficient processing , improving accuracy  </a:t>
            </a:r>
          </a:p>
          <a:p>
            <a:pPr marL="0" lv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pPr algn="just">
              <a:lnSpc>
                <a:spcPct val="150000"/>
              </a:lnSpc>
              <a:buFont typeface="Wingdings" pitchFamily="2" charset="2"/>
              <a:buChar char="Ø"/>
            </a:pPr>
            <a:endParaRPr lang="en-US" sz="2000" dirty="0">
              <a:latin typeface="Times New Roman" pitchFamily="18" charset="0"/>
              <a:cs typeface="Times New Roman" pitchFamily="18" charset="0"/>
            </a:endParaRPr>
          </a:p>
          <a:p>
            <a:endParaRPr lang="en-US" sz="2000" dirty="0"/>
          </a:p>
        </p:txBody>
      </p:sp>
      <p:graphicFrame>
        <p:nvGraphicFramePr>
          <p:cNvPr id="8" name="TextBox 5">
            <a:extLst>
              <a:ext uri="{FF2B5EF4-FFF2-40B4-BE49-F238E27FC236}">
                <a16:creationId xmlns:a16="http://schemas.microsoft.com/office/drawing/2014/main" id="{770A3A11-3B3E-17F4-BC87-9FA00C48BFE5}"/>
              </a:ext>
            </a:extLst>
          </p:cNvPr>
          <p:cNvGraphicFramePr/>
          <p:nvPr>
            <p:extLst>
              <p:ext uri="{D42A27DB-BD31-4B8C-83A1-F6EECF244321}">
                <p14:modId xmlns:p14="http://schemas.microsoft.com/office/powerpoint/2010/main" val="1287045903"/>
              </p:ext>
            </p:extLst>
          </p:nvPr>
        </p:nvGraphicFramePr>
        <p:xfrm>
          <a:off x="2614187" y="2722445"/>
          <a:ext cx="6987013" cy="3903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Arc 26">
            <a:extLst>
              <a:ext uri="{FF2B5EF4-FFF2-40B4-BE49-F238E27FC236}">
                <a16:creationId xmlns:a16="http://schemas.microsoft.com/office/drawing/2014/main" id="{01A458AA-014F-9458-2053-FB6A8000F178}"/>
              </a:ext>
            </a:extLst>
          </p:cNvPr>
          <p:cNvSpPr/>
          <p:nvPr/>
        </p:nvSpPr>
        <p:spPr>
          <a:xfrm>
            <a:off x="5415914" y="3666931"/>
            <a:ext cx="2640564" cy="1679510"/>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8" name="Arc 27">
            <a:extLst>
              <a:ext uri="{FF2B5EF4-FFF2-40B4-BE49-F238E27FC236}">
                <a16:creationId xmlns:a16="http://schemas.microsoft.com/office/drawing/2014/main" id="{61ABC543-38A0-49FC-3A10-2C24585DC299}"/>
              </a:ext>
            </a:extLst>
          </p:cNvPr>
          <p:cNvSpPr/>
          <p:nvPr/>
        </p:nvSpPr>
        <p:spPr>
          <a:xfrm flipH="1">
            <a:off x="3806890" y="3666931"/>
            <a:ext cx="2481943" cy="167951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9" name="Arc 28">
            <a:extLst>
              <a:ext uri="{FF2B5EF4-FFF2-40B4-BE49-F238E27FC236}">
                <a16:creationId xmlns:a16="http://schemas.microsoft.com/office/drawing/2014/main" id="{C0335303-3757-62BE-7242-2345EB774874}"/>
              </a:ext>
            </a:extLst>
          </p:cNvPr>
          <p:cNvSpPr/>
          <p:nvPr/>
        </p:nvSpPr>
        <p:spPr>
          <a:xfrm flipH="1">
            <a:off x="3806890" y="3666931"/>
            <a:ext cx="2481942" cy="1679510"/>
          </a:xfrm>
          <a:prstGeom prst="arc">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pic>
        <p:nvPicPr>
          <p:cNvPr id="30" name="Picture 29" descr="A picture containing drawing&#10;&#10;Description automatically generated">
            <a:extLst>
              <a:ext uri="{FF2B5EF4-FFF2-40B4-BE49-F238E27FC236}">
                <a16:creationId xmlns:a16="http://schemas.microsoft.com/office/drawing/2014/main" id="{49A68E9C-BF20-0034-959A-76012D6F32FE}"/>
              </a:ext>
            </a:extLst>
          </p:cNvPr>
          <p:cNvPicPr>
            <a:picLocks noChangeAspect="1"/>
          </p:cNvPicPr>
          <p:nvPr/>
        </p:nvPicPr>
        <p:blipFill>
          <a:blip r:embed="rId7"/>
          <a:stretch>
            <a:fillRect/>
          </a:stretch>
        </p:blipFill>
        <p:spPr>
          <a:xfrm>
            <a:off x="9801606" y="0"/>
            <a:ext cx="2390394" cy="786736"/>
          </a:xfrm>
          <a:prstGeom prst="rect">
            <a:avLst/>
          </a:prstGeom>
        </p:spPr>
      </p:pic>
    </p:spTree>
    <p:extLst>
      <p:ext uri="{BB962C8B-B14F-4D97-AF65-F5344CB8AC3E}">
        <p14:creationId xmlns:p14="http://schemas.microsoft.com/office/powerpoint/2010/main" val="3086254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00000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FEAA8-0548-4F62-9011-BF5A8ACE7B87}">
  <ds:schemaRefs>
    <ds:schemaRef ds:uri="72316fd4-f550-4442-b53d-c3f520c90673"/>
    <ds:schemaRef ds:uri="http://www.w3.org/XML/1998/namespace"/>
    <ds:schemaRef ds:uri="http://purl.org/dc/terms/"/>
    <ds:schemaRef ds:uri="0871b904-98c6-4e86-9e88-11239d2b074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11050</TotalTime>
  <Words>865</Words>
  <Application>Microsoft Office PowerPoint</Application>
  <PresentationFormat>Widescreen</PresentationFormat>
  <Paragraphs>176</Paragraphs>
  <Slides>21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Calibri</vt:lpstr>
      <vt:lpstr>Century Gothic</vt:lpstr>
      <vt:lpstr>Courier New</vt:lpstr>
      <vt:lpstr>Georgia</vt:lpstr>
      <vt:lpstr>Söhne</vt:lpstr>
      <vt:lpstr>Times New Roman</vt:lpstr>
      <vt:lpstr>Wingdings</vt:lpstr>
      <vt:lpstr>Wingdings 2</vt:lpstr>
      <vt:lpstr>Quotable</vt:lpstr>
      <vt:lpstr>PowerPoint Presentation</vt:lpstr>
      <vt:lpstr>Outline</vt:lpstr>
      <vt:lpstr>PowerPoint Presentation</vt:lpstr>
      <vt:lpstr>Introduction</vt:lpstr>
      <vt:lpstr>Problem Statement</vt:lpstr>
      <vt:lpstr>Motivation</vt:lpstr>
      <vt:lpstr>Dataset</vt:lpstr>
      <vt:lpstr>Dataset</vt:lpstr>
      <vt:lpstr>Proposed Framework</vt:lpstr>
      <vt:lpstr>Proposed Framework</vt:lpstr>
      <vt:lpstr>Proposed Framework</vt:lpstr>
      <vt:lpstr>Proposed Framework</vt:lpstr>
      <vt:lpstr>Proposed Framework</vt:lpstr>
      <vt:lpstr>Literature Survey</vt:lpstr>
      <vt:lpstr>Literature Survey</vt:lpstr>
      <vt:lpstr>Literature Survey</vt:lpstr>
      <vt:lpstr>Literature Survey</vt:lpstr>
      <vt:lpstr>Literature Survey</vt:lpstr>
      <vt:lpstr>Literature Survey</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Ruchith Balaji</cp:lastModifiedBy>
  <cp:revision>1466</cp:revision>
  <dcterms:created xsi:type="dcterms:W3CDTF">2021-03-08T16:55:55Z</dcterms:created>
  <dcterms:modified xsi:type="dcterms:W3CDTF">2023-11-16T11:32:35Z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