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9" r:id="rId4"/>
  </p:sldMasterIdLst>
  <p:notesMasterIdLst>
    <p:notesMasterId r:id="rId23"/>
  </p:notesMasterIdLst>
  <p:handoutMasterIdLst>
    <p:handoutMasterId r:id="rId24"/>
  </p:handoutMasterIdLst>
  <p:sldIdLst>
    <p:sldId id="774" r:id="rId5"/>
    <p:sldId id="802" r:id="rId6"/>
    <p:sldId id="859" r:id="rId7"/>
    <p:sldId id="917" r:id="rId8"/>
    <p:sldId id="916" r:id="rId9"/>
    <p:sldId id="901" r:id="rId10"/>
    <p:sldId id="902" r:id="rId11"/>
    <p:sldId id="918" r:id="rId12"/>
    <p:sldId id="919" r:id="rId13"/>
    <p:sldId id="922" r:id="rId14"/>
    <p:sldId id="915" r:id="rId15"/>
    <p:sldId id="920" r:id="rId16"/>
    <p:sldId id="921" r:id="rId17"/>
    <p:sldId id="923" r:id="rId18"/>
    <p:sldId id="924" r:id="rId19"/>
    <p:sldId id="886" r:id="rId20"/>
    <p:sldId id="856" r:id="rId21"/>
    <p:sldId id="7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1032" autoAdjust="0"/>
  </p:normalViewPr>
  <p:slideViewPr>
    <p:cSldViewPr snapToGrid="0">
      <p:cViewPr varScale="1">
        <p:scale>
          <a:sx n="101" d="100"/>
          <a:sy n="101" d="100"/>
        </p:scale>
        <p:origin x="72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5FD67-AF45-4142-BD98-E80C2DCB0F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812BC-64F0-43AE-902C-4D8D34DF6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A802C1F2-6F9E-4F78-931F-BFC8A3CBB480}" type="parTrans" cxnId="{52BE59F3-E8A1-4015-82C8-2229549541D1}">
      <dgm:prSet/>
      <dgm:spPr/>
      <dgm:t>
        <a:bodyPr/>
        <a:lstStyle/>
        <a:p>
          <a:endParaRPr lang="en-US"/>
        </a:p>
      </dgm:t>
    </dgm:pt>
    <dgm:pt modelId="{26DD6A96-67B8-4ACD-BB28-BDB5A1670962}" type="sibTrans" cxnId="{52BE59F3-E8A1-4015-82C8-2229549541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96FB84-A991-468F-B70D-F382E43E8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CF2CE419-44B1-4979-9BDC-325A5FB1B64B}" type="parTrans" cxnId="{F6C3EA1E-6ABA-45C6-84F8-71B35B728941}">
      <dgm:prSet/>
      <dgm:spPr/>
      <dgm:t>
        <a:bodyPr/>
        <a:lstStyle/>
        <a:p>
          <a:endParaRPr lang="en-US"/>
        </a:p>
      </dgm:t>
    </dgm:pt>
    <dgm:pt modelId="{3D115715-434D-4E0A-921E-B93CC10AA4FA}" type="sibTrans" cxnId="{F6C3EA1E-6ABA-45C6-84F8-71B35B7289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8A30C8-1D9A-4AD3-9BC2-22E2CA959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</a:t>
          </a:r>
        </a:p>
      </dgm:t>
    </dgm:pt>
    <dgm:pt modelId="{E5E8D093-6C25-43FF-BDAA-2F63EAE9F069}" type="parTrans" cxnId="{0E2E5D06-5902-423F-8FC9-B3CB74A2EC86}">
      <dgm:prSet/>
      <dgm:spPr/>
      <dgm:t>
        <a:bodyPr/>
        <a:lstStyle/>
        <a:p>
          <a:endParaRPr lang="en-US"/>
        </a:p>
      </dgm:t>
    </dgm:pt>
    <dgm:pt modelId="{73CBD503-1E7E-4CB3-BEFA-FD3A186E932E}" type="sibTrans" cxnId="{0E2E5D06-5902-423F-8FC9-B3CB74A2EC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B9718-1B13-4FAB-B5EB-D1867008D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PROPOSED FRAMEWORK</a:t>
          </a:r>
        </a:p>
      </dgm:t>
    </dgm:pt>
    <dgm:pt modelId="{0994A744-A467-4F8F-B692-871F2303EDEA}" type="parTrans" cxnId="{91023AF7-E384-459A-BF04-5127B4F0F60B}">
      <dgm:prSet/>
      <dgm:spPr/>
      <dgm:t>
        <a:bodyPr/>
        <a:lstStyle/>
        <a:p>
          <a:endParaRPr lang="en-US"/>
        </a:p>
      </dgm:t>
    </dgm:pt>
    <dgm:pt modelId="{5220A409-361E-4867-8D6F-9001E029DD61}" type="sibTrans" cxnId="{91023AF7-E384-459A-BF04-5127B4F0F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03650A-7409-4A4A-8F66-D0B0D4598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METRICS</a:t>
          </a:r>
        </a:p>
      </dgm:t>
    </dgm:pt>
    <dgm:pt modelId="{4EAF8D86-1A80-4D06-9C83-2D2A3BB5EE61}" type="parTrans" cxnId="{D5E6F599-9DB5-4FDD-B4E4-EBB571CFD93F}">
      <dgm:prSet/>
      <dgm:spPr/>
      <dgm:t>
        <a:bodyPr/>
        <a:lstStyle/>
        <a:p>
          <a:endParaRPr lang="en-US"/>
        </a:p>
      </dgm:t>
    </dgm:pt>
    <dgm:pt modelId="{57C5A2D6-3D43-49C4-A72A-BEC3AB948197}" type="sibTrans" cxnId="{D5E6F599-9DB5-4FDD-B4E4-EBB571CFD9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49D179-186A-4108-BFC1-618DB73AE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E3CD31A9-9EC0-4323-90AC-D028E629A979}" type="parTrans" cxnId="{104F629D-1120-4A49-9026-FB4EA7FEBBDE}">
      <dgm:prSet/>
      <dgm:spPr/>
      <dgm:t>
        <a:bodyPr/>
        <a:lstStyle/>
        <a:p>
          <a:endParaRPr lang="en-US"/>
        </a:p>
      </dgm:t>
    </dgm:pt>
    <dgm:pt modelId="{F4DF862C-C3A8-4B80-A313-B347FED13533}" type="sibTrans" cxnId="{104F629D-1120-4A49-9026-FB4EA7FEBB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B88F6F-2AF8-4EA1-AFB4-75F8C73BFF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SCOPE FOR IMPROVEMENTS</a:t>
          </a:r>
        </a:p>
      </dgm:t>
    </dgm:pt>
    <dgm:pt modelId="{73E9EB5E-E6C4-4871-94EC-93CC270A4A16}" type="parTrans" cxnId="{F63B1DFF-D6EF-47F2-ADCE-E3865D5B4F08}">
      <dgm:prSet/>
      <dgm:spPr/>
      <dgm:t>
        <a:bodyPr/>
        <a:lstStyle/>
        <a:p>
          <a:endParaRPr lang="en-US"/>
        </a:p>
      </dgm:t>
    </dgm:pt>
    <dgm:pt modelId="{30CAD8E4-3F93-4982-AC13-1B4443DD38C9}" type="sibTrans" cxnId="{F63B1DFF-D6EF-47F2-ADCE-E3865D5B4F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4CE0B7-B1F3-409E-B715-A1BDE75D8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REFERENCES</a:t>
          </a:r>
        </a:p>
      </dgm:t>
    </dgm:pt>
    <dgm:pt modelId="{CF535EE6-C8F9-4F85-8D12-F3B2578A2313}" type="parTrans" cxnId="{E8A6D987-72FE-403A-9063-4436C8D9BB6D}">
      <dgm:prSet/>
      <dgm:spPr/>
      <dgm:t>
        <a:bodyPr/>
        <a:lstStyle/>
        <a:p>
          <a:endParaRPr lang="en-US"/>
        </a:p>
      </dgm:t>
    </dgm:pt>
    <dgm:pt modelId="{93E08BBC-DB88-4754-9FC2-1A86F9248CEA}" type="sibTrans" cxnId="{E8A6D987-72FE-403A-9063-4436C8D9BB6D}">
      <dgm:prSet/>
      <dgm:spPr/>
      <dgm:t>
        <a:bodyPr/>
        <a:lstStyle/>
        <a:p>
          <a:endParaRPr lang="en-US"/>
        </a:p>
      </dgm:t>
    </dgm:pt>
    <dgm:pt modelId="{D38DAD1D-E068-4B69-8715-C8E1B0252FA3}" type="pres">
      <dgm:prSet presAssocID="{3955FD67-AF45-4142-BD98-E80C2DCB0FBD}" presName="root" presStyleCnt="0">
        <dgm:presLayoutVars>
          <dgm:dir/>
          <dgm:resizeHandles val="exact"/>
        </dgm:presLayoutVars>
      </dgm:prSet>
      <dgm:spPr/>
    </dgm:pt>
    <dgm:pt modelId="{E2F923EA-E128-4CA2-9E7F-396E9EE87D32}" type="pres">
      <dgm:prSet presAssocID="{3955FD67-AF45-4142-BD98-E80C2DCB0FBD}" presName="container" presStyleCnt="0">
        <dgm:presLayoutVars>
          <dgm:dir/>
          <dgm:resizeHandles val="exact"/>
        </dgm:presLayoutVars>
      </dgm:prSet>
      <dgm:spPr/>
    </dgm:pt>
    <dgm:pt modelId="{2236C218-1058-4503-BF82-D498C785CCCC}" type="pres">
      <dgm:prSet presAssocID="{C10812BC-64F0-43AE-902C-4D8D34DF6C19}" presName="compNode" presStyleCnt="0"/>
      <dgm:spPr/>
    </dgm:pt>
    <dgm:pt modelId="{9FD847AC-7BD5-4A42-B8A1-5388A6C29812}" type="pres">
      <dgm:prSet presAssocID="{C10812BC-64F0-43AE-902C-4D8D34DF6C19}" presName="iconBgRect" presStyleLbl="bgShp" presStyleIdx="0" presStyleCnt="8"/>
      <dgm:spPr/>
    </dgm:pt>
    <dgm:pt modelId="{A155F8E9-DAD9-4B27-A847-ED5A882E20BB}" type="pres">
      <dgm:prSet presAssocID="{C10812BC-64F0-43AE-902C-4D8D34DF6C1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F6CEA01-C8FB-4B00-B741-89E6B75BF11E}" type="pres">
      <dgm:prSet presAssocID="{C10812BC-64F0-43AE-902C-4D8D34DF6C19}" presName="spaceRect" presStyleCnt="0"/>
      <dgm:spPr/>
    </dgm:pt>
    <dgm:pt modelId="{EC7A2B88-69E9-456C-8AC1-681F7C3176EF}" type="pres">
      <dgm:prSet presAssocID="{C10812BC-64F0-43AE-902C-4D8D34DF6C19}" presName="textRect" presStyleLbl="revTx" presStyleIdx="0" presStyleCnt="8">
        <dgm:presLayoutVars>
          <dgm:chMax val="1"/>
          <dgm:chPref val="1"/>
        </dgm:presLayoutVars>
      </dgm:prSet>
      <dgm:spPr/>
    </dgm:pt>
    <dgm:pt modelId="{C2FAE127-2409-469E-A1BC-4631FDE78DC8}" type="pres">
      <dgm:prSet presAssocID="{26DD6A96-67B8-4ACD-BB28-BDB5A1670962}" presName="sibTrans" presStyleLbl="sibTrans2D1" presStyleIdx="0" presStyleCnt="0"/>
      <dgm:spPr/>
    </dgm:pt>
    <dgm:pt modelId="{545485F9-DF23-4848-A4DB-389AE6D520C4}" type="pres">
      <dgm:prSet presAssocID="{3A96FB84-A991-468F-B70D-F382E43E8D86}" presName="compNode" presStyleCnt="0"/>
      <dgm:spPr/>
    </dgm:pt>
    <dgm:pt modelId="{8DBC064A-9CB9-4E36-9240-19107C3E77AA}" type="pres">
      <dgm:prSet presAssocID="{3A96FB84-A991-468F-B70D-F382E43E8D86}" presName="iconBgRect" presStyleLbl="bgShp" presStyleIdx="1" presStyleCnt="8"/>
      <dgm:spPr/>
    </dgm:pt>
    <dgm:pt modelId="{E6333D59-B56B-4BFB-9AE3-DA102A5E8DFF}" type="pres">
      <dgm:prSet presAssocID="{3A96FB84-A991-468F-B70D-F382E43E8D8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081BE22E-F465-4E31-A42C-62A50C3DA1E4}" type="pres">
      <dgm:prSet presAssocID="{3A96FB84-A991-468F-B70D-F382E43E8D86}" presName="spaceRect" presStyleCnt="0"/>
      <dgm:spPr/>
    </dgm:pt>
    <dgm:pt modelId="{BCC617AA-F2B9-4E8A-9EC0-1F590360B6D6}" type="pres">
      <dgm:prSet presAssocID="{3A96FB84-A991-468F-B70D-F382E43E8D86}" presName="textRect" presStyleLbl="revTx" presStyleIdx="1" presStyleCnt="8">
        <dgm:presLayoutVars>
          <dgm:chMax val="1"/>
          <dgm:chPref val="1"/>
        </dgm:presLayoutVars>
      </dgm:prSet>
      <dgm:spPr/>
    </dgm:pt>
    <dgm:pt modelId="{974F41E5-6DDD-4D77-AD0A-D585ED10C7C1}" type="pres">
      <dgm:prSet presAssocID="{3D115715-434D-4E0A-921E-B93CC10AA4FA}" presName="sibTrans" presStyleLbl="sibTrans2D1" presStyleIdx="0" presStyleCnt="0"/>
      <dgm:spPr/>
    </dgm:pt>
    <dgm:pt modelId="{DC72F620-AB10-4D15-8890-AAB72656B79B}" type="pres">
      <dgm:prSet presAssocID="{B58A30C8-1D9A-4AD3-9BC2-22E2CA959D65}" presName="compNode" presStyleCnt="0"/>
      <dgm:spPr/>
    </dgm:pt>
    <dgm:pt modelId="{87CF543B-118F-43C4-9BBB-A829D0A2990C}" type="pres">
      <dgm:prSet presAssocID="{B58A30C8-1D9A-4AD3-9BC2-22E2CA959D65}" presName="iconBgRect" presStyleLbl="bgShp" presStyleIdx="2" presStyleCnt="8"/>
      <dgm:spPr/>
    </dgm:pt>
    <dgm:pt modelId="{655E8F64-7AA2-4BB9-B9F7-B71ECBFB54C5}" type="pres">
      <dgm:prSet presAssocID="{B58A30C8-1D9A-4AD3-9BC2-22E2CA959D6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79C01D-9A64-4CC3-97FE-FDB9BCF65E31}" type="pres">
      <dgm:prSet presAssocID="{B58A30C8-1D9A-4AD3-9BC2-22E2CA959D65}" presName="spaceRect" presStyleCnt="0"/>
      <dgm:spPr/>
    </dgm:pt>
    <dgm:pt modelId="{450ADA51-7DFD-4E77-B3A9-A8E8D2C2422F}" type="pres">
      <dgm:prSet presAssocID="{B58A30C8-1D9A-4AD3-9BC2-22E2CA959D65}" presName="textRect" presStyleLbl="revTx" presStyleIdx="2" presStyleCnt="8">
        <dgm:presLayoutVars>
          <dgm:chMax val="1"/>
          <dgm:chPref val="1"/>
        </dgm:presLayoutVars>
      </dgm:prSet>
      <dgm:spPr/>
    </dgm:pt>
    <dgm:pt modelId="{473B0000-85BD-4203-94BB-A3CCCA7DC704}" type="pres">
      <dgm:prSet presAssocID="{73CBD503-1E7E-4CB3-BEFA-FD3A186E932E}" presName="sibTrans" presStyleLbl="sibTrans2D1" presStyleIdx="0" presStyleCnt="0"/>
      <dgm:spPr/>
    </dgm:pt>
    <dgm:pt modelId="{533FDBE9-E2CE-4B68-A2B4-6C109575F95A}" type="pres">
      <dgm:prSet presAssocID="{BE4B9718-1B13-4FAB-B5EB-D1867008D4CC}" presName="compNode" presStyleCnt="0"/>
      <dgm:spPr/>
    </dgm:pt>
    <dgm:pt modelId="{96DE90DA-E669-44CA-82B9-DAA5A2637203}" type="pres">
      <dgm:prSet presAssocID="{BE4B9718-1B13-4FAB-B5EB-D1867008D4CC}" presName="iconBgRect" presStyleLbl="bgShp" presStyleIdx="3" presStyleCnt="8"/>
      <dgm:spPr/>
    </dgm:pt>
    <dgm:pt modelId="{175CA1A3-7144-45AD-9E12-36FCBA79FEE0}" type="pres">
      <dgm:prSet presAssocID="{BE4B9718-1B13-4FAB-B5EB-D1867008D4C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A13587C-ED71-46CA-B9A6-C65E9B33F61A}" type="pres">
      <dgm:prSet presAssocID="{BE4B9718-1B13-4FAB-B5EB-D1867008D4CC}" presName="spaceRect" presStyleCnt="0"/>
      <dgm:spPr/>
    </dgm:pt>
    <dgm:pt modelId="{A01C7F89-3D70-4A53-B03D-7DF863457494}" type="pres">
      <dgm:prSet presAssocID="{BE4B9718-1B13-4FAB-B5EB-D1867008D4CC}" presName="textRect" presStyleLbl="revTx" presStyleIdx="3" presStyleCnt="8">
        <dgm:presLayoutVars>
          <dgm:chMax val="1"/>
          <dgm:chPref val="1"/>
        </dgm:presLayoutVars>
      </dgm:prSet>
      <dgm:spPr/>
    </dgm:pt>
    <dgm:pt modelId="{E49FB83B-221F-483D-B2E5-AAEC66137100}" type="pres">
      <dgm:prSet presAssocID="{5220A409-361E-4867-8D6F-9001E029DD61}" presName="sibTrans" presStyleLbl="sibTrans2D1" presStyleIdx="0" presStyleCnt="0"/>
      <dgm:spPr/>
    </dgm:pt>
    <dgm:pt modelId="{4A46FAE0-3AC4-4C18-B328-35E5C6902168}" type="pres">
      <dgm:prSet presAssocID="{2903650A-7409-4A4A-8F66-D0B0D459854E}" presName="compNode" presStyleCnt="0"/>
      <dgm:spPr/>
    </dgm:pt>
    <dgm:pt modelId="{DBD8D26F-8CA9-4ED3-88C1-E0D941147E04}" type="pres">
      <dgm:prSet presAssocID="{2903650A-7409-4A4A-8F66-D0B0D459854E}" presName="iconBgRect" presStyleLbl="bgShp" presStyleIdx="4" presStyleCnt="8"/>
      <dgm:spPr/>
    </dgm:pt>
    <dgm:pt modelId="{49B27C05-7C32-455C-9239-9B849D6F4B5E}" type="pres">
      <dgm:prSet presAssocID="{2903650A-7409-4A4A-8F66-D0B0D459854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674170F-5C58-4042-AB0E-AE9522EC15C9}" type="pres">
      <dgm:prSet presAssocID="{2903650A-7409-4A4A-8F66-D0B0D459854E}" presName="spaceRect" presStyleCnt="0"/>
      <dgm:spPr/>
    </dgm:pt>
    <dgm:pt modelId="{22FBE422-7B5D-429D-8E16-A5E3E0705539}" type="pres">
      <dgm:prSet presAssocID="{2903650A-7409-4A4A-8F66-D0B0D459854E}" presName="textRect" presStyleLbl="revTx" presStyleIdx="4" presStyleCnt="8">
        <dgm:presLayoutVars>
          <dgm:chMax val="1"/>
          <dgm:chPref val="1"/>
        </dgm:presLayoutVars>
      </dgm:prSet>
      <dgm:spPr/>
    </dgm:pt>
    <dgm:pt modelId="{9F18546C-7831-404F-8E47-91A89C4209B9}" type="pres">
      <dgm:prSet presAssocID="{57C5A2D6-3D43-49C4-A72A-BEC3AB948197}" presName="sibTrans" presStyleLbl="sibTrans2D1" presStyleIdx="0" presStyleCnt="0"/>
      <dgm:spPr/>
    </dgm:pt>
    <dgm:pt modelId="{E7416CA1-8BE6-4553-9261-0BEE975517F2}" type="pres">
      <dgm:prSet presAssocID="{6049D179-186A-4108-BFC1-618DB73AEDD9}" presName="compNode" presStyleCnt="0"/>
      <dgm:spPr/>
    </dgm:pt>
    <dgm:pt modelId="{753C770E-421D-4600-817F-12CD34107E79}" type="pres">
      <dgm:prSet presAssocID="{6049D179-186A-4108-BFC1-618DB73AEDD9}" presName="iconBgRect" presStyleLbl="bgShp" presStyleIdx="5" presStyleCnt="8"/>
      <dgm:spPr/>
    </dgm:pt>
    <dgm:pt modelId="{64E1D989-44F3-49B3-B8BF-FDAEBA42094A}" type="pres">
      <dgm:prSet presAssocID="{6049D179-186A-4108-BFC1-618DB73AEDD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089467E-2693-46C4-89BF-C7B6F57D8613}" type="pres">
      <dgm:prSet presAssocID="{6049D179-186A-4108-BFC1-618DB73AEDD9}" presName="spaceRect" presStyleCnt="0"/>
      <dgm:spPr/>
    </dgm:pt>
    <dgm:pt modelId="{44CA198F-E0B6-4C9D-B6B2-B48349DB0F5C}" type="pres">
      <dgm:prSet presAssocID="{6049D179-186A-4108-BFC1-618DB73AEDD9}" presName="textRect" presStyleLbl="revTx" presStyleIdx="5" presStyleCnt="8">
        <dgm:presLayoutVars>
          <dgm:chMax val="1"/>
          <dgm:chPref val="1"/>
        </dgm:presLayoutVars>
      </dgm:prSet>
      <dgm:spPr/>
    </dgm:pt>
    <dgm:pt modelId="{6DF57D31-9B86-435D-8F50-B77370723DDE}" type="pres">
      <dgm:prSet presAssocID="{F4DF862C-C3A8-4B80-A313-B347FED13533}" presName="sibTrans" presStyleLbl="sibTrans2D1" presStyleIdx="0" presStyleCnt="0"/>
      <dgm:spPr/>
    </dgm:pt>
    <dgm:pt modelId="{FF854073-F414-43E8-B2B7-9318DF32D30E}" type="pres">
      <dgm:prSet presAssocID="{F0B88F6F-2AF8-4EA1-AFB4-75F8C73BFFBC}" presName="compNode" presStyleCnt="0"/>
      <dgm:spPr/>
    </dgm:pt>
    <dgm:pt modelId="{7C2DA4FC-47EA-4B1B-8DD3-2B0A58BF93D4}" type="pres">
      <dgm:prSet presAssocID="{F0B88F6F-2AF8-4EA1-AFB4-75F8C73BFFBC}" presName="iconBgRect" presStyleLbl="bgShp" presStyleIdx="6" presStyleCnt="8"/>
      <dgm:spPr/>
    </dgm:pt>
    <dgm:pt modelId="{A25E742F-9566-4D0A-8CB1-651A7873B30B}" type="pres">
      <dgm:prSet presAssocID="{F0B88F6F-2AF8-4EA1-AFB4-75F8C73BFFB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6546555A-4CB8-42A7-B134-4A5893764900}" type="pres">
      <dgm:prSet presAssocID="{F0B88F6F-2AF8-4EA1-AFB4-75F8C73BFFBC}" presName="spaceRect" presStyleCnt="0"/>
      <dgm:spPr/>
    </dgm:pt>
    <dgm:pt modelId="{C0EBFE62-A3B5-4F21-85A6-C8F893457C7B}" type="pres">
      <dgm:prSet presAssocID="{F0B88F6F-2AF8-4EA1-AFB4-75F8C73BFFBC}" presName="textRect" presStyleLbl="revTx" presStyleIdx="6" presStyleCnt="8">
        <dgm:presLayoutVars>
          <dgm:chMax val="1"/>
          <dgm:chPref val="1"/>
        </dgm:presLayoutVars>
      </dgm:prSet>
      <dgm:spPr/>
    </dgm:pt>
    <dgm:pt modelId="{B57D1C0E-3D75-47A5-B22E-03D855899802}" type="pres">
      <dgm:prSet presAssocID="{30CAD8E4-3F93-4982-AC13-1B4443DD38C9}" presName="sibTrans" presStyleLbl="sibTrans2D1" presStyleIdx="0" presStyleCnt="0"/>
      <dgm:spPr/>
    </dgm:pt>
    <dgm:pt modelId="{81978806-7CF2-4E86-9DD4-BFBC25B15F1A}" type="pres">
      <dgm:prSet presAssocID="{E64CE0B7-B1F3-409E-B715-A1BDE75D81D1}" presName="compNode" presStyleCnt="0"/>
      <dgm:spPr/>
    </dgm:pt>
    <dgm:pt modelId="{41D5B1D5-6E5A-45AA-A777-66606BBED392}" type="pres">
      <dgm:prSet presAssocID="{E64CE0B7-B1F3-409E-B715-A1BDE75D81D1}" presName="iconBgRect" presStyleLbl="bgShp" presStyleIdx="7" presStyleCnt="8"/>
      <dgm:spPr/>
    </dgm:pt>
    <dgm:pt modelId="{36AB77BB-B01D-4E31-986C-F88E14A17630}" type="pres">
      <dgm:prSet presAssocID="{E64CE0B7-B1F3-409E-B715-A1BDE75D81D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1F4E5068-E6A0-40EB-BF3C-AC23184BF463}" type="pres">
      <dgm:prSet presAssocID="{E64CE0B7-B1F3-409E-B715-A1BDE75D81D1}" presName="spaceRect" presStyleCnt="0"/>
      <dgm:spPr/>
    </dgm:pt>
    <dgm:pt modelId="{4AF6F727-4AA4-45CE-9C0F-00068344792B}" type="pres">
      <dgm:prSet presAssocID="{E64CE0B7-B1F3-409E-B715-A1BDE75D81D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E2E5D06-5902-423F-8FC9-B3CB74A2EC86}" srcId="{3955FD67-AF45-4142-BD98-E80C2DCB0FBD}" destId="{B58A30C8-1D9A-4AD3-9BC2-22E2CA959D65}" srcOrd="2" destOrd="0" parTransId="{E5E8D093-6C25-43FF-BDAA-2F63EAE9F069}" sibTransId="{73CBD503-1E7E-4CB3-BEFA-FD3A186E932E}"/>
    <dgm:cxn modelId="{309FD709-3A50-45A6-92CE-4DD7D5EB9944}" type="presOf" srcId="{F4DF862C-C3A8-4B80-A313-B347FED13533}" destId="{6DF57D31-9B86-435D-8F50-B77370723DDE}" srcOrd="0" destOrd="0" presId="urn:microsoft.com/office/officeart/2018/2/layout/IconCircleList"/>
    <dgm:cxn modelId="{2715AC11-DCD4-4BEB-8B61-DDA4F7017243}" type="presOf" srcId="{BE4B9718-1B13-4FAB-B5EB-D1867008D4CC}" destId="{A01C7F89-3D70-4A53-B03D-7DF863457494}" srcOrd="0" destOrd="0" presId="urn:microsoft.com/office/officeart/2018/2/layout/IconCircleList"/>
    <dgm:cxn modelId="{F6C3EA1E-6ABA-45C6-84F8-71B35B728941}" srcId="{3955FD67-AF45-4142-BD98-E80C2DCB0FBD}" destId="{3A96FB84-A991-468F-B70D-F382E43E8D86}" srcOrd="1" destOrd="0" parTransId="{CF2CE419-44B1-4979-9BDC-325A5FB1B64B}" sibTransId="{3D115715-434D-4E0A-921E-B93CC10AA4FA}"/>
    <dgm:cxn modelId="{B2C84F2E-823A-4EAD-9E59-6FD94712AF85}" type="presOf" srcId="{26DD6A96-67B8-4ACD-BB28-BDB5A1670962}" destId="{C2FAE127-2409-469E-A1BC-4631FDE78DC8}" srcOrd="0" destOrd="0" presId="urn:microsoft.com/office/officeart/2018/2/layout/IconCircleList"/>
    <dgm:cxn modelId="{12EDEB32-68B5-4269-8439-27E62B0F8B00}" type="presOf" srcId="{3D115715-434D-4E0A-921E-B93CC10AA4FA}" destId="{974F41E5-6DDD-4D77-AD0A-D585ED10C7C1}" srcOrd="0" destOrd="0" presId="urn:microsoft.com/office/officeart/2018/2/layout/IconCircleList"/>
    <dgm:cxn modelId="{5F19F732-CDFE-4F6D-836A-C96BDC98474B}" type="presOf" srcId="{E64CE0B7-B1F3-409E-B715-A1BDE75D81D1}" destId="{4AF6F727-4AA4-45CE-9C0F-00068344792B}" srcOrd="0" destOrd="0" presId="urn:microsoft.com/office/officeart/2018/2/layout/IconCircleList"/>
    <dgm:cxn modelId="{010C2633-472F-461C-821E-54824A52096D}" type="presOf" srcId="{B58A30C8-1D9A-4AD3-9BC2-22E2CA959D65}" destId="{450ADA51-7DFD-4E77-B3A9-A8E8D2C2422F}" srcOrd="0" destOrd="0" presId="urn:microsoft.com/office/officeart/2018/2/layout/IconCircleList"/>
    <dgm:cxn modelId="{B738C140-1210-4EE4-B164-402538635BFC}" type="presOf" srcId="{5220A409-361E-4867-8D6F-9001E029DD61}" destId="{E49FB83B-221F-483D-B2E5-AAEC66137100}" srcOrd="0" destOrd="0" presId="urn:microsoft.com/office/officeart/2018/2/layout/IconCircleList"/>
    <dgm:cxn modelId="{EC12F164-546B-433E-ACFD-DA56455B8668}" type="presOf" srcId="{2903650A-7409-4A4A-8F66-D0B0D459854E}" destId="{22FBE422-7B5D-429D-8E16-A5E3E0705539}" srcOrd="0" destOrd="0" presId="urn:microsoft.com/office/officeart/2018/2/layout/IconCircleList"/>
    <dgm:cxn modelId="{05824765-EBFE-4DAB-84C7-60893C25A9BD}" type="presOf" srcId="{C10812BC-64F0-43AE-902C-4D8D34DF6C19}" destId="{EC7A2B88-69E9-456C-8AC1-681F7C3176EF}" srcOrd="0" destOrd="0" presId="urn:microsoft.com/office/officeart/2018/2/layout/IconCircleList"/>
    <dgm:cxn modelId="{4FAA7367-0CDE-4BF3-87DD-8559661B0DAA}" type="presOf" srcId="{57C5A2D6-3D43-49C4-A72A-BEC3AB948197}" destId="{9F18546C-7831-404F-8E47-91A89C4209B9}" srcOrd="0" destOrd="0" presId="urn:microsoft.com/office/officeart/2018/2/layout/IconCircleList"/>
    <dgm:cxn modelId="{77B38248-F799-4ABC-92CF-67E8FD8EB2A2}" type="presOf" srcId="{6049D179-186A-4108-BFC1-618DB73AEDD9}" destId="{44CA198F-E0B6-4C9D-B6B2-B48349DB0F5C}" srcOrd="0" destOrd="0" presId="urn:microsoft.com/office/officeart/2018/2/layout/IconCircleList"/>
    <dgm:cxn modelId="{5B251456-89B8-47DD-97FF-0102D8E98165}" type="presOf" srcId="{3955FD67-AF45-4142-BD98-E80C2DCB0FBD}" destId="{D38DAD1D-E068-4B69-8715-C8E1B0252FA3}" srcOrd="0" destOrd="0" presId="urn:microsoft.com/office/officeart/2018/2/layout/IconCircleList"/>
    <dgm:cxn modelId="{E8A6D987-72FE-403A-9063-4436C8D9BB6D}" srcId="{3955FD67-AF45-4142-BD98-E80C2DCB0FBD}" destId="{E64CE0B7-B1F3-409E-B715-A1BDE75D81D1}" srcOrd="7" destOrd="0" parTransId="{CF535EE6-C8F9-4F85-8D12-F3B2578A2313}" sibTransId="{93E08BBC-DB88-4754-9FC2-1A86F9248CEA}"/>
    <dgm:cxn modelId="{D5E6F599-9DB5-4FDD-B4E4-EBB571CFD93F}" srcId="{3955FD67-AF45-4142-BD98-E80C2DCB0FBD}" destId="{2903650A-7409-4A4A-8F66-D0B0D459854E}" srcOrd="4" destOrd="0" parTransId="{4EAF8D86-1A80-4D06-9C83-2D2A3BB5EE61}" sibTransId="{57C5A2D6-3D43-49C4-A72A-BEC3AB948197}"/>
    <dgm:cxn modelId="{5C20F49B-345F-47F6-809B-69C58A4CAC50}" type="presOf" srcId="{73CBD503-1E7E-4CB3-BEFA-FD3A186E932E}" destId="{473B0000-85BD-4203-94BB-A3CCCA7DC704}" srcOrd="0" destOrd="0" presId="urn:microsoft.com/office/officeart/2018/2/layout/IconCircleList"/>
    <dgm:cxn modelId="{104F629D-1120-4A49-9026-FB4EA7FEBBDE}" srcId="{3955FD67-AF45-4142-BD98-E80C2DCB0FBD}" destId="{6049D179-186A-4108-BFC1-618DB73AEDD9}" srcOrd="5" destOrd="0" parTransId="{E3CD31A9-9EC0-4323-90AC-D028E629A979}" sibTransId="{F4DF862C-C3A8-4B80-A313-B347FED13533}"/>
    <dgm:cxn modelId="{65F267B4-B1F6-477E-8116-879E3305FB83}" type="presOf" srcId="{3A96FB84-A991-468F-B70D-F382E43E8D86}" destId="{BCC617AA-F2B9-4E8A-9EC0-1F590360B6D6}" srcOrd="0" destOrd="0" presId="urn:microsoft.com/office/officeart/2018/2/layout/IconCircleList"/>
    <dgm:cxn modelId="{664129BD-39B3-4836-B730-C8246D9ECB6E}" type="presOf" srcId="{30CAD8E4-3F93-4982-AC13-1B4443DD38C9}" destId="{B57D1C0E-3D75-47A5-B22E-03D855899802}" srcOrd="0" destOrd="0" presId="urn:microsoft.com/office/officeart/2018/2/layout/IconCircleList"/>
    <dgm:cxn modelId="{CF0B0AE7-7C86-436A-BF42-C3D4B4877ED0}" type="presOf" srcId="{F0B88F6F-2AF8-4EA1-AFB4-75F8C73BFFBC}" destId="{C0EBFE62-A3B5-4F21-85A6-C8F893457C7B}" srcOrd="0" destOrd="0" presId="urn:microsoft.com/office/officeart/2018/2/layout/IconCircleList"/>
    <dgm:cxn modelId="{52BE59F3-E8A1-4015-82C8-2229549541D1}" srcId="{3955FD67-AF45-4142-BD98-E80C2DCB0FBD}" destId="{C10812BC-64F0-43AE-902C-4D8D34DF6C19}" srcOrd="0" destOrd="0" parTransId="{A802C1F2-6F9E-4F78-931F-BFC8A3CBB480}" sibTransId="{26DD6A96-67B8-4ACD-BB28-BDB5A1670962}"/>
    <dgm:cxn modelId="{91023AF7-E384-459A-BF04-5127B4F0F60B}" srcId="{3955FD67-AF45-4142-BD98-E80C2DCB0FBD}" destId="{BE4B9718-1B13-4FAB-B5EB-D1867008D4CC}" srcOrd="3" destOrd="0" parTransId="{0994A744-A467-4F8F-B692-871F2303EDEA}" sibTransId="{5220A409-361E-4867-8D6F-9001E029DD61}"/>
    <dgm:cxn modelId="{F63B1DFF-D6EF-47F2-ADCE-E3865D5B4F08}" srcId="{3955FD67-AF45-4142-BD98-E80C2DCB0FBD}" destId="{F0B88F6F-2AF8-4EA1-AFB4-75F8C73BFFBC}" srcOrd="6" destOrd="0" parTransId="{73E9EB5E-E6C4-4871-94EC-93CC270A4A16}" sibTransId="{30CAD8E4-3F93-4982-AC13-1B4443DD38C9}"/>
    <dgm:cxn modelId="{20BCD348-C02F-4A40-A856-1A5D10047034}" type="presParOf" srcId="{D38DAD1D-E068-4B69-8715-C8E1B0252FA3}" destId="{E2F923EA-E128-4CA2-9E7F-396E9EE87D32}" srcOrd="0" destOrd="0" presId="urn:microsoft.com/office/officeart/2018/2/layout/IconCircleList"/>
    <dgm:cxn modelId="{1F5756EA-1DBF-4C80-B8AB-72D18F409FD1}" type="presParOf" srcId="{E2F923EA-E128-4CA2-9E7F-396E9EE87D32}" destId="{2236C218-1058-4503-BF82-D498C785CCCC}" srcOrd="0" destOrd="0" presId="urn:microsoft.com/office/officeart/2018/2/layout/IconCircleList"/>
    <dgm:cxn modelId="{4E77F224-DEF0-4694-8D45-9D42F6671BC2}" type="presParOf" srcId="{2236C218-1058-4503-BF82-D498C785CCCC}" destId="{9FD847AC-7BD5-4A42-B8A1-5388A6C29812}" srcOrd="0" destOrd="0" presId="urn:microsoft.com/office/officeart/2018/2/layout/IconCircleList"/>
    <dgm:cxn modelId="{4EBA31E2-A88A-4452-80C3-885E4DA390B8}" type="presParOf" srcId="{2236C218-1058-4503-BF82-D498C785CCCC}" destId="{A155F8E9-DAD9-4B27-A847-ED5A882E20BB}" srcOrd="1" destOrd="0" presId="urn:microsoft.com/office/officeart/2018/2/layout/IconCircleList"/>
    <dgm:cxn modelId="{BF6578F2-B0AD-4140-9E6F-4EBA0530A22E}" type="presParOf" srcId="{2236C218-1058-4503-BF82-D498C785CCCC}" destId="{CF6CEA01-C8FB-4B00-B741-89E6B75BF11E}" srcOrd="2" destOrd="0" presId="urn:microsoft.com/office/officeart/2018/2/layout/IconCircleList"/>
    <dgm:cxn modelId="{46232ED5-389F-4FE9-A77D-06CA9E3D0723}" type="presParOf" srcId="{2236C218-1058-4503-BF82-D498C785CCCC}" destId="{EC7A2B88-69E9-456C-8AC1-681F7C3176EF}" srcOrd="3" destOrd="0" presId="urn:microsoft.com/office/officeart/2018/2/layout/IconCircleList"/>
    <dgm:cxn modelId="{FB813106-8BE6-46FB-B2DB-058B16CC0D9D}" type="presParOf" srcId="{E2F923EA-E128-4CA2-9E7F-396E9EE87D32}" destId="{C2FAE127-2409-469E-A1BC-4631FDE78DC8}" srcOrd="1" destOrd="0" presId="urn:microsoft.com/office/officeart/2018/2/layout/IconCircleList"/>
    <dgm:cxn modelId="{2D6A23D3-FD53-4F36-A52E-94E3A3F31D37}" type="presParOf" srcId="{E2F923EA-E128-4CA2-9E7F-396E9EE87D32}" destId="{545485F9-DF23-4848-A4DB-389AE6D520C4}" srcOrd="2" destOrd="0" presId="urn:microsoft.com/office/officeart/2018/2/layout/IconCircleList"/>
    <dgm:cxn modelId="{8B9DD4C5-11A5-4181-91CC-FE05871DD012}" type="presParOf" srcId="{545485F9-DF23-4848-A4DB-389AE6D520C4}" destId="{8DBC064A-9CB9-4E36-9240-19107C3E77AA}" srcOrd="0" destOrd="0" presId="urn:microsoft.com/office/officeart/2018/2/layout/IconCircleList"/>
    <dgm:cxn modelId="{D8875027-F8D6-4EB9-B97C-EE2FBD092175}" type="presParOf" srcId="{545485F9-DF23-4848-A4DB-389AE6D520C4}" destId="{E6333D59-B56B-4BFB-9AE3-DA102A5E8DFF}" srcOrd="1" destOrd="0" presId="urn:microsoft.com/office/officeart/2018/2/layout/IconCircleList"/>
    <dgm:cxn modelId="{449684F1-0FBC-49EB-A4B1-E411990BA939}" type="presParOf" srcId="{545485F9-DF23-4848-A4DB-389AE6D520C4}" destId="{081BE22E-F465-4E31-A42C-62A50C3DA1E4}" srcOrd="2" destOrd="0" presId="urn:microsoft.com/office/officeart/2018/2/layout/IconCircleList"/>
    <dgm:cxn modelId="{ACD441CF-A465-42C4-9F62-80EA17528054}" type="presParOf" srcId="{545485F9-DF23-4848-A4DB-389AE6D520C4}" destId="{BCC617AA-F2B9-4E8A-9EC0-1F590360B6D6}" srcOrd="3" destOrd="0" presId="urn:microsoft.com/office/officeart/2018/2/layout/IconCircleList"/>
    <dgm:cxn modelId="{8A53FED1-BF5E-4D89-B319-72427B901FFF}" type="presParOf" srcId="{E2F923EA-E128-4CA2-9E7F-396E9EE87D32}" destId="{974F41E5-6DDD-4D77-AD0A-D585ED10C7C1}" srcOrd="3" destOrd="0" presId="urn:microsoft.com/office/officeart/2018/2/layout/IconCircleList"/>
    <dgm:cxn modelId="{D46AB388-02BA-4CCC-B76B-007767BC2E94}" type="presParOf" srcId="{E2F923EA-E128-4CA2-9E7F-396E9EE87D32}" destId="{DC72F620-AB10-4D15-8890-AAB72656B79B}" srcOrd="4" destOrd="0" presId="urn:microsoft.com/office/officeart/2018/2/layout/IconCircleList"/>
    <dgm:cxn modelId="{3AB32E67-311D-4609-A371-3FECFAB5CBB7}" type="presParOf" srcId="{DC72F620-AB10-4D15-8890-AAB72656B79B}" destId="{87CF543B-118F-43C4-9BBB-A829D0A2990C}" srcOrd="0" destOrd="0" presId="urn:microsoft.com/office/officeart/2018/2/layout/IconCircleList"/>
    <dgm:cxn modelId="{0A95E9A1-E780-4E59-9515-BA2598502E82}" type="presParOf" srcId="{DC72F620-AB10-4D15-8890-AAB72656B79B}" destId="{655E8F64-7AA2-4BB9-B9F7-B71ECBFB54C5}" srcOrd="1" destOrd="0" presId="urn:microsoft.com/office/officeart/2018/2/layout/IconCircleList"/>
    <dgm:cxn modelId="{EA86AC10-AECA-46CC-9A18-1903F691E6BD}" type="presParOf" srcId="{DC72F620-AB10-4D15-8890-AAB72656B79B}" destId="{A379C01D-9A64-4CC3-97FE-FDB9BCF65E31}" srcOrd="2" destOrd="0" presId="urn:microsoft.com/office/officeart/2018/2/layout/IconCircleList"/>
    <dgm:cxn modelId="{67706D90-C587-4D81-B16E-FB15BF1FAD79}" type="presParOf" srcId="{DC72F620-AB10-4D15-8890-AAB72656B79B}" destId="{450ADA51-7DFD-4E77-B3A9-A8E8D2C2422F}" srcOrd="3" destOrd="0" presId="urn:microsoft.com/office/officeart/2018/2/layout/IconCircleList"/>
    <dgm:cxn modelId="{B57B0EC3-FADE-417B-BCA2-9C4D5A7EBAB4}" type="presParOf" srcId="{E2F923EA-E128-4CA2-9E7F-396E9EE87D32}" destId="{473B0000-85BD-4203-94BB-A3CCCA7DC704}" srcOrd="5" destOrd="0" presId="urn:microsoft.com/office/officeart/2018/2/layout/IconCircleList"/>
    <dgm:cxn modelId="{C0B14BD6-06F5-4EBF-9132-815E1479752A}" type="presParOf" srcId="{E2F923EA-E128-4CA2-9E7F-396E9EE87D32}" destId="{533FDBE9-E2CE-4B68-A2B4-6C109575F95A}" srcOrd="6" destOrd="0" presId="urn:microsoft.com/office/officeart/2018/2/layout/IconCircleList"/>
    <dgm:cxn modelId="{6C7CE779-F3B9-466E-B838-A4C15A080E1F}" type="presParOf" srcId="{533FDBE9-E2CE-4B68-A2B4-6C109575F95A}" destId="{96DE90DA-E669-44CA-82B9-DAA5A2637203}" srcOrd="0" destOrd="0" presId="urn:microsoft.com/office/officeart/2018/2/layout/IconCircleList"/>
    <dgm:cxn modelId="{7D648AA3-3162-49C9-A328-DE0E210CCA84}" type="presParOf" srcId="{533FDBE9-E2CE-4B68-A2B4-6C109575F95A}" destId="{175CA1A3-7144-45AD-9E12-36FCBA79FEE0}" srcOrd="1" destOrd="0" presId="urn:microsoft.com/office/officeart/2018/2/layout/IconCircleList"/>
    <dgm:cxn modelId="{1CC64DE3-FAF4-405C-BB9E-591C0FF2145A}" type="presParOf" srcId="{533FDBE9-E2CE-4B68-A2B4-6C109575F95A}" destId="{CA13587C-ED71-46CA-B9A6-C65E9B33F61A}" srcOrd="2" destOrd="0" presId="urn:microsoft.com/office/officeart/2018/2/layout/IconCircleList"/>
    <dgm:cxn modelId="{28FB3EB5-05B1-42CF-BC34-7FEBB4D42FB7}" type="presParOf" srcId="{533FDBE9-E2CE-4B68-A2B4-6C109575F95A}" destId="{A01C7F89-3D70-4A53-B03D-7DF863457494}" srcOrd="3" destOrd="0" presId="urn:microsoft.com/office/officeart/2018/2/layout/IconCircleList"/>
    <dgm:cxn modelId="{C73484A1-DFCB-4B0C-BF3F-703A4D85736A}" type="presParOf" srcId="{E2F923EA-E128-4CA2-9E7F-396E9EE87D32}" destId="{E49FB83B-221F-483D-B2E5-AAEC66137100}" srcOrd="7" destOrd="0" presId="urn:microsoft.com/office/officeart/2018/2/layout/IconCircleList"/>
    <dgm:cxn modelId="{A4475A02-18CD-48CE-A6AE-EC5E0204E874}" type="presParOf" srcId="{E2F923EA-E128-4CA2-9E7F-396E9EE87D32}" destId="{4A46FAE0-3AC4-4C18-B328-35E5C6902168}" srcOrd="8" destOrd="0" presId="urn:microsoft.com/office/officeart/2018/2/layout/IconCircleList"/>
    <dgm:cxn modelId="{4155F8B7-11B8-4866-B5A2-0E488B5BDAF3}" type="presParOf" srcId="{4A46FAE0-3AC4-4C18-B328-35E5C6902168}" destId="{DBD8D26F-8CA9-4ED3-88C1-E0D941147E04}" srcOrd="0" destOrd="0" presId="urn:microsoft.com/office/officeart/2018/2/layout/IconCircleList"/>
    <dgm:cxn modelId="{21EF8DDF-9583-4EDB-A919-DA603E5F306E}" type="presParOf" srcId="{4A46FAE0-3AC4-4C18-B328-35E5C6902168}" destId="{49B27C05-7C32-455C-9239-9B849D6F4B5E}" srcOrd="1" destOrd="0" presId="urn:microsoft.com/office/officeart/2018/2/layout/IconCircleList"/>
    <dgm:cxn modelId="{66ABEC79-465A-4B6C-90A2-A6628E84497E}" type="presParOf" srcId="{4A46FAE0-3AC4-4C18-B328-35E5C6902168}" destId="{A674170F-5C58-4042-AB0E-AE9522EC15C9}" srcOrd="2" destOrd="0" presId="urn:microsoft.com/office/officeart/2018/2/layout/IconCircleList"/>
    <dgm:cxn modelId="{9C3AECF8-8751-4CD1-B80A-E27A48664A6F}" type="presParOf" srcId="{4A46FAE0-3AC4-4C18-B328-35E5C6902168}" destId="{22FBE422-7B5D-429D-8E16-A5E3E0705539}" srcOrd="3" destOrd="0" presId="urn:microsoft.com/office/officeart/2018/2/layout/IconCircleList"/>
    <dgm:cxn modelId="{190D398B-5E39-43A3-A9F5-62E71C3AC2FA}" type="presParOf" srcId="{E2F923EA-E128-4CA2-9E7F-396E9EE87D32}" destId="{9F18546C-7831-404F-8E47-91A89C4209B9}" srcOrd="9" destOrd="0" presId="urn:microsoft.com/office/officeart/2018/2/layout/IconCircleList"/>
    <dgm:cxn modelId="{69F58AC9-E5C4-4ED8-BAB5-9EED6D5F172A}" type="presParOf" srcId="{E2F923EA-E128-4CA2-9E7F-396E9EE87D32}" destId="{E7416CA1-8BE6-4553-9261-0BEE975517F2}" srcOrd="10" destOrd="0" presId="urn:microsoft.com/office/officeart/2018/2/layout/IconCircleList"/>
    <dgm:cxn modelId="{1F477DBD-5078-42D6-BC42-A1F76039A1EA}" type="presParOf" srcId="{E7416CA1-8BE6-4553-9261-0BEE975517F2}" destId="{753C770E-421D-4600-817F-12CD34107E79}" srcOrd="0" destOrd="0" presId="urn:microsoft.com/office/officeart/2018/2/layout/IconCircleList"/>
    <dgm:cxn modelId="{9A31CC37-3B8A-4E81-87D4-D44834537869}" type="presParOf" srcId="{E7416CA1-8BE6-4553-9261-0BEE975517F2}" destId="{64E1D989-44F3-49B3-B8BF-FDAEBA42094A}" srcOrd="1" destOrd="0" presId="urn:microsoft.com/office/officeart/2018/2/layout/IconCircleList"/>
    <dgm:cxn modelId="{5C4ED7CB-57DF-4A8F-9960-A961BD32226D}" type="presParOf" srcId="{E7416CA1-8BE6-4553-9261-0BEE975517F2}" destId="{D089467E-2693-46C4-89BF-C7B6F57D8613}" srcOrd="2" destOrd="0" presId="urn:microsoft.com/office/officeart/2018/2/layout/IconCircleList"/>
    <dgm:cxn modelId="{8BAF6F55-3EF1-4F44-9DF9-50FA956A3015}" type="presParOf" srcId="{E7416CA1-8BE6-4553-9261-0BEE975517F2}" destId="{44CA198F-E0B6-4C9D-B6B2-B48349DB0F5C}" srcOrd="3" destOrd="0" presId="urn:microsoft.com/office/officeart/2018/2/layout/IconCircleList"/>
    <dgm:cxn modelId="{CA9173CC-6617-442F-AB6D-93F051EEBAA9}" type="presParOf" srcId="{E2F923EA-E128-4CA2-9E7F-396E9EE87D32}" destId="{6DF57D31-9B86-435D-8F50-B77370723DDE}" srcOrd="11" destOrd="0" presId="urn:microsoft.com/office/officeart/2018/2/layout/IconCircleList"/>
    <dgm:cxn modelId="{40A2CD74-1835-4DB7-A187-E4D253D54DB5}" type="presParOf" srcId="{E2F923EA-E128-4CA2-9E7F-396E9EE87D32}" destId="{FF854073-F414-43E8-B2B7-9318DF32D30E}" srcOrd="12" destOrd="0" presId="urn:microsoft.com/office/officeart/2018/2/layout/IconCircleList"/>
    <dgm:cxn modelId="{6FF08B37-4564-43BD-9255-DF6599CA0832}" type="presParOf" srcId="{FF854073-F414-43E8-B2B7-9318DF32D30E}" destId="{7C2DA4FC-47EA-4B1B-8DD3-2B0A58BF93D4}" srcOrd="0" destOrd="0" presId="urn:microsoft.com/office/officeart/2018/2/layout/IconCircleList"/>
    <dgm:cxn modelId="{0EF2D1A1-A92D-4DDA-9AF9-3BD821E57EDC}" type="presParOf" srcId="{FF854073-F414-43E8-B2B7-9318DF32D30E}" destId="{A25E742F-9566-4D0A-8CB1-651A7873B30B}" srcOrd="1" destOrd="0" presId="urn:microsoft.com/office/officeart/2018/2/layout/IconCircleList"/>
    <dgm:cxn modelId="{41366F39-B71D-407B-A1FB-92D147B1DA22}" type="presParOf" srcId="{FF854073-F414-43E8-B2B7-9318DF32D30E}" destId="{6546555A-4CB8-42A7-B134-4A5893764900}" srcOrd="2" destOrd="0" presId="urn:microsoft.com/office/officeart/2018/2/layout/IconCircleList"/>
    <dgm:cxn modelId="{7337F6E1-11BF-493C-8687-59479287F3A8}" type="presParOf" srcId="{FF854073-F414-43E8-B2B7-9318DF32D30E}" destId="{C0EBFE62-A3B5-4F21-85A6-C8F893457C7B}" srcOrd="3" destOrd="0" presId="urn:microsoft.com/office/officeart/2018/2/layout/IconCircleList"/>
    <dgm:cxn modelId="{7DFEA25F-1127-42F7-8DAD-5DB2A1268C13}" type="presParOf" srcId="{E2F923EA-E128-4CA2-9E7F-396E9EE87D32}" destId="{B57D1C0E-3D75-47A5-B22E-03D855899802}" srcOrd="13" destOrd="0" presId="urn:microsoft.com/office/officeart/2018/2/layout/IconCircleList"/>
    <dgm:cxn modelId="{95C4AFAB-F8A6-4059-B468-AC20BFAF99F7}" type="presParOf" srcId="{E2F923EA-E128-4CA2-9E7F-396E9EE87D32}" destId="{81978806-7CF2-4E86-9DD4-BFBC25B15F1A}" srcOrd="14" destOrd="0" presId="urn:microsoft.com/office/officeart/2018/2/layout/IconCircleList"/>
    <dgm:cxn modelId="{59BBCEC5-D292-451F-9555-2321DEE9803B}" type="presParOf" srcId="{81978806-7CF2-4E86-9DD4-BFBC25B15F1A}" destId="{41D5B1D5-6E5A-45AA-A777-66606BBED392}" srcOrd="0" destOrd="0" presId="urn:microsoft.com/office/officeart/2018/2/layout/IconCircleList"/>
    <dgm:cxn modelId="{1A729E29-5A8A-48BC-BDA8-57E0174A4CEF}" type="presParOf" srcId="{81978806-7CF2-4E86-9DD4-BFBC25B15F1A}" destId="{36AB77BB-B01D-4E31-986C-F88E14A17630}" srcOrd="1" destOrd="0" presId="urn:microsoft.com/office/officeart/2018/2/layout/IconCircleList"/>
    <dgm:cxn modelId="{D67D1814-10A5-4155-8C47-A446B163A259}" type="presParOf" srcId="{81978806-7CF2-4E86-9DD4-BFBC25B15F1A}" destId="{1F4E5068-E6A0-40EB-BF3C-AC23184BF463}" srcOrd="2" destOrd="0" presId="urn:microsoft.com/office/officeart/2018/2/layout/IconCircleList"/>
    <dgm:cxn modelId="{67930C69-1029-40A1-BBA2-432C0AC90064}" type="presParOf" srcId="{81978806-7CF2-4E86-9DD4-BFBC25B15F1A}" destId="{4AF6F727-4AA4-45CE-9C0F-0006834479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4F388-03EE-457B-B771-D093BE682B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E173E-E373-4D10-9C59-548F50BB2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problem is to develop a credit risk analysis system using </a:t>
          </a:r>
          <a:r>
            <a:rPr lang="en-US" b="1" dirty="0" err="1">
              <a:solidFill>
                <a:schemeClr val="bg1"/>
              </a:solidFill>
            </a:rPr>
            <a:t>PySpark</a:t>
          </a:r>
          <a:r>
            <a:rPr lang="en-US" b="1" dirty="0">
              <a:solidFill>
                <a:schemeClr val="bg1"/>
              </a:solidFill>
            </a:rPr>
            <a:t> that accurately assesses the creditworthiness of borrowers and helps financial institutions make informed lending decisions. </a:t>
          </a:r>
        </a:p>
      </dgm:t>
    </dgm:pt>
    <dgm:pt modelId="{55203566-3E71-4175-AA7A-2A7598FEFFF0}" type="parTrans" cxnId="{D78021BF-A5E6-4C1D-8509-3B891F88E7F5}">
      <dgm:prSet/>
      <dgm:spPr/>
      <dgm:t>
        <a:bodyPr/>
        <a:lstStyle/>
        <a:p>
          <a:endParaRPr lang="en-US"/>
        </a:p>
      </dgm:t>
    </dgm:pt>
    <dgm:pt modelId="{5D9A3237-213F-4EAE-976A-E21973CA4AF2}" type="sibTrans" cxnId="{D78021BF-A5E6-4C1D-8509-3B891F88E7F5}">
      <dgm:prSet/>
      <dgm:spPr/>
      <dgm:t>
        <a:bodyPr/>
        <a:lstStyle/>
        <a:p>
          <a:endParaRPr lang="en-US"/>
        </a:p>
      </dgm:t>
    </dgm:pt>
    <dgm:pt modelId="{25F7B866-DD34-448C-9D16-72D5480E0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goal is to build a scalable and efficient solution that incorporates advanced machine learning techniques to predict and manage credit risk effectively.</a:t>
          </a:r>
        </a:p>
      </dgm:t>
    </dgm:pt>
    <dgm:pt modelId="{8E82E7CD-1E0E-45F7-BF30-FA7402C72340}" type="parTrans" cxnId="{6AEDB540-99DC-45FB-8353-EBEC6776B170}">
      <dgm:prSet/>
      <dgm:spPr/>
      <dgm:t>
        <a:bodyPr/>
        <a:lstStyle/>
        <a:p>
          <a:endParaRPr lang="en-US"/>
        </a:p>
      </dgm:t>
    </dgm:pt>
    <dgm:pt modelId="{745573C0-6EF9-4F7A-AA2B-7BD8B9DC7B52}" type="sibTrans" cxnId="{6AEDB540-99DC-45FB-8353-EBEC6776B170}">
      <dgm:prSet/>
      <dgm:spPr/>
      <dgm:t>
        <a:bodyPr/>
        <a:lstStyle/>
        <a:p>
          <a:endParaRPr lang="en-US"/>
        </a:p>
      </dgm:t>
    </dgm:pt>
    <dgm:pt modelId="{9ED83B44-2010-4A99-A952-311ED82C9FA5}" type="pres">
      <dgm:prSet presAssocID="{E9B4F388-03EE-457B-B771-D093BE682BC9}" presName="root" presStyleCnt="0">
        <dgm:presLayoutVars>
          <dgm:dir/>
          <dgm:resizeHandles val="exact"/>
        </dgm:presLayoutVars>
      </dgm:prSet>
      <dgm:spPr/>
    </dgm:pt>
    <dgm:pt modelId="{6138D246-0A0C-4FBC-A264-969862FFBC05}" type="pres">
      <dgm:prSet presAssocID="{F2FE173E-E373-4D10-9C59-548F50BB2998}" presName="compNode" presStyleCnt="0"/>
      <dgm:spPr/>
    </dgm:pt>
    <dgm:pt modelId="{78556DAC-A7DE-421B-865E-C21D879DB1DE}" type="pres">
      <dgm:prSet presAssocID="{F2FE173E-E373-4D10-9C59-548F50BB2998}" presName="bgRect" presStyleLbl="bgShp" presStyleIdx="0" presStyleCnt="2"/>
      <dgm:spPr/>
    </dgm:pt>
    <dgm:pt modelId="{2B4D301D-2D1E-4279-A003-96C3080139EF}" type="pres">
      <dgm:prSet presAssocID="{F2FE173E-E373-4D10-9C59-548F50BB29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2D75DEB-12C1-49E4-8EC7-E858B37CABF5}" type="pres">
      <dgm:prSet presAssocID="{F2FE173E-E373-4D10-9C59-548F50BB2998}" presName="spaceRect" presStyleCnt="0"/>
      <dgm:spPr/>
    </dgm:pt>
    <dgm:pt modelId="{AA45C425-F827-48F9-938A-F441ED65EB68}" type="pres">
      <dgm:prSet presAssocID="{F2FE173E-E373-4D10-9C59-548F50BB2998}" presName="parTx" presStyleLbl="revTx" presStyleIdx="0" presStyleCnt="2">
        <dgm:presLayoutVars>
          <dgm:chMax val="0"/>
          <dgm:chPref val="0"/>
        </dgm:presLayoutVars>
      </dgm:prSet>
      <dgm:spPr/>
    </dgm:pt>
    <dgm:pt modelId="{B502C11A-3A65-4BF5-83FB-95F7F8E4CEB9}" type="pres">
      <dgm:prSet presAssocID="{5D9A3237-213F-4EAE-976A-E21973CA4AF2}" presName="sibTrans" presStyleCnt="0"/>
      <dgm:spPr/>
    </dgm:pt>
    <dgm:pt modelId="{53F3A86F-598A-42C9-B6FB-E330B4D069F4}" type="pres">
      <dgm:prSet presAssocID="{25F7B866-DD34-448C-9D16-72D5480E0977}" presName="compNode" presStyleCnt="0"/>
      <dgm:spPr/>
    </dgm:pt>
    <dgm:pt modelId="{E98AECCA-BEAE-4380-988A-6E79A45ADC0B}" type="pres">
      <dgm:prSet presAssocID="{25F7B866-DD34-448C-9D16-72D5480E0977}" presName="bgRect" presStyleLbl="bgShp" presStyleIdx="1" presStyleCnt="2"/>
      <dgm:spPr/>
    </dgm:pt>
    <dgm:pt modelId="{21526010-C03F-42A4-8834-497E4FCA6AF9}" type="pres">
      <dgm:prSet presAssocID="{25F7B866-DD34-448C-9D16-72D5480E09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383420-0684-4051-9169-57A4A6C669E0}" type="pres">
      <dgm:prSet presAssocID="{25F7B866-DD34-448C-9D16-72D5480E0977}" presName="spaceRect" presStyleCnt="0"/>
      <dgm:spPr/>
    </dgm:pt>
    <dgm:pt modelId="{132C3126-D9D8-45CA-BD9C-4D12F44C888B}" type="pres">
      <dgm:prSet presAssocID="{25F7B866-DD34-448C-9D16-72D5480E09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EDB540-99DC-45FB-8353-EBEC6776B170}" srcId="{E9B4F388-03EE-457B-B771-D093BE682BC9}" destId="{25F7B866-DD34-448C-9D16-72D5480E0977}" srcOrd="1" destOrd="0" parTransId="{8E82E7CD-1E0E-45F7-BF30-FA7402C72340}" sibTransId="{745573C0-6EF9-4F7A-AA2B-7BD8B9DC7B52}"/>
    <dgm:cxn modelId="{1990588D-AE8C-4BCC-8D35-39E042DE317D}" type="presOf" srcId="{F2FE173E-E373-4D10-9C59-548F50BB2998}" destId="{AA45C425-F827-48F9-938A-F441ED65EB68}" srcOrd="0" destOrd="0" presId="urn:microsoft.com/office/officeart/2018/2/layout/IconVerticalSolidList"/>
    <dgm:cxn modelId="{D78021BF-A5E6-4C1D-8509-3B891F88E7F5}" srcId="{E9B4F388-03EE-457B-B771-D093BE682BC9}" destId="{F2FE173E-E373-4D10-9C59-548F50BB2998}" srcOrd="0" destOrd="0" parTransId="{55203566-3E71-4175-AA7A-2A7598FEFFF0}" sibTransId="{5D9A3237-213F-4EAE-976A-E21973CA4AF2}"/>
    <dgm:cxn modelId="{D9E160E8-E069-41D7-9664-34C18C9E393F}" type="presOf" srcId="{E9B4F388-03EE-457B-B771-D093BE682BC9}" destId="{9ED83B44-2010-4A99-A952-311ED82C9FA5}" srcOrd="0" destOrd="0" presId="urn:microsoft.com/office/officeart/2018/2/layout/IconVerticalSolidList"/>
    <dgm:cxn modelId="{D08CC6FA-6EBB-4405-B42E-3497ACAEFD93}" type="presOf" srcId="{25F7B866-DD34-448C-9D16-72D5480E0977}" destId="{132C3126-D9D8-45CA-BD9C-4D12F44C888B}" srcOrd="0" destOrd="0" presId="urn:microsoft.com/office/officeart/2018/2/layout/IconVerticalSolidList"/>
    <dgm:cxn modelId="{FA252F9F-14F6-4828-9EF5-51D6E1A9EE64}" type="presParOf" srcId="{9ED83B44-2010-4A99-A952-311ED82C9FA5}" destId="{6138D246-0A0C-4FBC-A264-969862FFBC05}" srcOrd="0" destOrd="0" presId="urn:microsoft.com/office/officeart/2018/2/layout/IconVerticalSolidList"/>
    <dgm:cxn modelId="{21209B1A-3E9B-45D6-90FD-B47999BEA792}" type="presParOf" srcId="{6138D246-0A0C-4FBC-A264-969862FFBC05}" destId="{78556DAC-A7DE-421B-865E-C21D879DB1DE}" srcOrd="0" destOrd="0" presId="urn:microsoft.com/office/officeart/2018/2/layout/IconVerticalSolidList"/>
    <dgm:cxn modelId="{6D46C66E-AFD4-4F6E-B18F-A11B0941D716}" type="presParOf" srcId="{6138D246-0A0C-4FBC-A264-969862FFBC05}" destId="{2B4D301D-2D1E-4279-A003-96C3080139EF}" srcOrd="1" destOrd="0" presId="urn:microsoft.com/office/officeart/2018/2/layout/IconVerticalSolidList"/>
    <dgm:cxn modelId="{2323899B-79F8-4D82-BA37-BCF75E13DF12}" type="presParOf" srcId="{6138D246-0A0C-4FBC-A264-969862FFBC05}" destId="{52D75DEB-12C1-49E4-8EC7-E858B37CABF5}" srcOrd="2" destOrd="0" presId="urn:microsoft.com/office/officeart/2018/2/layout/IconVerticalSolidList"/>
    <dgm:cxn modelId="{584FA1D6-2E35-4198-A54F-AC17A3E4FBBD}" type="presParOf" srcId="{6138D246-0A0C-4FBC-A264-969862FFBC05}" destId="{AA45C425-F827-48F9-938A-F441ED65EB68}" srcOrd="3" destOrd="0" presId="urn:microsoft.com/office/officeart/2018/2/layout/IconVerticalSolidList"/>
    <dgm:cxn modelId="{298F4365-81E3-4ED8-8EA3-748FE3763616}" type="presParOf" srcId="{9ED83B44-2010-4A99-A952-311ED82C9FA5}" destId="{B502C11A-3A65-4BF5-83FB-95F7F8E4CEB9}" srcOrd="1" destOrd="0" presId="urn:microsoft.com/office/officeart/2018/2/layout/IconVerticalSolidList"/>
    <dgm:cxn modelId="{9078F13A-511A-4370-973F-C38AA4109438}" type="presParOf" srcId="{9ED83B44-2010-4A99-A952-311ED82C9FA5}" destId="{53F3A86F-598A-42C9-B6FB-E330B4D069F4}" srcOrd="2" destOrd="0" presId="urn:microsoft.com/office/officeart/2018/2/layout/IconVerticalSolidList"/>
    <dgm:cxn modelId="{9378B38B-117C-4EA2-A1CB-92A8D7C5207C}" type="presParOf" srcId="{53F3A86F-598A-42C9-B6FB-E330B4D069F4}" destId="{E98AECCA-BEAE-4380-988A-6E79A45ADC0B}" srcOrd="0" destOrd="0" presId="urn:microsoft.com/office/officeart/2018/2/layout/IconVerticalSolidList"/>
    <dgm:cxn modelId="{9F47FFDF-A4CB-4A11-B335-3F72223EE75C}" type="presParOf" srcId="{53F3A86F-598A-42C9-B6FB-E330B4D069F4}" destId="{21526010-C03F-42A4-8834-497E4FCA6AF9}" srcOrd="1" destOrd="0" presId="urn:microsoft.com/office/officeart/2018/2/layout/IconVerticalSolidList"/>
    <dgm:cxn modelId="{1BA932F7-8648-47A7-A89D-F6AA00A32620}" type="presParOf" srcId="{53F3A86F-598A-42C9-B6FB-E330B4D069F4}" destId="{E8383420-0684-4051-9169-57A4A6C669E0}" srcOrd="2" destOrd="0" presId="urn:microsoft.com/office/officeart/2018/2/layout/IconVerticalSolidList"/>
    <dgm:cxn modelId="{F55B0AF9-50A3-4B1E-967A-3DFB4D7BE8C5}" type="presParOf" srcId="{53F3A86F-598A-42C9-B6FB-E330B4D069F4}" destId="{132C3126-D9D8-45CA-BD9C-4D12F44C8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AEC061-217E-4FDB-B5C8-D34A697D17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4A36B-249C-4EC9-B28F-50F5F7F707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</a:t>
          </a:r>
        </a:p>
      </dgm:t>
    </dgm:pt>
    <dgm:pt modelId="{A6E96EE7-0E38-4BF7-A569-3EDE64B1E3D4}" type="parTrans" cxnId="{F605A7FF-4A42-4C6B-83A3-7D2F6CFA6D38}">
      <dgm:prSet/>
      <dgm:spPr/>
      <dgm:t>
        <a:bodyPr/>
        <a:lstStyle/>
        <a:p>
          <a:endParaRPr lang="en-US"/>
        </a:p>
      </dgm:t>
    </dgm:pt>
    <dgm:pt modelId="{128B561D-A630-477B-98D5-2B79B1BBB0FA}" type="sibTrans" cxnId="{F605A7FF-4A42-4C6B-83A3-7D2F6CFA6D38}">
      <dgm:prSet/>
      <dgm:spPr/>
      <dgm:t>
        <a:bodyPr/>
        <a:lstStyle/>
        <a:p>
          <a:endParaRPr lang="en-US"/>
        </a:p>
      </dgm:t>
    </dgm:pt>
    <dgm:pt modelId="{DEBB2643-BB11-4240-879D-CBBE7835F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</a:t>
          </a:r>
        </a:p>
      </dgm:t>
    </dgm:pt>
    <dgm:pt modelId="{51D28972-20C8-4CD4-9D79-B69C498B0AA4}" type="parTrans" cxnId="{AC9021A1-6F26-4915-AEA5-4D3910C75753}">
      <dgm:prSet/>
      <dgm:spPr/>
      <dgm:t>
        <a:bodyPr/>
        <a:lstStyle/>
        <a:p>
          <a:endParaRPr lang="en-US"/>
        </a:p>
      </dgm:t>
    </dgm:pt>
    <dgm:pt modelId="{9B52ABC3-5A40-4781-AAA8-4F3F18324F18}" type="sibTrans" cxnId="{AC9021A1-6F26-4915-AEA5-4D3910C75753}">
      <dgm:prSet/>
      <dgm:spPr/>
      <dgm:t>
        <a:bodyPr/>
        <a:lstStyle/>
        <a:p>
          <a:endParaRPr lang="en-US"/>
        </a:p>
      </dgm:t>
    </dgm:pt>
    <dgm:pt modelId="{8CF89063-690A-4494-9545-EBB6B2449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Py</a:t>
          </a:r>
          <a:r>
            <a:rPr lang="en-US" dirty="0"/>
            <a:t>-Spark</a:t>
          </a:r>
        </a:p>
      </dgm:t>
    </dgm:pt>
    <dgm:pt modelId="{89E31B80-91E5-40DE-9CD6-43CE1E1539FF}" type="parTrans" cxnId="{76FE9DD5-8455-473F-9C1F-3A7EB2316C20}">
      <dgm:prSet/>
      <dgm:spPr/>
      <dgm:t>
        <a:bodyPr/>
        <a:lstStyle/>
        <a:p>
          <a:endParaRPr lang="en-IN"/>
        </a:p>
      </dgm:t>
    </dgm:pt>
    <dgm:pt modelId="{498B99F9-632D-4E83-ACF6-8E927BEB9F67}" type="sibTrans" cxnId="{76FE9DD5-8455-473F-9C1F-3A7EB2316C20}">
      <dgm:prSet/>
      <dgm:spPr/>
      <dgm:t>
        <a:bodyPr/>
        <a:lstStyle/>
        <a:p>
          <a:endParaRPr lang="en-IN"/>
        </a:p>
      </dgm:t>
    </dgm:pt>
    <dgm:pt modelId="{C201A41D-ED06-46CB-8276-6D7407CD637C}" type="pres">
      <dgm:prSet presAssocID="{F4AEC061-217E-4FDB-B5C8-D34A697D1726}" presName="root" presStyleCnt="0">
        <dgm:presLayoutVars>
          <dgm:dir/>
          <dgm:resizeHandles val="exact"/>
        </dgm:presLayoutVars>
      </dgm:prSet>
      <dgm:spPr/>
    </dgm:pt>
    <dgm:pt modelId="{3FF526E1-B166-4C97-A143-E0D01B90737B}" type="pres">
      <dgm:prSet presAssocID="{F0E4A36B-249C-4EC9-B28F-50F5F7F707FE}" presName="compNode" presStyleCnt="0"/>
      <dgm:spPr/>
    </dgm:pt>
    <dgm:pt modelId="{4F814E97-1409-4F00-8274-388EB8B411DA}" type="pres">
      <dgm:prSet presAssocID="{F0E4A36B-249C-4EC9-B28F-50F5F7F707FE}" presName="iconRect" presStyleLbl="node1" presStyleIdx="0" presStyleCnt="3" custLinFactY="4726" custLinFactNeighborX="-223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27EC74-0063-47EA-A10F-EE559A010455}" type="pres">
      <dgm:prSet presAssocID="{F0E4A36B-249C-4EC9-B28F-50F5F7F707FE}" presName="spaceRect" presStyleCnt="0"/>
      <dgm:spPr/>
    </dgm:pt>
    <dgm:pt modelId="{AC22034D-0692-419A-9464-251E977985C2}" type="pres">
      <dgm:prSet presAssocID="{F0E4A36B-249C-4EC9-B28F-50F5F7F707FE}" presName="textRect" presStyleLbl="revTx" presStyleIdx="0" presStyleCnt="3" custLinFactY="3172" custLinFactNeighborX="-1236" custLinFactNeighborY="100000">
        <dgm:presLayoutVars>
          <dgm:chMax val="1"/>
          <dgm:chPref val="1"/>
        </dgm:presLayoutVars>
      </dgm:prSet>
      <dgm:spPr/>
    </dgm:pt>
    <dgm:pt modelId="{60971C02-A2CC-478B-931C-0456CBF74A51}" type="pres">
      <dgm:prSet presAssocID="{128B561D-A630-477B-98D5-2B79B1BBB0FA}" presName="sibTrans" presStyleCnt="0"/>
      <dgm:spPr/>
    </dgm:pt>
    <dgm:pt modelId="{C7A8CF24-EE59-4A84-906F-592BEC11513C}" type="pres">
      <dgm:prSet presAssocID="{DEBB2643-BB11-4240-879D-CBBE7835F089}" presName="compNode" presStyleCnt="0"/>
      <dgm:spPr/>
    </dgm:pt>
    <dgm:pt modelId="{EDEADEDD-A93E-4A13-A707-F6BEB42D5FF4}" type="pres">
      <dgm:prSet presAssocID="{DEBB2643-BB11-4240-879D-CBBE7835F089}" presName="iconRect" presStyleLbl="node1" presStyleIdx="1" presStyleCnt="3" custLinFactX="100000" custLinFactY="4447" custLinFactNeighborX="11433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6DBBEBE-49FF-4ACA-9128-0F64C899218E}" type="pres">
      <dgm:prSet presAssocID="{DEBB2643-BB11-4240-879D-CBBE7835F089}" presName="spaceRect" presStyleCnt="0"/>
      <dgm:spPr/>
    </dgm:pt>
    <dgm:pt modelId="{7F5C1165-CF60-4F71-B96B-DFFF4CDE16ED}" type="pres">
      <dgm:prSet presAssocID="{DEBB2643-BB11-4240-879D-CBBE7835F089}" presName="textRect" presStyleLbl="revTx" presStyleIdx="1" presStyleCnt="3" custScaleY="41227" custLinFactNeighborX="97570" custLinFactNeighborY="88397">
        <dgm:presLayoutVars>
          <dgm:chMax val="1"/>
          <dgm:chPref val="1"/>
        </dgm:presLayoutVars>
      </dgm:prSet>
      <dgm:spPr/>
    </dgm:pt>
    <dgm:pt modelId="{14020718-EF44-473F-9E32-B89BD064A6CF}" type="pres">
      <dgm:prSet presAssocID="{9B52ABC3-5A40-4781-AAA8-4F3F18324F18}" presName="sibTrans" presStyleCnt="0"/>
      <dgm:spPr/>
    </dgm:pt>
    <dgm:pt modelId="{44264C73-F96C-428F-8EBE-A9D3DDD551D8}" type="pres">
      <dgm:prSet presAssocID="{8CF89063-690A-4494-9545-EBB6B2449F4F}" presName="compNode" presStyleCnt="0"/>
      <dgm:spPr/>
    </dgm:pt>
    <dgm:pt modelId="{33B357F0-E439-4A16-9578-990A6E4284BD}" type="pres">
      <dgm:prSet presAssocID="{8CF89063-690A-4494-9545-EBB6B2449F4F}" presName="iconRect" presStyleLbl="node1" presStyleIdx="2" presStyleCnt="3" custLinFactX="-100000" custLinFactNeighborX="-182344" custLinFactNeighborY="-68684"/>
      <dgm:spPr>
        <a:blipFill>
          <a:blip xmlns:r="http://schemas.openxmlformats.org/officeDocument/2006/relationships" r:embed="rId5"/>
          <a:srcRect/>
          <a:stretch>
            <a:fillRect l="-96000" r="-96000"/>
          </a:stretch>
        </a:blipFill>
      </dgm:spPr>
    </dgm:pt>
    <dgm:pt modelId="{1E4AA0A5-A486-4A95-97BF-63C11A1B6D8F}" type="pres">
      <dgm:prSet presAssocID="{8CF89063-690A-4494-9545-EBB6B2449F4F}" presName="spaceRect" presStyleCnt="0"/>
      <dgm:spPr/>
    </dgm:pt>
    <dgm:pt modelId="{0408B513-B8A1-43B3-9A95-C86FA27DA131}" type="pres">
      <dgm:prSet presAssocID="{8CF89063-690A-4494-9545-EBB6B2449F4F}" presName="textRect" presStyleLbl="revTx" presStyleIdx="2" presStyleCnt="3" custScaleY="49716" custLinFactX="-26012" custLinFactY="-45351" custLinFactNeighborX="-100000" custLinFactNeighborY="-100000">
        <dgm:presLayoutVars>
          <dgm:chMax val="1"/>
          <dgm:chPref val="1"/>
        </dgm:presLayoutVars>
      </dgm:prSet>
      <dgm:spPr/>
    </dgm:pt>
  </dgm:ptLst>
  <dgm:cxnLst>
    <dgm:cxn modelId="{1553E648-E5E7-4BE5-A55D-9A98558EE59A}" type="presOf" srcId="{F0E4A36B-249C-4EC9-B28F-50F5F7F707FE}" destId="{AC22034D-0692-419A-9464-251E977985C2}" srcOrd="0" destOrd="0" presId="urn:microsoft.com/office/officeart/2018/2/layout/IconLabelList"/>
    <dgm:cxn modelId="{7E32F751-0EAA-408C-87CB-268167B4704A}" type="presOf" srcId="{F4AEC061-217E-4FDB-B5C8-D34A697D1726}" destId="{C201A41D-ED06-46CB-8276-6D7407CD637C}" srcOrd="0" destOrd="0" presId="urn:microsoft.com/office/officeart/2018/2/layout/IconLabelList"/>
    <dgm:cxn modelId="{AC9021A1-6F26-4915-AEA5-4D3910C75753}" srcId="{F4AEC061-217E-4FDB-B5C8-D34A697D1726}" destId="{DEBB2643-BB11-4240-879D-CBBE7835F089}" srcOrd="1" destOrd="0" parTransId="{51D28972-20C8-4CD4-9D79-B69C498B0AA4}" sibTransId="{9B52ABC3-5A40-4781-AAA8-4F3F18324F18}"/>
    <dgm:cxn modelId="{E5A3D0B9-6351-4CFB-BEBC-B2CD7A2CCAF8}" type="presOf" srcId="{DEBB2643-BB11-4240-879D-CBBE7835F089}" destId="{7F5C1165-CF60-4F71-B96B-DFFF4CDE16ED}" srcOrd="0" destOrd="0" presId="urn:microsoft.com/office/officeart/2018/2/layout/IconLabelList"/>
    <dgm:cxn modelId="{46180CC7-73E4-4D45-B44D-ACB6DF124B8B}" type="presOf" srcId="{8CF89063-690A-4494-9545-EBB6B2449F4F}" destId="{0408B513-B8A1-43B3-9A95-C86FA27DA131}" srcOrd="0" destOrd="0" presId="urn:microsoft.com/office/officeart/2018/2/layout/IconLabelList"/>
    <dgm:cxn modelId="{76FE9DD5-8455-473F-9C1F-3A7EB2316C20}" srcId="{F4AEC061-217E-4FDB-B5C8-D34A697D1726}" destId="{8CF89063-690A-4494-9545-EBB6B2449F4F}" srcOrd="2" destOrd="0" parTransId="{89E31B80-91E5-40DE-9CD6-43CE1E1539FF}" sibTransId="{498B99F9-632D-4E83-ACF6-8E927BEB9F67}"/>
    <dgm:cxn modelId="{F605A7FF-4A42-4C6B-83A3-7D2F6CFA6D38}" srcId="{F4AEC061-217E-4FDB-B5C8-D34A697D1726}" destId="{F0E4A36B-249C-4EC9-B28F-50F5F7F707FE}" srcOrd="0" destOrd="0" parTransId="{A6E96EE7-0E38-4BF7-A569-3EDE64B1E3D4}" sibTransId="{128B561D-A630-477B-98D5-2B79B1BBB0FA}"/>
    <dgm:cxn modelId="{5EE0BFBD-EC10-4644-BA32-C3CA4821DAE9}" type="presParOf" srcId="{C201A41D-ED06-46CB-8276-6D7407CD637C}" destId="{3FF526E1-B166-4C97-A143-E0D01B90737B}" srcOrd="0" destOrd="0" presId="urn:microsoft.com/office/officeart/2018/2/layout/IconLabelList"/>
    <dgm:cxn modelId="{B0E33549-265F-4892-8D53-EC7150BCC538}" type="presParOf" srcId="{3FF526E1-B166-4C97-A143-E0D01B90737B}" destId="{4F814E97-1409-4F00-8274-388EB8B411DA}" srcOrd="0" destOrd="0" presId="urn:microsoft.com/office/officeart/2018/2/layout/IconLabelList"/>
    <dgm:cxn modelId="{0A44DCBB-B3BE-4889-84B8-C53A6A6D9C25}" type="presParOf" srcId="{3FF526E1-B166-4C97-A143-E0D01B90737B}" destId="{D927EC74-0063-47EA-A10F-EE559A010455}" srcOrd="1" destOrd="0" presId="urn:microsoft.com/office/officeart/2018/2/layout/IconLabelList"/>
    <dgm:cxn modelId="{BD542D02-4DDC-4E99-8187-8A3A06F40D67}" type="presParOf" srcId="{3FF526E1-B166-4C97-A143-E0D01B90737B}" destId="{AC22034D-0692-419A-9464-251E977985C2}" srcOrd="2" destOrd="0" presId="urn:microsoft.com/office/officeart/2018/2/layout/IconLabelList"/>
    <dgm:cxn modelId="{6BBC5099-0048-417B-890A-E26AFCA1296F}" type="presParOf" srcId="{C201A41D-ED06-46CB-8276-6D7407CD637C}" destId="{60971C02-A2CC-478B-931C-0456CBF74A51}" srcOrd="1" destOrd="0" presId="urn:microsoft.com/office/officeart/2018/2/layout/IconLabelList"/>
    <dgm:cxn modelId="{E588F4B6-17A8-44F8-9FF0-32B1FAC775C3}" type="presParOf" srcId="{C201A41D-ED06-46CB-8276-6D7407CD637C}" destId="{C7A8CF24-EE59-4A84-906F-592BEC11513C}" srcOrd="2" destOrd="0" presId="urn:microsoft.com/office/officeart/2018/2/layout/IconLabelList"/>
    <dgm:cxn modelId="{5FCC7383-9A06-4893-B1EC-0CC7C50BF1D3}" type="presParOf" srcId="{C7A8CF24-EE59-4A84-906F-592BEC11513C}" destId="{EDEADEDD-A93E-4A13-A707-F6BEB42D5FF4}" srcOrd="0" destOrd="0" presId="urn:microsoft.com/office/officeart/2018/2/layout/IconLabelList"/>
    <dgm:cxn modelId="{297E5C2C-3B69-4ED4-8736-9E340D9DD3DA}" type="presParOf" srcId="{C7A8CF24-EE59-4A84-906F-592BEC11513C}" destId="{36DBBEBE-49FF-4ACA-9128-0F64C899218E}" srcOrd="1" destOrd="0" presId="urn:microsoft.com/office/officeart/2018/2/layout/IconLabelList"/>
    <dgm:cxn modelId="{054C4EA5-B766-494F-B3E3-8B435D9F999E}" type="presParOf" srcId="{C7A8CF24-EE59-4A84-906F-592BEC11513C}" destId="{7F5C1165-CF60-4F71-B96B-DFFF4CDE16ED}" srcOrd="2" destOrd="0" presId="urn:microsoft.com/office/officeart/2018/2/layout/IconLabelList"/>
    <dgm:cxn modelId="{990717B3-75C7-4F51-A464-BC115896A58B}" type="presParOf" srcId="{C201A41D-ED06-46CB-8276-6D7407CD637C}" destId="{14020718-EF44-473F-9E32-B89BD064A6CF}" srcOrd="3" destOrd="0" presId="urn:microsoft.com/office/officeart/2018/2/layout/IconLabelList"/>
    <dgm:cxn modelId="{4FC0CF8B-A596-4067-A0A3-791B15ACC0CE}" type="presParOf" srcId="{C201A41D-ED06-46CB-8276-6D7407CD637C}" destId="{44264C73-F96C-428F-8EBE-A9D3DDD551D8}" srcOrd="4" destOrd="0" presId="urn:microsoft.com/office/officeart/2018/2/layout/IconLabelList"/>
    <dgm:cxn modelId="{56381804-F793-40E8-BDCB-EEEC580EE4F3}" type="presParOf" srcId="{44264C73-F96C-428F-8EBE-A9D3DDD551D8}" destId="{33B357F0-E439-4A16-9578-990A6E4284BD}" srcOrd="0" destOrd="0" presId="urn:microsoft.com/office/officeart/2018/2/layout/IconLabelList"/>
    <dgm:cxn modelId="{FF7B2FE4-49BE-4585-93BA-B4A4C1443BE6}" type="presParOf" srcId="{44264C73-F96C-428F-8EBE-A9D3DDD551D8}" destId="{1E4AA0A5-A486-4A95-97BF-63C11A1B6D8F}" srcOrd="1" destOrd="0" presId="urn:microsoft.com/office/officeart/2018/2/layout/IconLabelList"/>
    <dgm:cxn modelId="{E9E36AC2-153F-40A2-B6B6-B59EDC06F41D}" type="presParOf" srcId="{44264C73-F96C-428F-8EBE-A9D3DDD551D8}" destId="{0408B513-B8A1-43B3-9A95-C86FA27DA1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47AC-7BD5-4A42-B8A1-5388A6C29812}">
      <dsp:nvSpPr>
        <dsp:cNvPr id="0" name=""/>
        <dsp:cNvSpPr/>
      </dsp:nvSpPr>
      <dsp:spPr>
        <a:xfrm>
          <a:off x="941559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5F8E9-DAD9-4B27-A847-ED5A882E20BB}">
      <dsp:nvSpPr>
        <dsp:cNvPr id="0" name=""/>
        <dsp:cNvSpPr/>
      </dsp:nvSpPr>
      <dsp:spPr>
        <a:xfrm>
          <a:off x="1099417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A2B88-69E9-456C-8AC1-681F7C3176EF}">
      <dsp:nvSpPr>
        <dsp:cNvPr id="0" name=""/>
        <dsp:cNvSpPr/>
      </dsp:nvSpPr>
      <dsp:spPr>
        <a:xfrm>
          <a:off x="1854344" y="72491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1854344" y="72491"/>
        <a:ext cx="1771876" cy="751705"/>
      </dsp:txXfrm>
    </dsp:sp>
    <dsp:sp modelId="{8DBC064A-9CB9-4E36-9240-19107C3E77AA}">
      <dsp:nvSpPr>
        <dsp:cNvPr id="0" name=""/>
        <dsp:cNvSpPr/>
      </dsp:nvSpPr>
      <dsp:spPr>
        <a:xfrm>
          <a:off x="3934956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33D59-B56B-4BFB-9AE3-DA102A5E8DFF}">
      <dsp:nvSpPr>
        <dsp:cNvPr id="0" name=""/>
        <dsp:cNvSpPr/>
      </dsp:nvSpPr>
      <dsp:spPr>
        <a:xfrm>
          <a:off x="4092814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617AA-F2B9-4E8A-9EC0-1F590360B6D6}">
      <dsp:nvSpPr>
        <dsp:cNvPr id="0" name=""/>
        <dsp:cNvSpPr/>
      </dsp:nvSpPr>
      <dsp:spPr>
        <a:xfrm>
          <a:off x="4847741" y="72491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4847741" y="72491"/>
        <a:ext cx="1771876" cy="751705"/>
      </dsp:txXfrm>
    </dsp:sp>
    <dsp:sp modelId="{87CF543B-118F-43C4-9BBB-A829D0A2990C}">
      <dsp:nvSpPr>
        <dsp:cNvPr id="0" name=""/>
        <dsp:cNvSpPr/>
      </dsp:nvSpPr>
      <dsp:spPr>
        <a:xfrm>
          <a:off x="6928353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8F64-7AA2-4BB9-B9F7-B71ECBFB54C5}">
      <dsp:nvSpPr>
        <dsp:cNvPr id="0" name=""/>
        <dsp:cNvSpPr/>
      </dsp:nvSpPr>
      <dsp:spPr>
        <a:xfrm>
          <a:off x="7086211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DA51-7DFD-4E77-B3A9-A8E8D2C2422F}">
      <dsp:nvSpPr>
        <dsp:cNvPr id="0" name=""/>
        <dsp:cNvSpPr/>
      </dsp:nvSpPr>
      <dsp:spPr>
        <a:xfrm>
          <a:off x="7841138" y="72491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</a:t>
          </a:r>
        </a:p>
      </dsp:txBody>
      <dsp:txXfrm>
        <a:off x="7841138" y="72491"/>
        <a:ext cx="1771876" cy="751705"/>
      </dsp:txXfrm>
    </dsp:sp>
    <dsp:sp modelId="{96DE90DA-E669-44CA-82B9-DAA5A2637203}">
      <dsp:nvSpPr>
        <dsp:cNvPr id="0" name=""/>
        <dsp:cNvSpPr/>
      </dsp:nvSpPr>
      <dsp:spPr>
        <a:xfrm>
          <a:off x="941559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CA1A3-7144-45AD-9E12-36FCBA79FEE0}">
      <dsp:nvSpPr>
        <dsp:cNvPr id="0" name=""/>
        <dsp:cNvSpPr/>
      </dsp:nvSpPr>
      <dsp:spPr>
        <a:xfrm>
          <a:off x="1099417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C7F89-3D70-4A53-B03D-7DF863457494}">
      <dsp:nvSpPr>
        <dsp:cNvPr id="0" name=""/>
        <dsp:cNvSpPr/>
      </dsp:nvSpPr>
      <dsp:spPr>
        <a:xfrm>
          <a:off x="1854344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PROPOSED FRAMEWORK</a:t>
          </a:r>
        </a:p>
      </dsp:txBody>
      <dsp:txXfrm>
        <a:off x="1854344" y="1442402"/>
        <a:ext cx="1771876" cy="751705"/>
      </dsp:txXfrm>
    </dsp:sp>
    <dsp:sp modelId="{DBD8D26F-8CA9-4ED3-88C1-E0D941147E04}">
      <dsp:nvSpPr>
        <dsp:cNvPr id="0" name=""/>
        <dsp:cNvSpPr/>
      </dsp:nvSpPr>
      <dsp:spPr>
        <a:xfrm>
          <a:off x="3934956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27C05-7C32-455C-9239-9B849D6F4B5E}">
      <dsp:nvSpPr>
        <dsp:cNvPr id="0" name=""/>
        <dsp:cNvSpPr/>
      </dsp:nvSpPr>
      <dsp:spPr>
        <a:xfrm>
          <a:off x="4092814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E422-7B5D-429D-8E16-A5E3E0705539}">
      <dsp:nvSpPr>
        <dsp:cNvPr id="0" name=""/>
        <dsp:cNvSpPr/>
      </dsp:nvSpPr>
      <dsp:spPr>
        <a:xfrm>
          <a:off x="4847741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EVALUATION METRICS</a:t>
          </a:r>
        </a:p>
      </dsp:txBody>
      <dsp:txXfrm>
        <a:off x="4847741" y="1442402"/>
        <a:ext cx="1771876" cy="751705"/>
      </dsp:txXfrm>
    </dsp:sp>
    <dsp:sp modelId="{753C770E-421D-4600-817F-12CD34107E79}">
      <dsp:nvSpPr>
        <dsp:cNvPr id="0" name=""/>
        <dsp:cNvSpPr/>
      </dsp:nvSpPr>
      <dsp:spPr>
        <a:xfrm>
          <a:off x="6928353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1D989-44F3-49B3-B8BF-FDAEBA42094A}">
      <dsp:nvSpPr>
        <dsp:cNvPr id="0" name=""/>
        <dsp:cNvSpPr/>
      </dsp:nvSpPr>
      <dsp:spPr>
        <a:xfrm>
          <a:off x="7086211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198F-E0B6-4C9D-B6B2-B48349DB0F5C}">
      <dsp:nvSpPr>
        <dsp:cNvPr id="0" name=""/>
        <dsp:cNvSpPr/>
      </dsp:nvSpPr>
      <dsp:spPr>
        <a:xfrm>
          <a:off x="7841138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</a:t>
          </a:r>
        </a:p>
      </dsp:txBody>
      <dsp:txXfrm>
        <a:off x="7841138" y="1442402"/>
        <a:ext cx="1771876" cy="751705"/>
      </dsp:txXfrm>
    </dsp:sp>
    <dsp:sp modelId="{7C2DA4FC-47EA-4B1B-8DD3-2B0A58BF93D4}">
      <dsp:nvSpPr>
        <dsp:cNvPr id="0" name=""/>
        <dsp:cNvSpPr/>
      </dsp:nvSpPr>
      <dsp:spPr>
        <a:xfrm>
          <a:off x="941559" y="2812314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E742F-9566-4D0A-8CB1-651A7873B30B}">
      <dsp:nvSpPr>
        <dsp:cNvPr id="0" name=""/>
        <dsp:cNvSpPr/>
      </dsp:nvSpPr>
      <dsp:spPr>
        <a:xfrm>
          <a:off x="1099417" y="2970172"/>
          <a:ext cx="435988" cy="4359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FE62-A3B5-4F21-85A6-C8F893457C7B}">
      <dsp:nvSpPr>
        <dsp:cNvPr id="0" name=""/>
        <dsp:cNvSpPr/>
      </dsp:nvSpPr>
      <dsp:spPr>
        <a:xfrm>
          <a:off x="1854344" y="2812314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 AND SCOPE FOR IMPROVEMENTS</a:t>
          </a:r>
        </a:p>
      </dsp:txBody>
      <dsp:txXfrm>
        <a:off x="1854344" y="2812314"/>
        <a:ext cx="1771876" cy="751705"/>
      </dsp:txXfrm>
    </dsp:sp>
    <dsp:sp modelId="{41D5B1D5-6E5A-45AA-A777-66606BBED392}">
      <dsp:nvSpPr>
        <dsp:cNvPr id="0" name=""/>
        <dsp:cNvSpPr/>
      </dsp:nvSpPr>
      <dsp:spPr>
        <a:xfrm>
          <a:off x="3934956" y="2812314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B77BB-B01D-4E31-986C-F88E14A17630}">
      <dsp:nvSpPr>
        <dsp:cNvPr id="0" name=""/>
        <dsp:cNvSpPr/>
      </dsp:nvSpPr>
      <dsp:spPr>
        <a:xfrm>
          <a:off x="4092814" y="2970172"/>
          <a:ext cx="435988" cy="43598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6F727-4AA4-45CE-9C0F-00068344792B}">
      <dsp:nvSpPr>
        <dsp:cNvPr id="0" name=""/>
        <dsp:cNvSpPr/>
      </dsp:nvSpPr>
      <dsp:spPr>
        <a:xfrm>
          <a:off x="4847741" y="2812314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</a:t>
          </a:r>
        </a:p>
      </dsp:txBody>
      <dsp:txXfrm>
        <a:off x="4847741" y="2812314"/>
        <a:ext cx="1771876" cy="751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56DAC-A7DE-421B-865E-C21D879DB1DE}">
      <dsp:nvSpPr>
        <dsp:cNvPr id="0" name=""/>
        <dsp:cNvSpPr/>
      </dsp:nvSpPr>
      <dsp:spPr>
        <a:xfrm>
          <a:off x="0" y="406087"/>
          <a:ext cx="10554574" cy="749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301D-2D1E-4279-A003-96C3080139EF}">
      <dsp:nvSpPr>
        <dsp:cNvPr id="0" name=""/>
        <dsp:cNvSpPr/>
      </dsp:nvSpPr>
      <dsp:spPr>
        <a:xfrm>
          <a:off x="226784" y="574770"/>
          <a:ext cx="412335" cy="412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C425-F827-48F9-938A-F441ED65EB68}">
      <dsp:nvSpPr>
        <dsp:cNvPr id="0" name=""/>
        <dsp:cNvSpPr/>
      </dsp:nvSpPr>
      <dsp:spPr>
        <a:xfrm>
          <a:off x="865904" y="406087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The problem is to develop a credit risk analysis system using </a:t>
          </a:r>
          <a:r>
            <a:rPr lang="en-US" sz="1500" b="1" kern="1200" dirty="0" err="1">
              <a:solidFill>
                <a:schemeClr val="bg1"/>
              </a:solidFill>
            </a:rPr>
            <a:t>PySpark</a:t>
          </a:r>
          <a:r>
            <a:rPr lang="en-US" sz="1500" b="1" kern="1200" dirty="0">
              <a:solidFill>
                <a:schemeClr val="bg1"/>
              </a:solidFill>
            </a:rPr>
            <a:t> that accurately assesses the creditworthiness of borrowers and helps financial institutions make informed lending decisions. </a:t>
          </a:r>
        </a:p>
      </dsp:txBody>
      <dsp:txXfrm>
        <a:off x="865904" y="406087"/>
        <a:ext cx="9688669" cy="749700"/>
      </dsp:txXfrm>
    </dsp:sp>
    <dsp:sp modelId="{E98AECCA-BEAE-4380-988A-6E79A45ADC0B}">
      <dsp:nvSpPr>
        <dsp:cNvPr id="0" name=""/>
        <dsp:cNvSpPr/>
      </dsp:nvSpPr>
      <dsp:spPr>
        <a:xfrm>
          <a:off x="0" y="1343214"/>
          <a:ext cx="10554574" cy="749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6010-C03F-42A4-8834-497E4FCA6AF9}">
      <dsp:nvSpPr>
        <dsp:cNvPr id="0" name=""/>
        <dsp:cNvSpPr/>
      </dsp:nvSpPr>
      <dsp:spPr>
        <a:xfrm>
          <a:off x="226784" y="1511896"/>
          <a:ext cx="412335" cy="412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3126-D9D8-45CA-BD9C-4D12F44C888B}">
      <dsp:nvSpPr>
        <dsp:cNvPr id="0" name=""/>
        <dsp:cNvSpPr/>
      </dsp:nvSpPr>
      <dsp:spPr>
        <a:xfrm>
          <a:off x="865904" y="1343214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The goal is to build a scalable and efficient solution that incorporates advanced machine learning techniques to predict and manage credit risk effectively.</a:t>
          </a:r>
        </a:p>
      </dsp:txBody>
      <dsp:txXfrm>
        <a:off x="865904" y="1343214"/>
        <a:ext cx="9688669" cy="749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4E97-1409-4F00-8274-388EB8B411DA}">
      <dsp:nvSpPr>
        <dsp:cNvPr id="0" name=""/>
        <dsp:cNvSpPr/>
      </dsp:nvSpPr>
      <dsp:spPr>
        <a:xfrm>
          <a:off x="726876" y="1933617"/>
          <a:ext cx="882942" cy="882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034D-0692-419A-9464-251E977985C2}">
      <dsp:nvSpPr>
        <dsp:cNvPr id="0" name=""/>
        <dsp:cNvSpPr/>
      </dsp:nvSpPr>
      <dsp:spPr>
        <a:xfrm>
          <a:off x="182747" y="2917676"/>
          <a:ext cx="1962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Logistic Regression</a:t>
          </a:r>
        </a:p>
      </dsp:txBody>
      <dsp:txXfrm>
        <a:off x="182747" y="2917676"/>
        <a:ext cx="1962094" cy="720000"/>
      </dsp:txXfrm>
    </dsp:sp>
    <dsp:sp modelId="{EDEADEDD-A93E-4A13-A707-F6BEB42D5FF4}">
      <dsp:nvSpPr>
        <dsp:cNvPr id="0" name=""/>
        <dsp:cNvSpPr/>
      </dsp:nvSpPr>
      <dsp:spPr>
        <a:xfrm>
          <a:off x="4944463" y="2036945"/>
          <a:ext cx="882942" cy="882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C1165-CF60-4F71-B96B-DFFF4CDE16ED}">
      <dsp:nvSpPr>
        <dsp:cNvPr id="0" name=""/>
        <dsp:cNvSpPr/>
      </dsp:nvSpPr>
      <dsp:spPr>
        <a:xfrm>
          <a:off x="4426874" y="3128670"/>
          <a:ext cx="1962094" cy="29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Forest</a:t>
          </a:r>
        </a:p>
      </dsp:txBody>
      <dsp:txXfrm>
        <a:off x="4426874" y="3128670"/>
        <a:ext cx="1962094" cy="296834"/>
      </dsp:txXfrm>
    </dsp:sp>
    <dsp:sp modelId="{33B357F0-E439-4A16-9578-990A6E4284BD}">
      <dsp:nvSpPr>
        <dsp:cNvPr id="0" name=""/>
        <dsp:cNvSpPr/>
      </dsp:nvSpPr>
      <dsp:spPr>
        <a:xfrm>
          <a:off x="2864561" y="493018"/>
          <a:ext cx="882942" cy="882942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96000" r="-9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8B513-B8A1-43B3-9A95-C86FA27DA131}">
      <dsp:nvSpPr>
        <dsp:cNvPr id="0" name=""/>
        <dsp:cNvSpPr/>
      </dsp:nvSpPr>
      <dsp:spPr>
        <a:xfrm>
          <a:off x="2345445" y="1399844"/>
          <a:ext cx="1962094" cy="35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Py</a:t>
          </a:r>
          <a:r>
            <a:rPr lang="en-US" sz="1900" kern="1200" dirty="0"/>
            <a:t>-Spark</a:t>
          </a:r>
        </a:p>
      </dsp:txBody>
      <dsp:txXfrm>
        <a:off x="2345445" y="1399844"/>
        <a:ext cx="1962094" cy="357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385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46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858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405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830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237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546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643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317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601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1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Final project Presentation, 21AIE214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97" y="5118727"/>
            <a:ext cx="4590899" cy="151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50103" y="5185407"/>
            <a:ext cx="570653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Date:21/06/23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Course :Big Data Analytics 21AIE214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Niharika Ma’am </a:t>
            </a:r>
          </a:p>
          <a:p>
            <a:r>
              <a:rPr lang="en-US" sz="2000" b="1" dirty="0">
                <a:latin typeface="Georgia"/>
                <a:cs typeface="Times New Roman"/>
              </a:rPr>
              <a:t>AI 4</a:t>
            </a:r>
            <a:r>
              <a:rPr lang="en-US" sz="2000" b="1" baseline="30000" dirty="0">
                <a:latin typeface="Georgia"/>
                <a:cs typeface="Times New Roman"/>
              </a:rPr>
              <a:t>th</a:t>
            </a:r>
            <a:r>
              <a:rPr lang="en-US" sz="2000" b="1" dirty="0">
                <a:latin typeface="Georgia"/>
                <a:cs typeface="Times New Roman"/>
              </a:rPr>
              <a:t>  Sem –E Sec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6998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414342" y="600767"/>
            <a:ext cx="1148714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Final Project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 on</a:t>
            </a:r>
          </a:p>
          <a:p>
            <a:pPr algn="ctr" defTabSz="914400"/>
            <a:r>
              <a:rPr lang="en-US" sz="4800" b="1" dirty="0">
                <a:solidFill>
                  <a:prstClr val="white"/>
                </a:solidFill>
                <a:latin typeface="Georgia" panose="02040502050405020303" pitchFamily="18" charset="0"/>
              </a:rPr>
              <a:t>Credit Risk Analysis Using </a:t>
            </a:r>
            <a:r>
              <a:rPr lang="en-US" sz="4800" b="1" dirty="0" err="1">
                <a:solidFill>
                  <a:prstClr val="white"/>
                </a:solidFill>
                <a:latin typeface="Georgia" panose="02040502050405020303" pitchFamily="18" charset="0"/>
              </a:rPr>
              <a:t>Py</a:t>
            </a:r>
            <a:r>
              <a:rPr lang="en-US" sz="4800" b="1" dirty="0">
                <a:solidFill>
                  <a:prstClr val="white"/>
                </a:solidFill>
                <a:latin typeface="Georgia" panose="02040502050405020303" pitchFamily="18" charset="0"/>
              </a:rPr>
              <a:t>-Spark</a:t>
            </a:r>
            <a:endParaRPr lang="en-US" sz="4800" b="1" dirty="0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3327298" y="2833323"/>
            <a:ext cx="5876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B.SAI ABHISHEK           BL.EN.U4AIE21015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B.RUCHITH BALAJI     BL.EN.U4AIE21017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Chillakuru Hari               BL.EN.U4AIE21038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7BE63-89C1-63ED-8E86-BE6B805C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Evaluation Metrics(LR)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3634E-D23D-518F-E924-28AEF3D9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47" y="834899"/>
            <a:ext cx="3200400" cy="3216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20F7E-1F2F-127B-29C9-2D36C42F8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902948"/>
            <a:ext cx="3200400" cy="3080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502EF9-2392-20B2-983D-EB23A6DC72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68" t="2435"/>
          <a:stretch/>
        </p:blipFill>
        <p:spPr>
          <a:xfrm>
            <a:off x="8185932" y="936609"/>
            <a:ext cx="3200400" cy="30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Results(LR)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15625-0E74-B159-711F-2FB20991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1043136"/>
            <a:ext cx="10460962" cy="27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1513"/>
            <a:ext cx="10571998" cy="97045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0103"/>
            <a:ext cx="9869606" cy="7507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3170417"/>
            <a:ext cx="1039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Random Forest is an ensemble learning method that combines multiple decision trees to improve predictive accuracy and reduce overfitting.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03A884-FBB6-BCC3-63FF-7EEF77DF4550}"/>
              </a:ext>
            </a:extLst>
          </p:cNvPr>
          <p:cNvSpPr txBox="1">
            <a:spLocks/>
          </p:cNvSpPr>
          <p:nvPr/>
        </p:nvSpPr>
        <p:spPr>
          <a:xfrm>
            <a:off x="1044100" y="4047580"/>
            <a:ext cx="9869606" cy="7507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2" charset="2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2CF49-093F-7B67-CAD7-7A1984F95606}"/>
              </a:ext>
            </a:extLst>
          </p:cNvPr>
          <p:cNvSpPr txBox="1">
            <a:spLocks/>
          </p:cNvSpPr>
          <p:nvPr/>
        </p:nvSpPr>
        <p:spPr>
          <a:xfrm>
            <a:off x="810000" y="2099297"/>
            <a:ext cx="10571998" cy="5190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Random Forest (</a:t>
            </a:r>
            <a:r>
              <a:rPr lang="en-US" sz="2400" dirty="0" err="1">
                <a:cs typeface="Times New Roman" panose="02020603050405020304" pitchFamily="18" charset="0"/>
              </a:rPr>
              <a:t>Py</a:t>
            </a:r>
            <a:r>
              <a:rPr lang="en-US" sz="2400" dirty="0">
                <a:cs typeface="Times New Roman" panose="02020603050405020304" pitchFamily="18" charset="0"/>
              </a:rPr>
              <a:t>-Spark)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6A93C-50B7-9FE7-1A4B-E6615ED334D7}"/>
              </a:ext>
            </a:extLst>
          </p:cNvPr>
          <p:cNvSpPr txBox="1"/>
          <p:nvPr/>
        </p:nvSpPr>
        <p:spPr>
          <a:xfrm>
            <a:off x="810000" y="410182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effectLst/>
                <a:latin typeface="+mj-lt"/>
              </a:rPr>
              <a:t>Voting Mechanism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Handling Missing Data and Outliers</a:t>
            </a:r>
            <a:endParaRPr lang="en-IN" b="0" i="0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F6C76-FA59-82FA-2C72-CFFBEBCB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20" y="3790752"/>
            <a:ext cx="4290288" cy="2060940"/>
          </a:xfrm>
          <a:prstGeom prst="snip2DiagRect">
            <a:avLst>
              <a:gd name="adj1" fmla="val 24078"/>
              <a:gd name="adj2" fmla="val 2255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E2959D-3DAA-82FB-1164-732B5F536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1513"/>
            <a:ext cx="10571998" cy="97045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0103"/>
            <a:ext cx="9869606" cy="7507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2CF49-093F-7B67-CAD7-7A1984F95606}"/>
              </a:ext>
            </a:extLst>
          </p:cNvPr>
          <p:cNvSpPr txBox="1">
            <a:spLocks/>
          </p:cNvSpPr>
          <p:nvPr/>
        </p:nvSpPr>
        <p:spPr>
          <a:xfrm>
            <a:off x="810000" y="2099297"/>
            <a:ext cx="10571998" cy="5190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Logistic Regression (</a:t>
            </a:r>
            <a:r>
              <a:rPr lang="en-US" sz="2400" dirty="0" err="1">
                <a:cs typeface="Times New Roman" panose="02020603050405020304" pitchFamily="18" charset="0"/>
              </a:rPr>
              <a:t>Py</a:t>
            </a:r>
            <a:r>
              <a:rPr lang="en-US" sz="2400" dirty="0">
                <a:cs typeface="Times New Roman" panose="02020603050405020304" pitchFamily="18" charset="0"/>
              </a:rPr>
              <a:t>-spark) -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A440-62D4-7B21-0E14-E70F3839CBB4}"/>
              </a:ext>
            </a:extLst>
          </p:cNvPr>
          <p:cNvSpPr/>
          <p:nvPr/>
        </p:nvSpPr>
        <p:spPr>
          <a:xfrm>
            <a:off x="2129350" y="3074452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9D2CF-874A-88D0-196C-5A19209FCC6A}"/>
              </a:ext>
            </a:extLst>
          </p:cNvPr>
          <p:cNvSpPr/>
          <p:nvPr/>
        </p:nvSpPr>
        <p:spPr>
          <a:xfrm>
            <a:off x="4333196" y="3074451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D9025E-939B-8162-7C57-4AB4AF4AB3A1}"/>
              </a:ext>
            </a:extLst>
          </p:cNvPr>
          <p:cNvSpPr/>
          <p:nvPr/>
        </p:nvSpPr>
        <p:spPr>
          <a:xfrm>
            <a:off x="6537043" y="3074451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87EE08-DE44-2877-DE23-65DC67101B78}"/>
              </a:ext>
            </a:extLst>
          </p:cNvPr>
          <p:cNvSpPr/>
          <p:nvPr/>
        </p:nvSpPr>
        <p:spPr>
          <a:xfrm>
            <a:off x="4333196" y="4287994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8EC67F-198D-81DD-29A0-48B743216C05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7951504" y="342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965720-870A-615A-A7A5-6C9AD74547B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H="1">
            <a:off x="4333197" y="3422709"/>
            <a:ext cx="3618309" cy="1213543"/>
          </a:xfrm>
          <a:prstGeom prst="bentConnector5">
            <a:avLst>
              <a:gd name="adj1" fmla="val -4738"/>
              <a:gd name="adj2" fmla="val 50000"/>
              <a:gd name="adj3" fmla="val 10473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39DD0E-376C-E3A3-C25F-E66E63249EC9}"/>
              </a:ext>
            </a:extLst>
          </p:cNvPr>
          <p:cNvSpPr/>
          <p:nvPr/>
        </p:nvSpPr>
        <p:spPr>
          <a:xfrm>
            <a:off x="6578120" y="4290462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Model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E8D3CF-6467-A8BA-B0D9-68B2AED436DB}"/>
              </a:ext>
            </a:extLst>
          </p:cNvPr>
          <p:cNvSpPr/>
          <p:nvPr/>
        </p:nvSpPr>
        <p:spPr>
          <a:xfrm>
            <a:off x="2129350" y="5508680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, 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B5E01-8E43-0FDC-C1E7-63B1CE942343}"/>
              </a:ext>
            </a:extLst>
          </p:cNvPr>
          <p:cNvSpPr/>
          <p:nvPr/>
        </p:nvSpPr>
        <p:spPr>
          <a:xfrm>
            <a:off x="4333195" y="5510210"/>
            <a:ext cx="1435190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369D5-4799-8C35-B06F-6162E2BF6C30}"/>
              </a:ext>
            </a:extLst>
          </p:cNvPr>
          <p:cNvSpPr/>
          <p:nvPr/>
        </p:nvSpPr>
        <p:spPr>
          <a:xfrm>
            <a:off x="6578120" y="5512680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FF992-2E25-C9BD-ACB9-636F2C7EB307}"/>
              </a:ext>
            </a:extLst>
          </p:cNvPr>
          <p:cNvSpPr/>
          <p:nvPr/>
        </p:nvSpPr>
        <p:spPr>
          <a:xfrm>
            <a:off x="8802314" y="5512680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EA84BF-1DB5-4D91-E8AD-DAB593C240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43811" y="3422709"/>
            <a:ext cx="789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E0FE9D-DB4E-4A34-7700-98188CE9DF8B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5747659" y="4636250"/>
            <a:ext cx="830461" cy="2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A80FF7-D50A-A6A1-8F10-B65C743E5423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050790" y="4638720"/>
            <a:ext cx="2941793" cy="871490"/>
          </a:xfrm>
          <a:prstGeom prst="bentConnector4">
            <a:avLst>
              <a:gd name="adj1" fmla="val -7771"/>
              <a:gd name="adj2" fmla="val 6998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B894E2-38E5-D2D2-F55C-B06925B4C41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387" y="5858466"/>
            <a:ext cx="809733" cy="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A69020-2F84-E4D6-9736-77D0D3FE35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576936" y="4928328"/>
            <a:ext cx="348258" cy="1516963"/>
          </a:xfrm>
          <a:prstGeom prst="bentConnector4">
            <a:avLst>
              <a:gd name="adj1" fmla="val -65641"/>
              <a:gd name="adj2" fmla="val 733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7AE20C-5DC9-1C87-5A7C-5AA4CD59C44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543813" y="5856938"/>
            <a:ext cx="789382" cy="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6DA075-D517-2FBA-0A61-37C771D0A9E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747659" y="3422709"/>
            <a:ext cx="789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A09006-66BE-0D0C-58C0-9084CB7C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Evaluation Metrics(RF)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A71B2-B6EC-5E56-73E3-F53AA8D4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81" y="640080"/>
            <a:ext cx="358472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B997C-49C3-A634-37E9-2E68B09E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184" y="640080"/>
            <a:ext cx="374310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9384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Results(LR)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BAE1F-BE1E-AFA2-374B-8B339DB4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967177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998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3485" y="2299518"/>
            <a:ext cx="3705968" cy="27379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Conclusion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Scope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2124666"/>
            <a:ext cx="5365218" cy="2608665"/>
          </a:xfrm>
          <a:effectLst/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Created a efficient Credit Risk Analysis Model to predict Credit Risk.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Advanced Machine Learning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Real-time Credit Risk Analytics.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Continuous Model Improvement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9160D-EDD4-DCB6-1EFC-E3F0FA7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2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ACCE0A-ADB7-4B6E-8F2B-83757F86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/>
              </a:rPr>
              <a:t>References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A73541-E48D-4A11-B8A4-EFD4AC0A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641060"/>
            <a:ext cx="11049000" cy="3011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3ADC6A-B491-B7E4-3581-35DFDFA3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13119589-D9B1-D59C-9477-BB0007EB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672" y="896812"/>
            <a:ext cx="3092656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/>
              </a:rPr>
              <a:t>Outline</a:t>
            </a:r>
            <a:endParaRPr lang="en-US" b="1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5BE80E8A-A16D-1F9A-E40D-D9D8BE4F84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558FF-BDAE-C5C3-9E6C-21FC32964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 sz="2500" b="1">
                <a:solidFill>
                  <a:srgbClr val="FFFFFF"/>
                </a:solidFill>
                <a:latin typeface="+mj-lt"/>
              </a:rPr>
              <a:t>Introduction</a:t>
            </a:r>
          </a:p>
          <a:p>
            <a:pPr algn="ctr" defTabSz="457200">
              <a:spcAft>
                <a:spcPts val="600"/>
              </a:spcAft>
            </a:pPr>
            <a:endParaRPr lang="en-US" sz="2500" b="1">
              <a:solidFill>
                <a:srgbClr val="FFFFFF"/>
              </a:solidFill>
              <a:latin typeface="+mj-lt"/>
            </a:endParaRPr>
          </a:p>
          <a:p>
            <a:pPr algn="ctr" defTabSz="457200">
              <a:spcAft>
                <a:spcPts val="600"/>
              </a:spcAft>
            </a:pPr>
            <a:r>
              <a:rPr lang="en-US" sz="2500" b="1">
                <a:solidFill>
                  <a:srgbClr val="FFFFFF"/>
                </a:solidFill>
                <a:latin typeface="+mj-lt"/>
              </a:rPr>
              <a:t> </a:t>
            </a:r>
            <a:endParaRPr lang="en-US" sz="25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CAFD1-D966-0640-64E8-64B8A964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633" y="1431576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fontAlgn="auto">
              <a:buSzTx/>
              <a:buFont typeface="Wingdings 2" charset="2"/>
              <a:buChar char="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Credit analysis involves in estimating of another party being able to pay or not.  </a:t>
            </a:r>
          </a:p>
          <a:p>
            <a:pPr marL="457200" marR="0" lvl="0" indent="-457200" fontAlgn="auto">
              <a:buSzTx/>
              <a:buFont typeface="Wingdings 2" charset="2"/>
              <a:buChar char=""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Wingdings 2" charset="2"/>
              <a:buChar char=""/>
              <a:defRPr/>
            </a:pPr>
            <a:r>
              <a:rPr kumimoji="0" lang="en-US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Credit risk is the probability of a financial </a:t>
            </a:r>
            <a:r>
              <a:rPr lang="en-US" dirty="0">
                <a:solidFill>
                  <a:srgbClr val="FFFFFF"/>
                </a:solidFill>
              </a:rPr>
              <a:t>loss resulting from a borrower failure to replay a loan.</a:t>
            </a:r>
          </a:p>
          <a:p>
            <a:pPr marR="0" lvl="0" fontAlgn="auto">
              <a:buSzTx/>
              <a:buFont typeface="Wingdings 2" charset="2"/>
              <a:buChar char=""/>
              <a:tabLst/>
              <a:defRPr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D0A86-AE44-733D-3185-C9F935DC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90" y="1516875"/>
            <a:ext cx="6267743" cy="35256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6E3D5D-AB27-E4F1-BC69-374747575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06" y="-397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9A9A792-903D-E679-39E5-9E8A5B6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FC4A-CFCE-DCB0-8681-43680FD678D2}"/>
              </a:ext>
            </a:extLst>
          </p:cNvPr>
          <p:cNvSpPr txBox="1"/>
          <p:nvPr/>
        </p:nvSpPr>
        <p:spPr>
          <a:xfrm>
            <a:off x="409355" y="2247630"/>
            <a:ext cx="11373287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0" dirty="0">
                <a:effectLst/>
                <a:latin typeface="+mj-lt"/>
                <a:cs typeface="Times New Roman" panose="02020603050405020304" pitchFamily="18" charset="0"/>
              </a:rPr>
              <a:t>Salesforce is a popular customer relationship management (CRM) platform.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I</a:t>
            </a:r>
            <a:r>
              <a:rPr lang="en-US" i="0" dirty="0">
                <a:effectLst/>
                <a:latin typeface="+mj-lt"/>
                <a:cs typeface="Times New Roman" panose="02020603050405020304" pitchFamily="18" charset="0"/>
              </a:rPr>
              <a:t>t can also be utilized in credit risk analysis to enhance decision-making and streamline processes: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i="0" dirty="0">
              <a:effectLst/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                    1) </a:t>
            </a:r>
            <a:r>
              <a:rPr lang="en-US" i="0" dirty="0">
                <a:effectLst/>
                <a:latin typeface="+mj-lt"/>
                <a:cs typeface="Times New Roman" panose="02020603050405020304" pitchFamily="18" charset="0"/>
              </a:rPr>
              <a:t> Centralized Customer Data : Financial statements , Payment histories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                    2)  Automated Workflows   : Document verification , reduces manual effort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                    3)  Security : a)</a:t>
            </a:r>
            <a:r>
              <a:rPr lang="en-US" i="0" dirty="0">
                <a:effectLst/>
                <a:latin typeface="+mj-lt"/>
                <a:cs typeface="Times New Roman" panose="02020603050405020304" pitchFamily="18" charset="0"/>
              </a:rPr>
              <a:t> Two-Factor Authentication (2FA)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                                          b)  Backup and restore data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364501-6382-04EC-7837-D63FA7E5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8A39F141-3779-F881-CBA3-9BE37DD5E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34567"/>
              </p:ext>
            </p:extLst>
          </p:nvPr>
        </p:nvGraphicFramePr>
        <p:xfrm>
          <a:off x="818712" y="2222287"/>
          <a:ext cx="10554574" cy="249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50B0-074C-B7C8-856C-A4248509A8E1}"/>
              </a:ext>
            </a:extLst>
          </p:cNvPr>
          <p:cNvSpPr txBox="1">
            <a:spLocks/>
          </p:cNvSpPr>
          <p:nvPr/>
        </p:nvSpPr>
        <p:spPr>
          <a:xfrm>
            <a:off x="152934" y="6400799"/>
            <a:ext cx="8644320" cy="2626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project Presentation, 21AIE214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DE601-9109-33FB-6BDD-07CE4696D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870" y="3171757"/>
            <a:ext cx="3563566" cy="254215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Loan ID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Married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Dependents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Self_Employes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DCFEE5-901B-A252-FC36-C7ECB58CB4BC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722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Have taken the data Set with Following Attributes: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A54A12-37A3-F441-19D7-E9E973FFCA6E}"/>
              </a:ext>
            </a:extLst>
          </p:cNvPr>
          <p:cNvSpPr txBox="1">
            <a:spLocks/>
          </p:cNvSpPr>
          <p:nvPr/>
        </p:nvSpPr>
        <p:spPr>
          <a:xfrm>
            <a:off x="5339956" y="3127741"/>
            <a:ext cx="2614559" cy="2258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Applicant Home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Loan Amount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Credit History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Property Area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Loan_status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E98322-812F-481D-25FB-3277FA36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42" y="2221091"/>
            <a:ext cx="9869606" cy="3903785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framework for Efficient processing , improving accuracy  </a:t>
            </a:r>
          </a:p>
          <a:p>
            <a:pPr marL="0" lv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70A3A11-3B3E-17F4-BC87-9FA00C48B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508462"/>
              </p:ext>
            </p:extLst>
          </p:nvPr>
        </p:nvGraphicFramePr>
        <p:xfrm>
          <a:off x="2614187" y="2722445"/>
          <a:ext cx="6987013" cy="390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01A458AA-014F-9458-2053-FB6A8000F178}"/>
              </a:ext>
            </a:extLst>
          </p:cNvPr>
          <p:cNvSpPr/>
          <p:nvPr/>
        </p:nvSpPr>
        <p:spPr>
          <a:xfrm>
            <a:off x="5415914" y="3666931"/>
            <a:ext cx="2640564" cy="1679510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1ABC543-38A0-49FC-3A10-2C24585DC299}"/>
              </a:ext>
            </a:extLst>
          </p:cNvPr>
          <p:cNvSpPr/>
          <p:nvPr/>
        </p:nvSpPr>
        <p:spPr>
          <a:xfrm flipH="1">
            <a:off x="3806890" y="3666931"/>
            <a:ext cx="2481943" cy="16795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0335303-3757-62BE-7242-2345EB774874}"/>
              </a:ext>
            </a:extLst>
          </p:cNvPr>
          <p:cNvSpPr/>
          <p:nvPr/>
        </p:nvSpPr>
        <p:spPr>
          <a:xfrm flipH="1">
            <a:off x="3806890" y="3666931"/>
            <a:ext cx="2481942" cy="1679510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A68E9C-BF20-0034-959A-76012D6F3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1513"/>
            <a:ext cx="10571998" cy="97045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0103"/>
            <a:ext cx="9869606" cy="7507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3170417"/>
            <a:ext cx="1039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Logistic regression is an example of supervised learning. It is used to calculate or predict the probability of a binary (yes/no) event occurring.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03A884-FBB6-BCC3-63FF-7EEF77DF4550}"/>
              </a:ext>
            </a:extLst>
          </p:cNvPr>
          <p:cNvSpPr txBox="1">
            <a:spLocks/>
          </p:cNvSpPr>
          <p:nvPr/>
        </p:nvSpPr>
        <p:spPr>
          <a:xfrm>
            <a:off x="1044100" y="4047580"/>
            <a:ext cx="9869606" cy="7507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2" charset="2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2CF49-093F-7B67-CAD7-7A1984F95606}"/>
              </a:ext>
            </a:extLst>
          </p:cNvPr>
          <p:cNvSpPr txBox="1">
            <a:spLocks/>
          </p:cNvSpPr>
          <p:nvPr/>
        </p:nvSpPr>
        <p:spPr>
          <a:xfrm>
            <a:off x="810000" y="2099297"/>
            <a:ext cx="10571998" cy="5190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Logistic Regression (</a:t>
            </a:r>
            <a:r>
              <a:rPr lang="en-US" sz="2400" dirty="0" err="1">
                <a:cs typeface="Times New Roman" panose="02020603050405020304" pitchFamily="18" charset="0"/>
              </a:rPr>
              <a:t>Py</a:t>
            </a:r>
            <a:r>
              <a:rPr lang="en-US" sz="2400" dirty="0">
                <a:cs typeface="Times New Roman" panose="02020603050405020304" pitchFamily="18" charset="0"/>
              </a:rPr>
              <a:t>-spark)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6A93C-50B7-9FE7-1A4B-E6615ED334D7}"/>
              </a:ext>
            </a:extLst>
          </p:cNvPr>
          <p:cNvSpPr txBox="1"/>
          <p:nvPr/>
        </p:nvSpPr>
        <p:spPr>
          <a:xfrm>
            <a:off x="810000" y="4101821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effectLst/>
                <a:latin typeface="+mj-lt"/>
              </a:rPr>
              <a:t>Binary Classification.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Model Evaluation.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effectLst/>
                <a:latin typeface="+mj-lt"/>
              </a:rPr>
              <a:t>Real-Time Analysis: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E99C3-D06E-7944-8EC6-451228826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05" y="3927646"/>
            <a:ext cx="2873169" cy="1436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26B123-35F3-A65E-03E6-C832CCDB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1513"/>
            <a:ext cx="10571998" cy="97045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0103"/>
            <a:ext cx="9869606" cy="7507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2CF49-093F-7B67-CAD7-7A1984F95606}"/>
              </a:ext>
            </a:extLst>
          </p:cNvPr>
          <p:cNvSpPr txBox="1">
            <a:spLocks/>
          </p:cNvSpPr>
          <p:nvPr/>
        </p:nvSpPr>
        <p:spPr>
          <a:xfrm>
            <a:off x="810000" y="2099297"/>
            <a:ext cx="10571998" cy="5190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Logistic Regression (</a:t>
            </a:r>
            <a:r>
              <a:rPr lang="en-US" sz="2400" dirty="0" err="1">
                <a:cs typeface="Times New Roman" panose="02020603050405020304" pitchFamily="18" charset="0"/>
              </a:rPr>
              <a:t>Py</a:t>
            </a:r>
            <a:r>
              <a:rPr lang="en-US" sz="2400" dirty="0">
                <a:cs typeface="Times New Roman" panose="02020603050405020304" pitchFamily="18" charset="0"/>
              </a:rPr>
              <a:t>-spark) -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99BCB-410D-1649-A087-DF554C376289}"/>
              </a:ext>
            </a:extLst>
          </p:cNvPr>
          <p:cNvSpPr/>
          <p:nvPr/>
        </p:nvSpPr>
        <p:spPr>
          <a:xfrm>
            <a:off x="2661195" y="2848475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C0CBE3-9087-8047-620C-6AF23F1465AF}"/>
              </a:ext>
            </a:extLst>
          </p:cNvPr>
          <p:cNvSpPr/>
          <p:nvPr/>
        </p:nvSpPr>
        <p:spPr>
          <a:xfrm>
            <a:off x="2661195" y="388967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287F1-6691-3B7E-D748-100686C5AE08}"/>
              </a:ext>
            </a:extLst>
          </p:cNvPr>
          <p:cNvSpPr/>
          <p:nvPr/>
        </p:nvSpPr>
        <p:spPr>
          <a:xfrm>
            <a:off x="2661195" y="4930877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A5D61-47E1-CF76-AF10-4C18895DDFBD}"/>
              </a:ext>
            </a:extLst>
          </p:cNvPr>
          <p:cNvSpPr/>
          <p:nvPr/>
        </p:nvSpPr>
        <p:spPr>
          <a:xfrm>
            <a:off x="5572273" y="388967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Lining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90A9B4-3B11-09E0-0021-56A9013478F3}"/>
              </a:ext>
            </a:extLst>
          </p:cNvPr>
          <p:cNvCxnSpPr>
            <a:stCxn id="12" idx="3"/>
            <a:endCxn id="12" idx="3"/>
          </p:cNvCxnSpPr>
          <p:nvPr/>
        </p:nvCxnSpPr>
        <p:spPr>
          <a:xfrm>
            <a:off x="4075656" y="527913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6626D5-D796-14CC-FC86-A5F29B510B0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75658" y="4237933"/>
            <a:ext cx="1496615" cy="10412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65060-59AC-43D5-EA41-F97AEDD34237}"/>
              </a:ext>
            </a:extLst>
          </p:cNvPr>
          <p:cNvSpPr/>
          <p:nvPr/>
        </p:nvSpPr>
        <p:spPr>
          <a:xfrm>
            <a:off x="5572273" y="493087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Model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F7F60-0AFB-2898-B9F8-7D208BEE5029}"/>
              </a:ext>
            </a:extLst>
          </p:cNvPr>
          <p:cNvSpPr/>
          <p:nvPr/>
        </p:nvSpPr>
        <p:spPr>
          <a:xfrm>
            <a:off x="8483350" y="2848474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, 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D44A1-3C9A-E9C0-B64F-DECF617C5879}"/>
              </a:ext>
            </a:extLst>
          </p:cNvPr>
          <p:cNvSpPr/>
          <p:nvPr/>
        </p:nvSpPr>
        <p:spPr>
          <a:xfrm>
            <a:off x="8483350" y="388967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5446A-8F6F-B950-DEA5-9777C01768D1}"/>
              </a:ext>
            </a:extLst>
          </p:cNvPr>
          <p:cNvSpPr/>
          <p:nvPr/>
        </p:nvSpPr>
        <p:spPr>
          <a:xfrm>
            <a:off x="8483350" y="493444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90A0C8-8BE0-1D19-A4EA-2D98E4C1EE76}"/>
              </a:ext>
            </a:extLst>
          </p:cNvPr>
          <p:cNvSpPr/>
          <p:nvPr/>
        </p:nvSpPr>
        <p:spPr>
          <a:xfrm>
            <a:off x="5572273" y="5972076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6E30C3-C094-C61E-BD65-2B342C19898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368424" y="3544988"/>
            <a:ext cx="0" cy="34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468BE-4EA2-8798-1B39-F589C13A362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368424" y="4586189"/>
            <a:ext cx="0" cy="34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76563-AC53-A1AC-1D71-CB1088CEC7E8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986736" y="4237931"/>
            <a:ext cx="1496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430573-B319-BF33-690A-5C4381FFF963}"/>
              </a:ext>
            </a:extLst>
          </p:cNvPr>
          <p:cNvCxnSpPr>
            <a:cxnSpLocks/>
          </p:cNvCxnSpPr>
          <p:nvPr/>
        </p:nvCxnSpPr>
        <p:spPr>
          <a:xfrm>
            <a:off x="6986736" y="4237930"/>
            <a:ext cx="1496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17986-32DB-EE0E-7B47-3FD52A5F2C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190580" y="3544988"/>
            <a:ext cx="0" cy="34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45C85D-124B-63B7-7AC3-F98BB05607E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190580" y="4586190"/>
            <a:ext cx="0" cy="34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7A47B-40CE-6DA3-6FB2-667284C0E6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986736" y="5279133"/>
            <a:ext cx="1496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C833E4-F7F4-4569-ED36-277D443862E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279502" y="5627391"/>
            <a:ext cx="0" cy="344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1FBC49-BA74-B030-4D00-24EE7A4E02F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368427" y="3544990"/>
            <a:ext cx="0" cy="34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AAC4F5-F2F3-6524-BC22-00CF559724F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368427" y="4586191"/>
            <a:ext cx="0" cy="34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EE16AB-1D36-81C3-0EA9-F3E05520105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90582" y="3544989"/>
            <a:ext cx="0" cy="34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C5CF5B-6487-356A-CCA6-B8DEA98C528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190582" y="4586191"/>
            <a:ext cx="0" cy="34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9DDE9D-FE0F-121E-C6D6-52D031D17188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986736" y="4237934"/>
            <a:ext cx="1496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62B131-87C4-CA3E-5E95-AA4AFD556815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6986736" y="5279134"/>
            <a:ext cx="1496614" cy="3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810F6-A5EE-7F7F-240F-6EF3FBB00F9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279505" y="5627391"/>
            <a:ext cx="0" cy="344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B02D134-9B30-EE07-9728-55FAA9F41D1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075658" y="4237934"/>
            <a:ext cx="1496615" cy="10412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BFC0B6-1877-AE78-6E09-CBC5CBC0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0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FEAA8-0548-4F62-9011-BF5A8ACE7B87}">
  <ds:schemaRefs>
    <ds:schemaRef ds:uri="72316fd4-f550-4442-b53d-c3f520c90673"/>
    <ds:schemaRef ds:uri="http://www.w3.org/XML/1998/namespace"/>
    <ds:schemaRef ds:uri="http://purl.org/dc/terms/"/>
    <ds:schemaRef ds:uri="0871b904-98c6-4e86-9e88-11239d2b074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10602</TotalTime>
  <Words>503</Words>
  <Application>Microsoft Office PowerPoint</Application>
  <PresentationFormat>Widescreen</PresentationFormat>
  <Paragraphs>140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Century Gothic</vt:lpstr>
      <vt:lpstr>Courier New</vt:lpstr>
      <vt:lpstr>Georgia</vt:lpstr>
      <vt:lpstr>Söhne</vt:lpstr>
      <vt:lpstr>Times New Roman</vt:lpstr>
      <vt:lpstr>Wingdings</vt:lpstr>
      <vt:lpstr>Wingdings 2</vt:lpstr>
      <vt:lpstr>Quotable</vt:lpstr>
      <vt:lpstr>PowerPoint Presentation</vt:lpstr>
      <vt:lpstr>Outline</vt:lpstr>
      <vt:lpstr>PowerPoint Presentation</vt:lpstr>
      <vt:lpstr>Introduction</vt:lpstr>
      <vt:lpstr>Problem Statement</vt:lpstr>
      <vt:lpstr>Dataset</vt:lpstr>
      <vt:lpstr>Proposed Framework</vt:lpstr>
      <vt:lpstr>Proposed Framework</vt:lpstr>
      <vt:lpstr>Proposed Framework</vt:lpstr>
      <vt:lpstr>Evaluation Metrics(LR)</vt:lpstr>
      <vt:lpstr>Results(LR)</vt:lpstr>
      <vt:lpstr>Proposed Framework</vt:lpstr>
      <vt:lpstr>Proposed Framework</vt:lpstr>
      <vt:lpstr>Evaluation Metrics(RF)</vt:lpstr>
      <vt:lpstr>Results(LR)</vt:lpstr>
      <vt:lpstr>Conclusion  &amp; Future Scope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Ruchith Balaji</cp:lastModifiedBy>
  <cp:revision>1456</cp:revision>
  <dcterms:created xsi:type="dcterms:W3CDTF">2021-03-08T16:55:55Z</dcterms:created>
  <dcterms:modified xsi:type="dcterms:W3CDTF">2023-06-20T23:06:02Z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