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6B6F8-0844-47B8-91DB-B4D3420FFB99}" v="1" dt="2024-06-22T04:43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30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0800" y="3862923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934889" y="2841692"/>
            <a:ext cx="5800851" cy="49244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CHINTHALA RUCHITHA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CHINTHALA RUCHITHA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Ruchitha chintala</cp:lastModifiedBy>
  <cp:revision>7</cp:revision>
  <dcterms:created xsi:type="dcterms:W3CDTF">2024-06-21T15:52:33Z</dcterms:created>
  <dcterms:modified xsi:type="dcterms:W3CDTF">2024-06-22T05:30:44Z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