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68" r:id="rId5"/>
    <p:sldId id="262" r:id="rId6"/>
    <p:sldId id="260" r:id="rId7"/>
    <p:sldId id="261" r:id="rId8"/>
    <p:sldId id="266" r:id="rId9"/>
    <p:sldId id="267" r:id="rId10"/>
    <p:sldId id="263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4F412-8411-4F94-B6DF-9DC59065BE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2BE001-6C3F-42DF-AA8B-16EA86DE9ED5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AD6E654F-7D5F-4087-B778-FD15F166A5AA}" type="sibTrans" cxnId="{FD393C77-9026-4FAA-AAA3-DECFDD607FCD}">
      <dgm:prSet/>
      <dgm:spPr/>
      <dgm:t>
        <a:bodyPr/>
        <a:lstStyle/>
        <a:p>
          <a:endParaRPr lang="en-US"/>
        </a:p>
      </dgm:t>
    </dgm:pt>
    <dgm:pt modelId="{AB7F547A-D0D3-450A-8C86-8A58F78DD2E5}" type="parTrans" cxnId="{FD393C77-9026-4FAA-AAA3-DECFDD607FCD}">
      <dgm:prSet/>
      <dgm:spPr/>
      <dgm:t>
        <a:bodyPr/>
        <a:lstStyle/>
        <a:p>
          <a:endParaRPr lang="en-US"/>
        </a:p>
      </dgm:t>
    </dgm:pt>
    <dgm:pt modelId="{C524409F-A2BD-4682-AE1C-91821A3608DB}">
      <dgm:prSet/>
      <dgm:spPr/>
      <dgm:t>
        <a:bodyPr/>
        <a:lstStyle/>
        <a:p>
          <a:r>
            <a:rPr lang="en-US" dirty="0"/>
            <a:t>Technology and Tools Used</a:t>
          </a:r>
        </a:p>
      </dgm:t>
    </dgm:pt>
    <dgm:pt modelId="{A4AC2343-B859-4776-9BCA-36D14315BC94}" type="sibTrans" cxnId="{5B555140-F89C-42AF-97AB-9B6A0D30FAF6}">
      <dgm:prSet/>
      <dgm:spPr/>
      <dgm:t>
        <a:bodyPr/>
        <a:lstStyle/>
        <a:p>
          <a:endParaRPr lang="en-US"/>
        </a:p>
      </dgm:t>
    </dgm:pt>
    <dgm:pt modelId="{B10E1C36-6AAF-471B-97D4-CF96AED9C91E}" type="parTrans" cxnId="{5B555140-F89C-42AF-97AB-9B6A0D30FAF6}">
      <dgm:prSet/>
      <dgm:spPr/>
      <dgm:t>
        <a:bodyPr/>
        <a:lstStyle/>
        <a:p>
          <a:endParaRPr lang="en-US"/>
        </a:p>
      </dgm:t>
    </dgm:pt>
    <dgm:pt modelId="{39125A34-7EBF-450C-B4A0-83AE35839148}">
      <dgm:prSet/>
      <dgm:spPr/>
      <dgm:t>
        <a:bodyPr/>
        <a:lstStyle/>
        <a:p>
          <a:r>
            <a:rPr lang="en-US" dirty="0"/>
            <a:t>Microservices</a:t>
          </a:r>
        </a:p>
      </dgm:t>
    </dgm:pt>
    <dgm:pt modelId="{304EA4A0-469C-4DC7-B882-0F929C92707C}" type="sibTrans" cxnId="{FDE117D9-6D56-45E1-86E5-8CFB954C9EEF}">
      <dgm:prSet/>
      <dgm:spPr/>
      <dgm:t>
        <a:bodyPr/>
        <a:lstStyle/>
        <a:p>
          <a:endParaRPr lang="en-US"/>
        </a:p>
      </dgm:t>
    </dgm:pt>
    <dgm:pt modelId="{1C96AE34-7E8B-4B13-9EAA-90975A277868}" type="parTrans" cxnId="{FDE117D9-6D56-45E1-86E5-8CFB954C9EEF}">
      <dgm:prSet/>
      <dgm:spPr/>
      <dgm:t>
        <a:bodyPr/>
        <a:lstStyle/>
        <a:p>
          <a:endParaRPr lang="en-US"/>
        </a:p>
      </dgm:t>
    </dgm:pt>
    <dgm:pt modelId="{70082B96-C7D9-4107-A4A8-27C3CB212BFD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F28FE905-CA92-4CBE-92E5-4CC51CA90314}" type="sibTrans" cxnId="{F4FD7B99-FF19-48BB-942F-8055BED2F5D3}">
      <dgm:prSet/>
      <dgm:spPr/>
      <dgm:t>
        <a:bodyPr/>
        <a:lstStyle/>
        <a:p>
          <a:endParaRPr lang="en-US"/>
        </a:p>
      </dgm:t>
    </dgm:pt>
    <dgm:pt modelId="{F6233ADA-1417-404C-9FC9-F257431C6E20}" type="parTrans" cxnId="{F4FD7B99-FF19-48BB-942F-8055BED2F5D3}">
      <dgm:prSet/>
      <dgm:spPr/>
      <dgm:t>
        <a:bodyPr/>
        <a:lstStyle/>
        <a:p>
          <a:endParaRPr lang="en-US"/>
        </a:p>
      </dgm:t>
    </dgm:pt>
    <dgm:pt modelId="{83AE409D-FEDB-4FF7-B291-36B8E3D5654F}">
      <dgm:prSet/>
      <dgm:spPr/>
      <dgm:t>
        <a:bodyPr/>
        <a:lstStyle/>
        <a:p>
          <a:r>
            <a:rPr lang="en-US" dirty="0"/>
            <a:t>Project Flow</a:t>
          </a:r>
        </a:p>
      </dgm:t>
    </dgm:pt>
    <dgm:pt modelId="{0285E4E7-7FA6-4C12-B06E-B2AA6C3953E5}" type="sibTrans" cxnId="{D635410A-41B5-4E6E-BBF4-5C6F9B89492C}">
      <dgm:prSet/>
      <dgm:spPr/>
      <dgm:t>
        <a:bodyPr/>
        <a:lstStyle/>
        <a:p>
          <a:endParaRPr lang="en-US"/>
        </a:p>
      </dgm:t>
    </dgm:pt>
    <dgm:pt modelId="{5DFA569C-28F4-47D6-AD3C-3DD67F9BCA98}" type="parTrans" cxnId="{D635410A-41B5-4E6E-BBF4-5C6F9B89492C}">
      <dgm:prSet/>
      <dgm:spPr/>
      <dgm:t>
        <a:bodyPr/>
        <a:lstStyle/>
        <a:p>
          <a:endParaRPr lang="en-US"/>
        </a:p>
      </dgm:t>
    </dgm:pt>
    <dgm:pt modelId="{DBFCBD25-BA62-4B36-B40F-96D6159EBD93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D8E3268-8E32-4A91-BE33-BFB80A8CD923}" type="sibTrans" cxnId="{B3A093F3-63FB-4B99-A14B-2B4CD9C6076C}">
      <dgm:prSet/>
      <dgm:spPr/>
      <dgm:t>
        <a:bodyPr/>
        <a:lstStyle/>
        <a:p>
          <a:endParaRPr lang="en-US"/>
        </a:p>
      </dgm:t>
    </dgm:pt>
    <dgm:pt modelId="{2278D8C2-80EB-4624-AEE1-F3910089CC43}" type="parTrans" cxnId="{B3A093F3-63FB-4B99-A14B-2B4CD9C6076C}">
      <dgm:prSet/>
      <dgm:spPr/>
      <dgm:t>
        <a:bodyPr/>
        <a:lstStyle/>
        <a:p>
          <a:endParaRPr lang="en-US"/>
        </a:p>
      </dgm:t>
    </dgm:pt>
    <dgm:pt modelId="{C339E7A0-CF27-4363-B384-AB18CE63F9F5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7B124A6F-FE31-48FE-BE15-12BD891D2F76}" type="sibTrans" cxnId="{210E56D4-840B-409A-A0CD-B21134C59EA9}">
      <dgm:prSet/>
      <dgm:spPr/>
      <dgm:t>
        <a:bodyPr/>
        <a:lstStyle/>
        <a:p>
          <a:endParaRPr lang="en-IN"/>
        </a:p>
      </dgm:t>
    </dgm:pt>
    <dgm:pt modelId="{B684DCC5-264D-40AA-A74C-23AD63624323}" type="parTrans" cxnId="{210E56D4-840B-409A-A0CD-B21134C59EA9}">
      <dgm:prSet/>
      <dgm:spPr/>
      <dgm:t>
        <a:bodyPr/>
        <a:lstStyle/>
        <a:p>
          <a:endParaRPr lang="en-IN"/>
        </a:p>
      </dgm:t>
    </dgm:pt>
    <dgm:pt modelId="{EA98C72F-BD02-454D-8A1F-BEF3B73F71C7}" type="pres">
      <dgm:prSet presAssocID="{0F64F412-8411-4F94-B6DF-9DC59065BE31}" presName="vert0" presStyleCnt="0">
        <dgm:presLayoutVars>
          <dgm:dir/>
          <dgm:animOne val="branch"/>
          <dgm:animLvl val="lvl"/>
        </dgm:presLayoutVars>
      </dgm:prSet>
      <dgm:spPr/>
    </dgm:pt>
    <dgm:pt modelId="{F41C49B0-9DB4-4384-AD4C-1B711FCAB39A}" type="pres">
      <dgm:prSet presAssocID="{6D2BE001-6C3F-42DF-AA8B-16EA86DE9ED5}" presName="thickLine" presStyleLbl="alignNode1" presStyleIdx="0" presStyleCnt="7"/>
      <dgm:spPr/>
    </dgm:pt>
    <dgm:pt modelId="{24FAC247-32A1-4D88-A2EB-0249B0FC09A6}" type="pres">
      <dgm:prSet presAssocID="{6D2BE001-6C3F-42DF-AA8B-16EA86DE9ED5}" presName="horz1" presStyleCnt="0"/>
      <dgm:spPr/>
    </dgm:pt>
    <dgm:pt modelId="{729F228B-8672-451F-ABCB-24D138D6F844}" type="pres">
      <dgm:prSet presAssocID="{6D2BE001-6C3F-42DF-AA8B-16EA86DE9ED5}" presName="tx1" presStyleLbl="revTx" presStyleIdx="0" presStyleCnt="7"/>
      <dgm:spPr/>
    </dgm:pt>
    <dgm:pt modelId="{D0A38687-943C-4215-84A1-F683EE0F416C}" type="pres">
      <dgm:prSet presAssocID="{6D2BE001-6C3F-42DF-AA8B-16EA86DE9ED5}" presName="vert1" presStyleCnt="0"/>
      <dgm:spPr/>
    </dgm:pt>
    <dgm:pt modelId="{479B5C54-900E-4616-853F-790224BDADA3}" type="pres">
      <dgm:prSet presAssocID="{C524409F-A2BD-4682-AE1C-91821A3608DB}" presName="thickLine" presStyleLbl="alignNode1" presStyleIdx="1" presStyleCnt="7"/>
      <dgm:spPr/>
    </dgm:pt>
    <dgm:pt modelId="{C37620D5-8EED-4B89-916A-AC60DCBF9664}" type="pres">
      <dgm:prSet presAssocID="{C524409F-A2BD-4682-AE1C-91821A3608DB}" presName="horz1" presStyleCnt="0"/>
      <dgm:spPr/>
    </dgm:pt>
    <dgm:pt modelId="{526127DE-657F-4F07-B9FD-AF2A45F049E4}" type="pres">
      <dgm:prSet presAssocID="{C524409F-A2BD-4682-AE1C-91821A3608DB}" presName="tx1" presStyleLbl="revTx" presStyleIdx="1" presStyleCnt="7"/>
      <dgm:spPr/>
    </dgm:pt>
    <dgm:pt modelId="{310D940B-D84B-4C60-9F91-D8DC0D285442}" type="pres">
      <dgm:prSet presAssocID="{C524409F-A2BD-4682-AE1C-91821A3608DB}" presName="vert1" presStyleCnt="0"/>
      <dgm:spPr/>
    </dgm:pt>
    <dgm:pt modelId="{9BC8AA50-9D8A-4818-869F-772801941CCF}" type="pres">
      <dgm:prSet presAssocID="{C339E7A0-CF27-4363-B384-AB18CE63F9F5}" presName="thickLine" presStyleLbl="alignNode1" presStyleIdx="2" presStyleCnt="7"/>
      <dgm:spPr/>
    </dgm:pt>
    <dgm:pt modelId="{26212A0A-9F73-42E3-A649-26EB82FE3FC2}" type="pres">
      <dgm:prSet presAssocID="{C339E7A0-CF27-4363-B384-AB18CE63F9F5}" presName="horz1" presStyleCnt="0"/>
      <dgm:spPr/>
    </dgm:pt>
    <dgm:pt modelId="{85AD8DCB-81FC-4CCC-9ED2-ED0899DA2577}" type="pres">
      <dgm:prSet presAssocID="{C339E7A0-CF27-4363-B384-AB18CE63F9F5}" presName="tx1" presStyleLbl="revTx" presStyleIdx="2" presStyleCnt="7"/>
      <dgm:spPr/>
    </dgm:pt>
    <dgm:pt modelId="{9F975811-7441-472C-B57A-05DD6736B354}" type="pres">
      <dgm:prSet presAssocID="{C339E7A0-CF27-4363-B384-AB18CE63F9F5}" presName="vert1" presStyleCnt="0"/>
      <dgm:spPr/>
    </dgm:pt>
    <dgm:pt modelId="{012E96F7-4F0E-4079-8AAC-9E210A9E4973}" type="pres">
      <dgm:prSet presAssocID="{39125A34-7EBF-450C-B4A0-83AE35839148}" presName="thickLine" presStyleLbl="alignNode1" presStyleIdx="3" presStyleCnt="7"/>
      <dgm:spPr/>
    </dgm:pt>
    <dgm:pt modelId="{2F2BB7A2-F180-45B4-9FDD-24959ADAC183}" type="pres">
      <dgm:prSet presAssocID="{39125A34-7EBF-450C-B4A0-83AE35839148}" presName="horz1" presStyleCnt="0"/>
      <dgm:spPr/>
    </dgm:pt>
    <dgm:pt modelId="{A9EA212F-3150-4B65-A777-441593F133D0}" type="pres">
      <dgm:prSet presAssocID="{39125A34-7EBF-450C-B4A0-83AE35839148}" presName="tx1" presStyleLbl="revTx" presStyleIdx="3" presStyleCnt="7"/>
      <dgm:spPr/>
    </dgm:pt>
    <dgm:pt modelId="{522FC3C6-794F-4EAE-98B9-E7B86DB732D7}" type="pres">
      <dgm:prSet presAssocID="{39125A34-7EBF-450C-B4A0-83AE35839148}" presName="vert1" presStyleCnt="0"/>
      <dgm:spPr/>
    </dgm:pt>
    <dgm:pt modelId="{26ECC791-279A-410E-AA28-5F424DDECFF7}" type="pres">
      <dgm:prSet presAssocID="{70082B96-C7D9-4107-A4A8-27C3CB212BFD}" presName="thickLine" presStyleLbl="alignNode1" presStyleIdx="4" presStyleCnt="7"/>
      <dgm:spPr/>
    </dgm:pt>
    <dgm:pt modelId="{652CD316-5732-4A70-A9A5-EBD083B67C27}" type="pres">
      <dgm:prSet presAssocID="{70082B96-C7D9-4107-A4A8-27C3CB212BFD}" presName="horz1" presStyleCnt="0"/>
      <dgm:spPr/>
    </dgm:pt>
    <dgm:pt modelId="{C24693C9-AFF7-47D4-ABD8-FD54CF6301A9}" type="pres">
      <dgm:prSet presAssocID="{70082B96-C7D9-4107-A4A8-27C3CB212BFD}" presName="tx1" presStyleLbl="revTx" presStyleIdx="4" presStyleCnt="7"/>
      <dgm:spPr/>
    </dgm:pt>
    <dgm:pt modelId="{404F9141-775E-4722-AED9-69D99709151B}" type="pres">
      <dgm:prSet presAssocID="{70082B96-C7D9-4107-A4A8-27C3CB212BFD}" presName="vert1" presStyleCnt="0"/>
      <dgm:spPr/>
    </dgm:pt>
    <dgm:pt modelId="{EDBE1539-E898-46C0-8A3F-1698541B5D93}" type="pres">
      <dgm:prSet presAssocID="{83AE409D-FEDB-4FF7-B291-36B8E3D5654F}" presName="thickLine" presStyleLbl="alignNode1" presStyleIdx="5" presStyleCnt="7"/>
      <dgm:spPr/>
    </dgm:pt>
    <dgm:pt modelId="{4F9647DF-8D1B-45DA-B0DB-FC43D1F9C107}" type="pres">
      <dgm:prSet presAssocID="{83AE409D-FEDB-4FF7-B291-36B8E3D5654F}" presName="horz1" presStyleCnt="0"/>
      <dgm:spPr/>
    </dgm:pt>
    <dgm:pt modelId="{542B424F-56EE-450A-A931-671C7F814BAA}" type="pres">
      <dgm:prSet presAssocID="{83AE409D-FEDB-4FF7-B291-36B8E3D5654F}" presName="tx1" presStyleLbl="revTx" presStyleIdx="5" presStyleCnt="7"/>
      <dgm:spPr/>
    </dgm:pt>
    <dgm:pt modelId="{6577534F-EC47-4B7C-B857-B4541AC23F06}" type="pres">
      <dgm:prSet presAssocID="{83AE409D-FEDB-4FF7-B291-36B8E3D5654F}" presName="vert1" presStyleCnt="0"/>
      <dgm:spPr/>
    </dgm:pt>
    <dgm:pt modelId="{76233458-E8ED-4304-9B66-092E09408FDF}" type="pres">
      <dgm:prSet presAssocID="{DBFCBD25-BA62-4B36-B40F-96D6159EBD93}" presName="thickLine" presStyleLbl="alignNode1" presStyleIdx="6" presStyleCnt="7"/>
      <dgm:spPr/>
    </dgm:pt>
    <dgm:pt modelId="{6147303F-D541-4A21-BBD1-AE140C33F95F}" type="pres">
      <dgm:prSet presAssocID="{DBFCBD25-BA62-4B36-B40F-96D6159EBD93}" presName="horz1" presStyleCnt="0"/>
      <dgm:spPr/>
    </dgm:pt>
    <dgm:pt modelId="{A835A196-7671-4BDF-A23C-B6463DACF243}" type="pres">
      <dgm:prSet presAssocID="{DBFCBD25-BA62-4B36-B40F-96D6159EBD93}" presName="tx1" presStyleLbl="revTx" presStyleIdx="6" presStyleCnt="7"/>
      <dgm:spPr/>
    </dgm:pt>
    <dgm:pt modelId="{292A45B2-51E7-43AC-9D4C-D992EA6B40B3}" type="pres">
      <dgm:prSet presAssocID="{DBFCBD25-BA62-4B36-B40F-96D6159EBD93}" presName="vert1" presStyleCnt="0"/>
      <dgm:spPr/>
    </dgm:pt>
  </dgm:ptLst>
  <dgm:cxnLst>
    <dgm:cxn modelId="{29315C0A-54F3-4618-872A-6CEFB15BD6DF}" type="presOf" srcId="{C524409F-A2BD-4682-AE1C-91821A3608DB}" destId="{526127DE-657F-4F07-B9FD-AF2A45F049E4}" srcOrd="0" destOrd="0" presId="urn:microsoft.com/office/officeart/2008/layout/LinedList"/>
    <dgm:cxn modelId="{D635410A-41B5-4E6E-BBF4-5C6F9B89492C}" srcId="{0F64F412-8411-4F94-B6DF-9DC59065BE31}" destId="{83AE409D-FEDB-4FF7-B291-36B8E3D5654F}" srcOrd="5" destOrd="0" parTransId="{5DFA569C-28F4-47D6-AD3C-3DD67F9BCA98}" sibTransId="{0285E4E7-7FA6-4C12-B06E-B2AA6C3953E5}"/>
    <dgm:cxn modelId="{86D64615-CF88-4735-AA8D-EC86CC046FA3}" type="presOf" srcId="{6D2BE001-6C3F-42DF-AA8B-16EA86DE9ED5}" destId="{729F228B-8672-451F-ABCB-24D138D6F844}" srcOrd="0" destOrd="0" presId="urn:microsoft.com/office/officeart/2008/layout/LinedList"/>
    <dgm:cxn modelId="{C6392E1F-3716-4C91-BF69-C032DDDC74B0}" type="presOf" srcId="{0F64F412-8411-4F94-B6DF-9DC59065BE31}" destId="{EA98C72F-BD02-454D-8A1F-BEF3B73F71C7}" srcOrd="0" destOrd="0" presId="urn:microsoft.com/office/officeart/2008/layout/LinedList"/>
    <dgm:cxn modelId="{5B555140-F89C-42AF-97AB-9B6A0D30FAF6}" srcId="{0F64F412-8411-4F94-B6DF-9DC59065BE31}" destId="{C524409F-A2BD-4682-AE1C-91821A3608DB}" srcOrd="1" destOrd="0" parTransId="{B10E1C36-6AAF-471B-97D4-CF96AED9C91E}" sibTransId="{A4AC2343-B859-4776-9BCA-36D14315BC94}"/>
    <dgm:cxn modelId="{2461C160-8DAA-48A9-9B4E-EFBA7959434F}" type="presOf" srcId="{DBFCBD25-BA62-4B36-B40F-96D6159EBD93}" destId="{A835A196-7671-4BDF-A23C-B6463DACF243}" srcOrd="0" destOrd="0" presId="urn:microsoft.com/office/officeart/2008/layout/LinedList"/>
    <dgm:cxn modelId="{062E9354-9D76-4B76-BFDD-E599F8295F28}" type="presOf" srcId="{C339E7A0-CF27-4363-B384-AB18CE63F9F5}" destId="{85AD8DCB-81FC-4CCC-9ED2-ED0899DA2577}" srcOrd="0" destOrd="0" presId="urn:microsoft.com/office/officeart/2008/layout/LinedList"/>
    <dgm:cxn modelId="{FD393C77-9026-4FAA-AAA3-DECFDD607FCD}" srcId="{0F64F412-8411-4F94-B6DF-9DC59065BE31}" destId="{6D2BE001-6C3F-42DF-AA8B-16EA86DE9ED5}" srcOrd="0" destOrd="0" parTransId="{AB7F547A-D0D3-450A-8C86-8A58F78DD2E5}" sibTransId="{AD6E654F-7D5F-4087-B778-FD15F166A5AA}"/>
    <dgm:cxn modelId="{F144B98F-E920-4781-8CFD-A35AED33AEDF}" type="presOf" srcId="{39125A34-7EBF-450C-B4A0-83AE35839148}" destId="{A9EA212F-3150-4B65-A777-441593F133D0}" srcOrd="0" destOrd="0" presId="urn:microsoft.com/office/officeart/2008/layout/LinedList"/>
    <dgm:cxn modelId="{F4FD7B99-FF19-48BB-942F-8055BED2F5D3}" srcId="{0F64F412-8411-4F94-B6DF-9DC59065BE31}" destId="{70082B96-C7D9-4107-A4A8-27C3CB212BFD}" srcOrd="4" destOrd="0" parTransId="{F6233ADA-1417-404C-9FC9-F257431C6E20}" sibTransId="{F28FE905-CA92-4CBE-92E5-4CC51CA90314}"/>
    <dgm:cxn modelId="{1B0D19BA-E90F-46AE-8212-896B04B9E212}" type="presOf" srcId="{83AE409D-FEDB-4FF7-B291-36B8E3D5654F}" destId="{542B424F-56EE-450A-A931-671C7F814BAA}" srcOrd="0" destOrd="0" presId="urn:microsoft.com/office/officeart/2008/layout/LinedList"/>
    <dgm:cxn modelId="{381906BF-ED77-408B-97B1-7A21A15C1866}" type="presOf" srcId="{70082B96-C7D9-4107-A4A8-27C3CB212BFD}" destId="{C24693C9-AFF7-47D4-ABD8-FD54CF6301A9}" srcOrd="0" destOrd="0" presId="urn:microsoft.com/office/officeart/2008/layout/LinedList"/>
    <dgm:cxn modelId="{210E56D4-840B-409A-A0CD-B21134C59EA9}" srcId="{0F64F412-8411-4F94-B6DF-9DC59065BE31}" destId="{C339E7A0-CF27-4363-B384-AB18CE63F9F5}" srcOrd="2" destOrd="0" parTransId="{B684DCC5-264D-40AA-A74C-23AD63624323}" sibTransId="{7B124A6F-FE31-48FE-BE15-12BD891D2F76}"/>
    <dgm:cxn modelId="{FDE117D9-6D56-45E1-86E5-8CFB954C9EEF}" srcId="{0F64F412-8411-4F94-B6DF-9DC59065BE31}" destId="{39125A34-7EBF-450C-B4A0-83AE35839148}" srcOrd="3" destOrd="0" parTransId="{1C96AE34-7E8B-4B13-9EAA-90975A277868}" sibTransId="{304EA4A0-469C-4DC7-B882-0F929C92707C}"/>
    <dgm:cxn modelId="{B3A093F3-63FB-4B99-A14B-2B4CD9C6076C}" srcId="{0F64F412-8411-4F94-B6DF-9DC59065BE31}" destId="{DBFCBD25-BA62-4B36-B40F-96D6159EBD93}" srcOrd="6" destOrd="0" parTransId="{2278D8C2-80EB-4624-AEE1-F3910089CC43}" sibTransId="{1D8E3268-8E32-4A91-BE33-BFB80A8CD923}"/>
    <dgm:cxn modelId="{BE87D46D-201C-4553-B942-152CCD0DE34B}" type="presParOf" srcId="{EA98C72F-BD02-454D-8A1F-BEF3B73F71C7}" destId="{F41C49B0-9DB4-4384-AD4C-1B711FCAB39A}" srcOrd="0" destOrd="0" presId="urn:microsoft.com/office/officeart/2008/layout/LinedList"/>
    <dgm:cxn modelId="{7A131E7A-C281-4A5B-A79B-13373739CBA4}" type="presParOf" srcId="{EA98C72F-BD02-454D-8A1F-BEF3B73F71C7}" destId="{24FAC247-32A1-4D88-A2EB-0249B0FC09A6}" srcOrd="1" destOrd="0" presId="urn:microsoft.com/office/officeart/2008/layout/LinedList"/>
    <dgm:cxn modelId="{0235CA5F-220F-4A42-86A3-965765B9CB7E}" type="presParOf" srcId="{24FAC247-32A1-4D88-A2EB-0249B0FC09A6}" destId="{729F228B-8672-451F-ABCB-24D138D6F844}" srcOrd="0" destOrd="0" presId="urn:microsoft.com/office/officeart/2008/layout/LinedList"/>
    <dgm:cxn modelId="{5DFCC571-342F-4329-A110-0BFAB6B6ECBF}" type="presParOf" srcId="{24FAC247-32A1-4D88-A2EB-0249B0FC09A6}" destId="{D0A38687-943C-4215-84A1-F683EE0F416C}" srcOrd="1" destOrd="0" presId="urn:microsoft.com/office/officeart/2008/layout/LinedList"/>
    <dgm:cxn modelId="{05D9B511-2A00-4C7A-99CF-722A43EC3CC9}" type="presParOf" srcId="{EA98C72F-BD02-454D-8A1F-BEF3B73F71C7}" destId="{479B5C54-900E-4616-853F-790224BDADA3}" srcOrd="2" destOrd="0" presId="urn:microsoft.com/office/officeart/2008/layout/LinedList"/>
    <dgm:cxn modelId="{FAB11230-2B82-41C1-AEAB-B7745761B565}" type="presParOf" srcId="{EA98C72F-BD02-454D-8A1F-BEF3B73F71C7}" destId="{C37620D5-8EED-4B89-916A-AC60DCBF9664}" srcOrd="3" destOrd="0" presId="urn:microsoft.com/office/officeart/2008/layout/LinedList"/>
    <dgm:cxn modelId="{916B12EA-DDC1-435B-9EA4-1DF71DD50710}" type="presParOf" srcId="{C37620D5-8EED-4B89-916A-AC60DCBF9664}" destId="{526127DE-657F-4F07-B9FD-AF2A45F049E4}" srcOrd="0" destOrd="0" presId="urn:microsoft.com/office/officeart/2008/layout/LinedList"/>
    <dgm:cxn modelId="{F7844985-9DBE-4A93-B924-8A4ABE9FCE98}" type="presParOf" srcId="{C37620D5-8EED-4B89-916A-AC60DCBF9664}" destId="{310D940B-D84B-4C60-9F91-D8DC0D285442}" srcOrd="1" destOrd="0" presId="urn:microsoft.com/office/officeart/2008/layout/LinedList"/>
    <dgm:cxn modelId="{9DEEECF4-5B60-4354-880C-BC2A2586A70E}" type="presParOf" srcId="{EA98C72F-BD02-454D-8A1F-BEF3B73F71C7}" destId="{9BC8AA50-9D8A-4818-869F-772801941CCF}" srcOrd="4" destOrd="0" presId="urn:microsoft.com/office/officeart/2008/layout/LinedList"/>
    <dgm:cxn modelId="{4FBA7AFD-0361-4625-B886-418EBD0A755D}" type="presParOf" srcId="{EA98C72F-BD02-454D-8A1F-BEF3B73F71C7}" destId="{26212A0A-9F73-42E3-A649-26EB82FE3FC2}" srcOrd="5" destOrd="0" presId="urn:microsoft.com/office/officeart/2008/layout/LinedList"/>
    <dgm:cxn modelId="{06340FBE-DBD4-48B3-9DA0-66F0229ACF18}" type="presParOf" srcId="{26212A0A-9F73-42E3-A649-26EB82FE3FC2}" destId="{85AD8DCB-81FC-4CCC-9ED2-ED0899DA2577}" srcOrd="0" destOrd="0" presId="urn:microsoft.com/office/officeart/2008/layout/LinedList"/>
    <dgm:cxn modelId="{5CE193D7-D417-4A18-9F27-26B83DA325B5}" type="presParOf" srcId="{26212A0A-9F73-42E3-A649-26EB82FE3FC2}" destId="{9F975811-7441-472C-B57A-05DD6736B354}" srcOrd="1" destOrd="0" presId="urn:microsoft.com/office/officeart/2008/layout/LinedList"/>
    <dgm:cxn modelId="{512B6AB0-F9D8-41BF-8FDB-3CFF1F6091F3}" type="presParOf" srcId="{EA98C72F-BD02-454D-8A1F-BEF3B73F71C7}" destId="{012E96F7-4F0E-4079-8AAC-9E210A9E4973}" srcOrd="6" destOrd="0" presId="urn:microsoft.com/office/officeart/2008/layout/LinedList"/>
    <dgm:cxn modelId="{9EE551BA-BEC1-44B3-A547-3DAD0B38C87D}" type="presParOf" srcId="{EA98C72F-BD02-454D-8A1F-BEF3B73F71C7}" destId="{2F2BB7A2-F180-45B4-9FDD-24959ADAC183}" srcOrd="7" destOrd="0" presId="urn:microsoft.com/office/officeart/2008/layout/LinedList"/>
    <dgm:cxn modelId="{7959776F-23C3-487A-8DED-CAD500E1AE81}" type="presParOf" srcId="{2F2BB7A2-F180-45B4-9FDD-24959ADAC183}" destId="{A9EA212F-3150-4B65-A777-441593F133D0}" srcOrd="0" destOrd="0" presId="urn:microsoft.com/office/officeart/2008/layout/LinedList"/>
    <dgm:cxn modelId="{1CC15C7D-880E-4141-A50F-150A2E7B9B70}" type="presParOf" srcId="{2F2BB7A2-F180-45B4-9FDD-24959ADAC183}" destId="{522FC3C6-794F-4EAE-98B9-E7B86DB732D7}" srcOrd="1" destOrd="0" presId="urn:microsoft.com/office/officeart/2008/layout/LinedList"/>
    <dgm:cxn modelId="{C7D79D53-5139-4BA9-BF94-C8A3791AA933}" type="presParOf" srcId="{EA98C72F-BD02-454D-8A1F-BEF3B73F71C7}" destId="{26ECC791-279A-410E-AA28-5F424DDECFF7}" srcOrd="8" destOrd="0" presId="urn:microsoft.com/office/officeart/2008/layout/LinedList"/>
    <dgm:cxn modelId="{7C386E3E-9193-4F6F-A6E1-4DEF358392DB}" type="presParOf" srcId="{EA98C72F-BD02-454D-8A1F-BEF3B73F71C7}" destId="{652CD316-5732-4A70-A9A5-EBD083B67C27}" srcOrd="9" destOrd="0" presId="urn:microsoft.com/office/officeart/2008/layout/LinedList"/>
    <dgm:cxn modelId="{B75CF7B4-43C2-416D-9C2A-424709684158}" type="presParOf" srcId="{652CD316-5732-4A70-A9A5-EBD083B67C27}" destId="{C24693C9-AFF7-47D4-ABD8-FD54CF6301A9}" srcOrd="0" destOrd="0" presId="urn:microsoft.com/office/officeart/2008/layout/LinedList"/>
    <dgm:cxn modelId="{D1173C1B-A458-4D98-A6D6-F6003E311D2F}" type="presParOf" srcId="{652CD316-5732-4A70-A9A5-EBD083B67C27}" destId="{404F9141-775E-4722-AED9-69D99709151B}" srcOrd="1" destOrd="0" presId="urn:microsoft.com/office/officeart/2008/layout/LinedList"/>
    <dgm:cxn modelId="{8E42D935-B893-4390-81DD-75B8EC139719}" type="presParOf" srcId="{EA98C72F-BD02-454D-8A1F-BEF3B73F71C7}" destId="{EDBE1539-E898-46C0-8A3F-1698541B5D93}" srcOrd="10" destOrd="0" presId="urn:microsoft.com/office/officeart/2008/layout/LinedList"/>
    <dgm:cxn modelId="{562D3A6C-6C63-4B5D-B1DF-57B8F47E3AFF}" type="presParOf" srcId="{EA98C72F-BD02-454D-8A1F-BEF3B73F71C7}" destId="{4F9647DF-8D1B-45DA-B0DB-FC43D1F9C107}" srcOrd="11" destOrd="0" presId="urn:microsoft.com/office/officeart/2008/layout/LinedList"/>
    <dgm:cxn modelId="{A0EA1074-2B86-40E2-B51A-9045F92956EB}" type="presParOf" srcId="{4F9647DF-8D1B-45DA-B0DB-FC43D1F9C107}" destId="{542B424F-56EE-450A-A931-671C7F814BAA}" srcOrd="0" destOrd="0" presId="urn:microsoft.com/office/officeart/2008/layout/LinedList"/>
    <dgm:cxn modelId="{6ABE1231-12D5-4314-9E15-53CCF34D52F5}" type="presParOf" srcId="{4F9647DF-8D1B-45DA-B0DB-FC43D1F9C107}" destId="{6577534F-EC47-4B7C-B857-B4541AC23F06}" srcOrd="1" destOrd="0" presId="urn:microsoft.com/office/officeart/2008/layout/LinedList"/>
    <dgm:cxn modelId="{336F7F7E-FD53-440B-9206-73D2A94416D9}" type="presParOf" srcId="{EA98C72F-BD02-454D-8A1F-BEF3B73F71C7}" destId="{76233458-E8ED-4304-9B66-092E09408FDF}" srcOrd="12" destOrd="0" presId="urn:microsoft.com/office/officeart/2008/layout/LinedList"/>
    <dgm:cxn modelId="{C7B7B045-80E6-426B-A946-EA97590D32E3}" type="presParOf" srcId="{EA98C72F-BD02-454D-8A1F-BEF3B73F71C7}" destId="{6147303F-D541-4A21-BBD1-AE140C33F95F}" srcOrd="13" destOrd="0" presId="urn:microsoft.com/office/officeart/2008/layout/LinedList"/>
    <dgm:cxn modelId="{10155113-5327-4195-8F2A-E153F3C14466}" type="presParOf" srcId="{6147303F-D541-4A21-BBD1-AE140C33F95F}" destId="{A835A196-7671-4BDF-A23C-B6463DACF243}" srcOrd="0" destOrd="0" presId="urn:microsoft.com/office/officeart/2008/layout/LinedList"/>
    <dgm:cxn modelId="{55160E2F-FB46-4039-A89A-68BEDBF68BDA}" type="presParOf" srcId="{6147303F-D541-4A21-BBD1-AE140C33F95F}" destId="{292A45B2-51E7-43AC-9D4C-D992EA6B40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1A411-B9F5-4B15-80DF-8227E9CD7A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B7F8EE-2118-4254-B8F2-7D625B32959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From this project, we learnt how to work as a team.</a:t>
          </a:r>
          <a:endParaRPr lang="en-US"/>
        </a:p>
      </dgm:t>
    </dgm:pt>
    <dgm:pt modelId="{2B50A745-D456-441E-AEA2-E89552B14D27}" type="parTrans" cxnId="{4D52E334-3313-4C09-B7B3-7358C395BC6D}">
      <dgm:prSet/>
      <dgm:spPr/>
      <dgm:t>
        <a:bodyPr/>
        <a:lstStyle/>
        <a:p>
          <a:endParaRPr lang="en-US"/>
        </a:p>
      </dgm:t>
    </dgm:pt>
    <dgm:pt modelId="{A30D8C05-4464-4F55-AB2D-A3C8D901995A}" type="sibTrans" cxnId="{4D52E334-3313-4C09-B7B3-7358C395BC6D}">
      <dgm:prSet/>
      <dgm:spPr/>
      <dgm:t>
        <a:bodyPr/>
        <a:lstStyle/>
        <a:p>
          <a:endParaRPr lang="en-US"/>
        </a:p>
      </dgm:t>
    </dgm:pt>
    <dgm:pt modelId="{C64F66D2-E447-410D-91BC-A56AB7229D3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constantly shared the same code base among all the members simultaneously.</a:t>
          </a:r>
          <a:endParaRPr lang="en-US"/>
        </a:p>
      </dgm:t>
    </dgm:pt>
    <dgm:pt modelId="{F7501D42-13D0-48C3-AE0D-12F6C96FEF9B}" type="parTrans" cxnId="{4C799D30-C629-4AA7-87DB-3D5F48E7756E}">
      <dgm:prSet/>
      <dgm:spPr/>
      <dgm:t>
        <a:bodyPr/>
        <a:lstStyle/>
        <a:p>
          <a:endParaRPr lang="en-US"/>
        </a:p>
      </dgm:t>
    </dgm:pt>
    <dgm:pt modelId="{698CD6A3-8CE1-49EE-A9C3-6E2C128AFD4C}" type="sibTrans" cxnId="{4C799D30-C629-4AA7-87DB-3D5F48E7756E}">
      <dgm:prSet/>
      <dgm:spPr/>
      <dgm:t>
        <a:bodyPr/>
        <a:lstStyle/>
        <a:p>
          <a:endParaRPr lang="en-US"/>
        </a:p>
      </dgm:t>
    </dgm:pt>
    <dgm:pt modelId="{2C134FBC-7EFC-4668-9919-28D2835A57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microservice communication is handled using feign client.</a:t>
          </a:r>
          <a:endParaRPr lang="en-US"/>
        </a:p>
      </dgm:t>
    </dgm:pt>
    <dgm:pt modelId="{9DE27DF7-C996-4FDE-875D-A34C607BF625}" type="parTrans" cxnId="{5159E6FA-0B3C-4780-8D0E-BF5806574488}">
      <dgm:prSet/>
      <dgm:spPr/>
      <dgm:t>
        <a:bodyPr/>
        <a:lstStyle/>
        <a:p>
          <a:endParaRPr lang="en-US"/>
        </a:p>
      </dgm:t>
    </dgm:pt>
    <dgm:pt modelId="{B6FC6B1A-8505-4BF3-B30F-87A380DF310A}" type="sibTrans" cxnId="{5159E6FA-0B3C-4780-8D0E-BF5806574488}">
      <dgm:prSet/>
      <dgm:spPr/>
      <dgm:t>
        <a:bodyPr/>
        <a:lstStyle/>
        <a:p>
          <a:endParaRPr lang="en-US"/>
        </a:p>
      </dgm:t>
    </dgm:pt>
    <dgm:pt modelId="{AA776BF7-F256-44EE-991C-106D93D29A1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 web portal is built using Angular 15.</a:t>
          </a:r>
          <a:endParaRPr lang="en-US" dirty="0"/>
        </a:p>
      </dgm:t>
    </dgm:pt>
    <dgm:pt modelId="{C162AA5D-C48D-47E0-9FB9-A8A4DA0EB773}" type="parTrans" cxnId="{AAEB7A3B-A4E3-4F48-A97E-5C7A4BC2C8FA}">
      <dgm:prSet/>
      <dgm:spPr/>
      <dgm:t>
        <a:bodyPr/>
        <a:lstStyle/>
        <a:p>
          <a:endParaRPr lang="en-US"/>
        </a:p>
      </dgm:t>
    </dgm:pt>
    <dgm:pt modelId="{7BA682D2-BFBB-477A-91E0-E6FDCD4F66CA}" type="sibTrans" cxnId="{AAEB7A3B-A4E3-4F48-A97E-5C7A4BC2C8FA}">
      <dgm:prSet/>
      <dgm:spPr/>
      <dgm:t>
        <a:bodyPr/>
        <a:lstStyle/>
        <a:p>
          <a:endParaRPr lang="en-US"/>
        </a:p>
      </dgm:t>
    </dgm:pt>
    <dgm:pt modelId="{4563B2A5-836B-4018-BD2B-30AB58DA833D}" type="pres">
      <dgm:prSet presAssocID="{7FF1A411-B9F5-4B15-80DF-8227E9CD7A7C}" presName="root" presStyleCnt="0">
        <dgm:presLayoutVars>
          <dgm:dir/>
          <dgm:resizeHandles val="exact"/>
        </dgm:presLayoutVars>
      </dgm:prSet>
      <dgm:spPr/>
    </dgm:pt>
    <dgm:pt modelId="{BFDB70A2-4F37-4A6D-A5D2-716FFFFFDFAD}" type="pres">
      <dgm:prSet presAssocID="{D8B7F8EE-2118-4254-B8F2-7D625B329597}" presName="compNode" presStyleCnt="0"/>
      <dgm:spPr/>
    </dgm:pt>
    <dgm:pt modelId="{3EC252EB-94CA-47BB-893F-05CF6D3E830E}" type="pres">
      <dgm:prSet presAssocID="{D8B7F8EE-2118-4254-B8F2-7D625B329597}" presName="bgRect" presStyleLbl="bgShp" presStyleIdx="0" presStyleCnt="4"/>
      <dgm:spPr/>
    </dgm:pt>
    <dgm:pt modelId="{831B54E8-C066-465A-993A-1493D2C48895}" type="pres">
      <dgm:prSet presAssocID="{D8B7F8EE-2118-4254-B8F2-7D625B3295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E80A5D4-3722-44D2-AE98-9608711899DA}" type="pres">
      <dgm:prSet presAssocID="{D8B7F8EE-2118-4254-B8F2-7D625B329597}" presName="spaceRect" presStyleCnt="0"/>
      <dgm:spPr/>
    </dgm:pt>
    <dgm:pt modelId="{617805D6-001A-4E41-8D17-9BB2E84149FE}" type="pres">
      <dgm:prSet presAssocID="{D8B7F8EE-2118-4254-B8F2-7D625B329597}" presName="parTx" presStyleLbl="revTx" presStyleIdx="0" presStyleCnt="4">
        <dgm:presLayoutVars>
          <dgm:chMax val="0"/>
          <dgm:chPref val="0"/>
        </dgm:presLayoutVars>
      </dgm:prSet>
      <dgm:spPr/>
    </dgm:pt>
    <dgm:pt modelId="{4A758FE2-D441-47CC-8C1A-325C8DA5A969}" type="pres">
      <dgm:prSet presAssocID="{A30D8C05-4464-4F55-AB2D-A3C8D901995A}" presName="sibTrans" presStyleCnt="0"/>
      <dgm:spPr/>
    </dgm:pt>
    <dgm:pt modelId="{076D2E4E-0B79-4916-8786-CD194337F63A}" type="pres">
      <dgm:prSet presAssocID="{C64F66D2-E447-410D-91BC-A56AB7229D36}" presName="compNode" presStyleCnt="0"/>
      <dgm:spPr/>
    </dgm:pt>
    <dgm:pt modelId="{3D80A005-C4A5-4D64-87EC-1ED99EE37972}" type="pres">
      <dgm:prSet presAssocID="{C64F66D2-E447-410D-91BC-A56AB7229D36}" presName="bgRect" presStyleLbl="bgShp" presStyleIdx="1" presStyleCnt="4"/>
      <dgm:spPr/>
    </dgm:pt>
    <dgm:pt modelId="{5B3AA4AE-27FF-4176-A465-A0B0C56F11C0}" type="pres">
      <dgm:prSet presAssocID="{C64F66D2-E447-410D-91BC-A56AB7229D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8E1C81-FEA8-4B85-9A12-D27849284EE9}" type="pres">
      <dgm:prSet presAssocID="{C64F66D2-E447-410D-91BC-A56AB7229D36}" presName="spaceRect" presStyleCnt="0"/>
      <dgm:spPr/>
    </dgm:pt>
    <dgm:pt modelId="{6D4C10C4-5CFB-4837-A311-83967201CF6C}" type="pres">
      <dgm:prSet presAssocID="{C64F66D2-E447-410D-91BC-A56AB7229D36}" presName="parTx" presStyleLbl="revTx" presStyleIdx="1" presStyleCnt="4">
        <dgm:presLayoutVars>
          <dgm:chMax val="0"/>
          <dgm:chPref val="0"/>
        </dgm:presLayoutVars>
      </dgm:prSet>
      <dgm:spPr/>
    </dgm:pt>
    <dgm:pt modelId="{3FDC7BB5-04A2-4807-BCC8-E8EC178E0E57}" type="pres">
      <dgm:prSet presAssocID="{698CD6A3-8CE1-49EE-A9C3-6E2C128AFD4C}" presName="sibTrans" presStyleCnt="0"/>
      <dgm:spPr/>
    </dgm:pt>
    <dgm:pt modelId="{3238BA74-C102-47BB-B0CE-8D507D0E8213}" type="pres">
      <dgm:prSet presAssocID="{2C134FBC-7EFC-4668-9919-28D2835A5781}" presName="compNode" presStyleCnt="0"/>
      <dgm:spPr/>
    </dgm:pt>
    <dgm:pt modelId="{5782F62E-9C4F-47D8-AF65-F0BBF24557D7}" type="pres">
      <dgm:prSet presAssocID="{2C134FBC-7EFC-4668-9919-28D2835A5781}" presName="bgRect" presStyleLbl="bgShp" presStyleIdx="2" presStyleCnt="4"/>
      <dgm:spPr/>
    </dgm:pt>
    <dgm:pt modelId="{A8DAB4D5-F1FD-48C7-B449-C97F27AB5104}" type="pres">
      <dgm:prSet presAssocID="{2C134FBC-7EFC-4668-9919-28D2835A57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D784F4D-70A2-4DEB-B815-3B3E4CC265A9}" type="pres">
      <dgm:prSet presAssocID="{2C134FBC-7EFC-4668-9919-28D2835A5781}" presName="spaceRect" presStyleCnt="0"/>
      <dgm:spPr/>
    </dgm:pt>
    <dgm:pt modelId="{35A3579D-A977-426B-AB8E-ED5EF97E5327}" type="pres">
      <dgm:prSet presAssocID="{2C134FBC-7EFC-4668-9919-28D2835A5781}" presName="parTx" presStyleLbl="revTx" presStyleIdx="2" presStyleCnt="4">
        <dgm:presLayoutVars>
          <dgm:chMax val="0"/>
          <dgm:chPref val="0"/>
        </dgm:presLayoutVars>
      </dgm:prSet>
      <dgm:spPr/>
    </dgm:pt>
    <dgm:pt modelId="{E9283773-2E59-4F82-836B-A3C34B44A981}" type="pres">
      <dgm:prSet presAssocID="{B6FC6B1A-8505-4BF3-B30F-87A380DF310A}" presName="sibTrans" presStyleCnt="0"/>
      <dgm:spPr/>
    </dgm:pt>
    <dgm:pt modelId="{2E980758-A798-41F3-AF92-162DEC9C676D}" type="pres">
      <dgm:prSet presAssocID="{AA776BF7-F256-44EE-991C-106D93D29A19}" presName="compNode" presStyleCnt="0"/>
      <dgm:spPr/>
    </dgm:pt>
    <dgm:pt modelId="{B3C98177-2C3A-4435-AEE6-478AE5D60216}" type="pres">
      <dgm:prSet presAssocID="{AA776BF7-F256-44EE-991C-106D93D29A19}" presName="bgRect" presStyleLbl="bgShp" presStyleIdx="3" presStyleCnt="4"/>
      <dgm:spPr/>
    </dgm:pt>
    <dgm:pt modelId="{36A7DEFD-F102-4790-B95B-AEB67281C52C}" type="pres">
      <dgm:prSet presAssocID="{AA776BF7-F256-44EE-991C-106D93D29A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37DF658-9B08-4CCF-BA27-2765F8B1E285}" type="pres">
      <dgm:prSet presAssocID="{AA776BF7-F256-44EE-991C-106D93D29A19}" presName="spaceRect" presStyleCnt="0"/>
      <dgm:spPr/>
    </dgm:pt>
    <dgm:pt modelId="{4BF9B0D4-56A2-408D-ABDD-AA104D487BD5}" type="pres">
      <dgm:prSet presAssocID="{AA776BF7-F256-44EE-991C-106D93D29A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94762E-5D2C-452F-AA7E-488162944BE5}" type="presOf" srcId="{2C134FBC-7EFC-4668-9919-28D2835A5781}" destId="{35A3579D-A977-426B-AB8E-ED5EF97E5327}" srcOrd="0" destOrd="0" presId="urn:microsoft.com/office/officeart/2018/2/layout/IconVerticalSolidList"/>
    <dgm:cxn modelId="{4C799D30-C629-4AA7-87DB-3D5F48E7756E}" srcId="{7FF1A411-B9F5-4B15-80DF-8227E9CD7A7C}" destId="{C64F66D2-E447-410D-91BC-A56AB7229D36}" srcOrd="1" destOrd="0" parTransId="{F7501D42-13D0-48C3-AE0D-12F6C96FEF9B}" sibTransId="{698CD6A3-8CE1-49EE-A9C3-6E2C128AFD4C}"/>
    <dgm:cxn modelId="{4D52E334-3313-4C09-B7B3-7358C395BC6D}" srcId="{7FF1A411-B9F5-4B15-80DF-8227E9CD7A7C}" destId="{D8B7F8EE-2118-4254-B8F2-7D625B329597}" srcOrd="0" destOrd="0" parTransId="{2B50A745-D456-441E-AEA2-E89552B14D27}" sibTransId="{A30D8C05-4464-4F55-AB2D-A3C8D901995A}"/>
    <dgm:cxn modelId="{5AB6A337-DE8D-4D09-9955-045E7D5AF68F}" type="presOf" srcId="{C64F66D2-E447-410D-91BC-A56AB7229D36}" destId="{6D4C10C4-5CFB-4837-A311-83967201CF6C}" srcOrd="0" destOrd="0" presId="urn:microsoft.com/office/officeart/2018/2/layout/IconVerticalSolidList"/>
    <dgm:cxn modelId="{AAEB7A3B-A4E3-4F48-A97E-5C7A4BC2C8FA}" srcId="{7FF1A411-B9F5-4B15-80DF-8227E9CD7A7C}" destId="{AA776BF7-F256-44EE-991C-106D93D29A19}" srcOrd="3" destOrd="0" parTransId="{C162AA5D-C48D-47E0-9FB9-A8A4DA0EB773}" sibTransId="{7BA682D2-BFBB-477A-91E0-E6FDCD4F66CA}"/>
    <dgm:cxn modelId="{6FD0373E-A209-4EF6-805A-04CC314CE0DC}" type="presOf" srcId="{7FF1A411-B9F5-4B15-80DF-8227E9CD7A7C}" destId="{4563B2A5-836B-4018-BD2B-30AB58DA833D}" srcOrd="0" destOrd="0" presId="urn:microsoft.com/office/officeart/2018/2/layout/IconVerticalSolidList"/>
    <dgm:cxn modelId="{9CE11D44-4D5A-447E-930D-915B28C2033E}" type="presOf" srcId="{D8B7F8EE-2118-4254-B8F2-7D625B329597}" destId="{617805D6-001A-4E41-8D17-9BB2E84149FE}" srcOrd="0" destOrd="0" presId="urn:microsoft.com/office/officeart/2018/2/layout/IconVerticalSolidList"/>
    <dgm:cxn modelId="{022D7A9E-1C8C-4BCF-A1CA-4E5496303375}" type="presOf" srcId="{AA776BF7-F256-44EE-991C-106D93D29A19}" destId="{4BF9B0D4-56A2-408D-ABDD-AA104D487BD5}" srcOrd="0" destOrd="0" presId="urn:microsoft.com/office/officeart/2018/2/layout/IconVerticalSolidList"/>
    <dgm:cxn modelId="{5159E6FA-0B3C-4780-8D0E-BF5806574488}" srcId="{7FF1A411-B9F5-4B15-80DF-8227E9CD7A7C}" destId="{2C134FBC-7EFC-4668-9919-28D2835A5781}" srcOrd="2" destOrd="0" parTransId="{9DE27DF7-C996-4FDE-875D-A34C607BF625}" sibTransId="{B6FC6B1A-8505-4BF3-B30F-87A380DF310A}"/>
    <dgm:cxn modelId="{7AB1AF01-2539-4AE3-9E52-316DFA321F8A}" type="presParOf" srcId="{4563B2A5-836B-4018-BD2B-30AB58DA833D}" destId="{BFDB70A2-4F37-4A6D-A5D2-716FFFFFDFAD}" srcOrd="0" destOrd="0" presId="urn:microsoft.com/office/officeart/2018/2/layout/IconVerticalSolidList"/>
    <dgm:cxn modelId="{906578F1-6BC1-46CA-9A24-ACBF094E6861}" type="presParOf" srcId="{BFDB70A2-4F37-4A6D-A5D2-716FFFFFDFAD}" destId="{3EC252EB-94CA-47BB-893F-05CF6D3E830E}" srcOrd="0" destOrd="0" presId="urn:microsoft.com/office/officeart/2018/2/layout/IconVerticalSolidList"/>
    <dgm:cxn modelId="{7312FFD1-1021-4222-86FF-C1DA3E4C2E54}" type="presParOf" srcId="{BFDB70A2-4F37-4A6D-A5D2-716FFFFFDFAD}" destId="{831B54E8-C066-465A-993A-1493D2C48895}" srcOrd="1" destOrd="0" presId="urn:microsoft.com/office/officeart/2018/2/layout/IconVerticalSolidList"/>
    <dgm:cxn modelId="{62EE0E3F-DD7E-413B-879C-0EDE8B24306C}" type="presParOf" srcId="{BFDB70A2-4F37-4A6D-A5D2-716FFFFFDFAD}" destId="{1E80A5D4-3722-44D2-AE98-9608711899DA}" srcOrd="2" destOrd="0" presId="urn:microsoft.com/office/officeart/2018/2/layout/IconVerticalSolidList"/>
    <dgm:cxn modelId="{735D5549-32C3-407A-96E3-B8F08D67BDF5}" type="presParOf" srcId="{BFDB70A2-4F37-4A6D-A5D2-716FFFFFDFAD}" destId="{617805D6-001A-4E41-8D17-9BB2E84149FE}" srcOrd="3" destOrd="0" presId="urn:microsoft.com/office/officeart/2018/2/layout/IconVerticalSolidList"/>
    <dgm:cxn modelId="{1E56E540-ADFF-48F6-AFF9-ED816C7D9474}" type="presParOf" srcId="{4563B2A5-836B-4018-BD2B-30AB58DA833D}" destId="{4A758FE2-D441-47CC-8C1A-325C8DA5A969}" srcOrd="1" destOrd="0" presId="urn:microsoft.com/office/officeart/2018/2/layout/IconVerticalSolidList"/>
    <dgm:cxn modelId="{4DDDB0C2-AFDA-4A3C-832F-DCC0569DC796}" type="presParOf" srcId="{4563B2A5-836B-4018-BD2B-30AB58DA833D}" destId="{076D2E4E-0B79-4916-8786-CD194337F63A}" srcOrd="2" destOrd="0" presId="urn:microsoft.com/office/officeart/2018/2/layout/IconVerticalSolidList"/>
    <dgm:cxn modelId="{98CE9CAC-3C40-4327-8FE0-C5FD1784E53C}" type="presParOf" srcId="{076D2E4E-0B79-4916-8786-CD194337F63A}" destId="{3D80A005-C4A5-4D64-87EC-1ED99EE37972}" srcOrd="0" destOrd="0" presId="urn:microsoft.com/office/officeart/2018/2/layout/IconVerticalSolidList"/>
    <dgm:cxn modelId="{5E643F51-1537-4780-84D3-82B4925B6637}" type="presParOf" srcId="{076D2E4E-0B79-4916-8786-CD194337F63A}" destId="{5B3AA4AE-27FF-4176-A465-A0B0C56F11C0}" srcOrd="1" destOrd="0" presId="urn:microsoft.com/office/officeart/2018/2/layout/IconVerticalSolidList"/>
    <dgm:cxn modelId="{12C32908-9CA1-4988-82AF-145EF1A8AC5F}" type="presParOf" srcId="{076D2E4E-0B79-4916-8786-CD194337F63A}" destId="{888E1C81-FEA8-4B85-9A12-D27849284EE9}" srcOrd="2" destOrd="0" presId="urn:microsoft.com/office/officeart/2018/2/layout/IconVerticalSolidList"/>
    <dgm:cxn modelId="{07FF8EF8-F2F9-458C-AC42-7ACD293932ED}" type="presParOf" srcId="{076D2E4E-0B79-4916-8786-CD194337F63A}" destId="{6D4C10C4-5CFB-4837-A311-83967201CF6C}" srcOrd="3" destOrd="0" presId="urn:microsoft.com/office/officeart/2018/2/layout/IconVerticalSolidList"/>
    <dgm:cxn modelId="{678D4EF5-7813-4A8D-972F-BBC653F021AA}" type="presParOf" srcId="{4563B2A5-836B-4018-BD2B-30AB58DA833D}" destId="{3FDC7BB5-04A2-4807-BCC8-E8EC178E0E57}" srcOrd="3" destOrd="0" presId="urn:microsoft.com/office/officeart/2018/2/layout/IconVerticalSolidList"/>
    <dgm:cxn modelId="{796B2B53-4EA5-45B0-ADC3-A2622EF13762}" type="presParOf" srcId="{4563B2A5-836B-4018-BD2B-30AB58DA833D}" destId="{3238BA74-C102-47BB-B0CE-8D507D0E8213}" srcOrd="4" destOrd="0" presId="urn:microsoft.com/office/officeart/2018/2/layout/IconVerticalSolidList"/>
    <dgm:cxn modelId="{49D1801B-FCE2-4FA3-AA07-88B31508436E}" type="presParOf" srcId="{3238BA74-C102-47BB-B0CE-8D507D0E8213}" destId="{5782F62E-9C4F-47D8-AF65-F0BBF24557D7}" srcOrd="0" destOrd="0" presId="urn:microsoft.com/office/officeart/2018/2/layout/IconVerticalSolidList"/>
    <dgm:cxn modelId="{36EF743C-EFDA-4606-8277-0D31A651C007}" type="presParOf" srcId="{3238BA74-C102-47BB-B0CE-8D507D0E8213}" destId="{A8DAB4D5-F1FD-48C7-B449-C97F27AB5104}" srcOrd="1" destOrd="0" presId="urn:microsoft.com/office/officeart/2018/2/layout/IconVerticalSolidList"/>
    <dgm:cxn modelId="{60C59677-2FEB-4692-98E9-AEC1B78EBC6C}" type="presParOf" srcId="{3238BA74-C102-47BB-B0CE-8D507D0E8213}" destId="{2D784F4D-70A2-4DEB-B815-3B3E4CC265A9}" srcOrd="2" destOrd="0" presId="urn:microsoft.com/office/officeart/2018/2/layout/IconVerticalSolidList"/>
    <dgm:cxn modelId="{169015C9-AF87-4033-A0AD-204429DDE3E0}" type="presParOf" srcId="{3238BA74-C102-47BB-B0CE-8D507D0E8213}" destId="{35A3579D-A977-426B-AB8E-ED5EF97E5327}" srcOrd="3" destOrd="0" presId="urn:microsoft.com/office/officeart/2018/2/layout/IconVerticalSolidList"/>
    <dgm:cxn modelId="{5D9DDBDC-6BC5-4D34-A645-2AACB7C17BFC}" type="presParOf" srcId="{4563B2A5-836B-4018-BD2B-30AB58DA833D}" destId="{E9283773-2E59-4F82-836B-A3C34B44A981}" srcOrd="5" destOrd="0" presId="urn:microsoft.com/office/officeart/2018/2/layout/IconVerticalSolidList"/>
    <dgm:cxn modelId="{2E8272B3-4A3F-43ED-B57D-DAFC8AE38D65}" type="presParOf" srcId="{4563B2A5-836B-4018-BD2B-30AB58DA833D}" destId="{2E980758-A798-41F3-AF92-162DEC9C676D}" srcOrd="6" destOrd="0" presId="urn:microsoft.com/office/officeart/2018/2/layout/IconVerticalSolidList"/>
    <dgm:cxn modelId="{29AE3E89-4CA5-40F6-9FCA-A85BC535E711}" type="presParOf" srcId="{2E980758-A798-41F3-AF92-162DEC9C676D}" destId="{B3C98177-2C3A-4435-AEE6-478AE5D60216}" srcOrd="0" destOrd="0" presId="urn:microsoft.com/office/officeart/2018/2/layout/IconVerticalSolidList"/>
    <dgm:cxn modelId="{EED13562-2A17-4586-B4D7-2D01906D0978}" type="presParOf" srcId="{2E980758-A798-41F3-AF92-162DEC9C676D}" destId="{36A7DEFD-F102-4790-B95B-AEB67281C52C}" srcOrd="1" destOrd="0" presId="urn:microsoft.com/office/officeart/2018/2/layout/IconVerticalSolidList"/>
    <dgm:cxn modelId="{29FDBA5D-B2FA-458D-B968-C6244D5DC0F5}" type="presParOf" srcId="{2E980758-A798-41F3-AF92-162DEC9C676D}" destId="{C37DF658-9B08-4CCF-BA27-2765F8B1E285}" srcOrd="2" destOrd="0" presId="urn:microsoft.com/office/officeart/2018/2/layout/IconVerticalSolidList"/>
    <dgm:cxn modelId="{345F330F-DA87-4FD4-A0FA-7526E9DCA662}" type="presParOf" srcId="{2E980758-A798-41F3-AF92-162DEC9C676D}" destId="{4BF9B0D4-56A2-408D-ABDD-AA104D487B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C49B0-9DB4-4384-AD4C-1B711FCAB39A}">
      <dsp:nvSpPr>
        <dsp:cNvPr id="0" name=""/>
        <dsp:cNvSpPr/>
      </dsp:nvSpPr>
      <dsp:spPr>
        <a:xfrm>
          <a:off x="0" y="633"/>
          <a:ext cx="44957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F228B-8672-451F-ABCB-24D138D6F844}">
      <dsp:nvSpPr>
        <dsp:cNvPr id="0" name=""/>
        <dsp:cNvSpPr/>
      </dsp:nvSpPr>
      <dsp:spPr>
        <a:xfrm>
          <a:off x="0" y="633"/>
          <a:ext cx="4495799" cy="74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0" y="633"/>
        <a:ext cx="4495799" cy="741408"/>
      </dsp:txXfrm>
    </dsp:sp>
    <dsp:sp modelId="{479B5C54-900E-4616-853F-790224BDADA3}">
      <dsp:nvSpPr>
        <dsp:cNvPr id="0" name=""/>
        <dsp:cNvSpPr/>
      </dsp:nvSpPr>
      <dsp:spPr>
        <a:xfrm>
          <a:off x="0" y="742041"/>
          <a:ext cx="44957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27DE-657F-4F07-B9FD-AF2A45F049E4}">
      <dsp:nvSpPr>
        <dsp:cNvPr id="0" name=""/>
        <dsp:cNvSpPr/>
      </dsp:nvSpPr>
      <dsp:spPr>
        <a:xfrm>
          <a:off x="0" y="742041"/>
          <a:ext cx="4495799" cy="74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Technology and Tools Used</a:t>
          </a:r>
        </a:p>
      </dsp:txBody>
      <dsp:txXfrm>
        <a:off x="0" y="742041"/>
        <a:ext cx="4495799" cy="741408"/>
      </dsp:txXfrm>
    </dsp:sp>
    <dsp:sp modelId="{9BC8AA50-9D8A-4818-869F-772801941CCF}">
      <dsp:nvSpPr>
        <dsp:cNvPr id="0" name=""/>
        <dsp:cNvSpPr/>
      </dsp:nvSpPr>
      <dsp:spPr>
        <a:xfrm>
          <a:off x="0" y="1483450"/>
          <a:ext cx="44957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D8DCB-81FC-4CCC-9ED2-ED0899DA2577}">
      <dsp:nvSpPr>
        <dsp:cNvPr id="0" name=""/>
        <dsp:cNvSpPr/>
      </dsp:nvSpPr>
      <dsp:spPr>
        <a:xfrm>
          <a:off x="0" y="1483450"/>
          <a:ext cx="4495799" cy="74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Objective</a:t>
          </a:r>
        </a:p>
      </dsp:txBody>
      <dsp:txXfrm>
        <a:off x="0" y="1483450"/>
        <a:ext cx="4495799" cy="741408"/>
      </dsp:txXfrm>
    </dsp:sp>
    <dsp:sp modelId="{012E96F7-4F0E-4079-8AAC-9E210A9E4973}">
      <dsp:nvSpPr>
        <dsp:cNvPr id="0" name=""/>
        <dsp:cNvSpPr/>
      </dsp:nvSpPr>
      <dsp:spPr>
        <a:xfrm>
          <a:off x="0" y="2224858"/>
          <a:ext cx="44957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A212F-3150-4B65-A777-441593F133D0}">
      <dsp:nvSpPr>
        <dsp:cNvPr id="0" name=""/>
        <dsp:cNvSpPr/>
      </dsp:nvSpPr>
      <dsp:spPr>
        <a:xfrm>
          <a:off x="0" y="2224858"/>
          <a:ext cx="4495799" cy="74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Microservices</a:t>
          </a:r>
        </a:p>
      </dsp:txBody>
      <dsp:txXfrm>
        <a:off x="0" y="2224858"/>
        <a:ext cx="4495799" cy="741408"/>
      </dsp:txXfrm>
    </dsp:sp>
    <dsp:sp modelId="{26ECC791-279A-410E-AA28-5F424DDECFF7}">
      <dsp:nvSpPr>
        <dsp:cNvPr id="0" name=""/>
        <dsp:cNvSpPr/>
      </dsp:nvSpPr>
      <dsp:spPr>
        <a:xfrm>
          <a:off x="0" y="2966266"/>
          <a:ext cx="44957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693C9-AFF7-47D4-ABD8-FD54CF6301A9}">
      <dsp:nvSpPr>
        <dsp:cNvPr id="0" name=""/>
        <dsp:cNvSpPr/>
      </dsp:nvSpPr>
      <dsp:spPr>
        <a:xfrm>
          <a:off x="0" y="2966266"/>
          <a:ext cx="4495799" cy="74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Architecture</a:t>
          </a:r>
        </a:p>
      </dsp:txBody>
      <dsp:txXfrm>
        <a:off x="0" y="2966266"/>
        <a:ext cx="4495799" cy="741408"/>
      </dsp:txXfrm>
    </dsp:sp>
    <dsp:sp modelId="{EDBE1539-E898-46C0-8A3F-1698541B5D93}">
      <dsp:nvSpPr>
        <dsp:cNvPr id="0" name=""/>
        <dsp:cNvSpPr/>
      </dsp:nvSpPr>
      <dsp:spPr>
        <a:xfrm>
          <a:off x="0" y="3707674"/>
          <a:ext cx="44957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B424F-56EE-450A-A931-671C7F814BAA}">
      <dsp:nvSpPr>
        <dsp:cNvPr id="0" name=""/>
        <dsp:cNvSpPr/>
      </dsp:nvSpPr>
      <dsp:spPr>
        <a:xfrm>
          <a:off x="0" y="3707674"/>
          <a:ext cx="4495799" cy="74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Project Flow</a:t>
          </a:r>
        </a:p>
      </dsp:txBody>
      <dsp:txXfrm>
        <a:off x="0" y="3707674"/>
        <a:ext cx="4495799" cy="741408"/>
      </dsp:txXfrm>
    </dsp:sp>
    <dsp:sp modelId="{76233458-E8ED-4304-9B66-092E09408FDF}">
      <dsp:nvSpPr>
        <dsp:cNvPr id="0" name=""/>
        <dsp:cNvSpPr/>
      </dsp:nvSpPr>
      <dsp:spPr>
        <a:xfrm>
          <a:off x="0" y="4449083"/>
          <a:ext cx="44957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5A196-7671-4BDF-A23C-B6463DACF243}">
      <dsp:nvSpPr>
        <dsp:cNvPr id="0" name=""/>
        <dsp:cNvSpPr/>
      </dsp:nvSpPr>
      <dsp:spPr>
        <a:xfrm>
          <a:off x="0" y="4449083"/>
          <a:ext cx="4495799" cy="74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Conclusion</a:t>
          </a:r>
        </a:p>
      </dsp:txBody>
      <dsp:txXfrm>
        <a:off x="0" y="4449083"/>
        <a:ext cx="4495799" cy="741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252EB-94CA-47BB-893F-05CF6D3E830E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B54E8-C066-465A-993A-1493D2C4889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805D6-001A-4E41-8D17-9BB2E84149FE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From this project, we learnt how to work as a team.</a:t>
          </a:r>
          <a:endParaRPr lang="en-US" sz="2000" kern="1200"/>
        </a:p>
      </dsp:txBody>
      <dsp:txXfrm>
        <a:off x="1279109" y="2185"/>
        <a:ext cx="5553102" cy="1107454"/>
      </dsp:txXfrm>
    </dsp:sp>
    <dsp:sp modelId="{3D80A005-C4A5-4D64-87EC-1ED99EE37972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AA4AE-27FF-4176-A465-A0B0C56F11C0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C10C4-5CFB-4837-A311-83967201CF6C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We constantly shared the same code base among all the members simultaneously.</a:t>
          </a:r>
          <a:endParaRPr lang="en-US" sz="2000" kern="1200"/>
        </a:p>
      </dsp:txBody>
      <dsp:txXfrm>
        <a:off x="1279109" y="1386503"/>
        <a:ext cx="5553102" cy="1107454"/>
      </dsp:txXfrm>
    </dsp:sp>
    <dsp:sp modelId="{5782F62E-9C4F-47D8-AF65-F0BBF24557D7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AB4D5-F1FD-48C7-B449-C97F27AB5104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579D-A977-426B-AB8E-ED5EF97E5327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The microservice communication is handled using feign client.</a:t>
          </a:r>
          <a:endParaRPr lang="en-US" sz="2000" kern="1200"/>
        </a:p>
      </dsp:txBody>
      <dsp:txXfrm>
        <a:off x="1279109" y="2770821"/>
        <a:ext cx="5553102" cy="1107454"/>
      </dsp:txXfrm>
    </dsp:sp>
    <dsp:sp modelId="{B3C98177-2C3A-4435-AEE6-478AE5D60216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7DEFD-F102-4790-B95B-AEB67281C52C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B0D4-56A2-408D-ABDD-AA104D487BD5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web portal is built using Angular 15.</a:t>
          </a:r>
          <a:endParaRPr lang="en-US" sz="2000" kern="1200" dirty="0"/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4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23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3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343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5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81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474912" y="787782"/>
            <a:ext cx="4313864" cy="511606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 err="1"/>
              <a:t>Proje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787782"/>
            <a:ext cx="4313864" cy="51160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4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3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7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6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1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6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7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6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3109-63E9-460E-9BB1-FEA7AFD48C08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0C8D54-3C80-4F87-A72C-BD7DAB5E8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4138-2A4B-E5CE-9470-2E304C30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1" y="954338"/>
            <a:ext cx="7829550" cy="183648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CLAIM MANAGEMENT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0E62F-A533-FDAB-F520-944FEF61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91000"/>
            <a:ext cx="8915399" cy="1943100"/>
          </a:xfrm>
        </p:spPr>
        <p:txBody>
          <a:bodyPr>
            <a:normAutofit/>
          </a:bodyPr>
          <a:lstStyle/>
          <a:p>
            <a:r>
              <a:rPr lang="en-US"/>
              <a:t>TEAM:</a:t>
            </a:r>
          </a:p>
          <a:p>
            <a:r>
              <a:rPr lang="en-US"/>
              <a:t>Ruchitha P N</a:t>
            </a:r>
          </a:p>
          <a:p>
            <a:r>
              <a:rPr lang="en-US"/>
              <a:t>Ranya G P</a:t>
            </a:r>
          </a:p>
          <a:p>
            <a:r>
              <a:rPr lang="en-US"/>
              <a:t>Yashaswini S M</a:t>
            </a:r>
            <a:endParaRPr lang="en-IN" dirty="0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EE1BFCD-F44B-AA61-D8B3-3592E6DB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2362199"/>
            <a:ext cx="4237037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EB70-6864-FE7B-55A9-DA4E3804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sz="3100" b="1" dirty="0"/>
              <a:t>ARCHITECTURE</a:t>
            </a:r>
            <a:endParaRPr lang="en-IN" sz="31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8F978D-20FE-B2CF-EC35-0BC6FEFE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1093380"/>
            <a:ext cx="5923280" cy="4870540"/>
          </a:xfrm>
        </p:spPr>
      </p:pic>
    </p:spTree>
    <p:extLst>
      <p:ext uri="{BB962C8B-B14F-4D97-AF65-F5344CB8AC3E}">
        <p14:creationId xmlns:p14="http://schemas.microsoft.com/office/powerpoint/2010/main" val="14939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7E5-9A63-FAD5-0529-BA165958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FLOW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747310-6F1D-8344-CD9B-2F338E1B1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40" y="1905000"/>
            <a:ext cx="6329679" cy="4328890"/>
          </a:xfrm>
        </p:spPr>
      </p:pic>
    </p:spTree>
    <p:extLst>
      <p:ext uri="{BB962C8B-B14F-4D97-AF65-F5344CB8AC3E}">
        <p14:creationId xmlns:p14="http://schemas.microsoft.com/office/powerpoint/2010/main" val="373889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6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3" name="Group 20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4" name="Rectangle 34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6" name="Rectangle 3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254D6-BC69-58A0-7A62-16EC28BC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1864865"/>
            <a:ext cx="8131550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SNAPSHOTS</a:t>
            </a:r>
          </a:p>
        </p:txBody>
      </p:sp>
      <p:sp>
        <p:nvSpPr>
          <p:cNvPr id="87" name="Rectangle 4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1781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A2D1C-19B4-2321-D8AB-F302745E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  <a:endParaRPr lang="en-IN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9E645C-4552-A67B-EC0C-45D2999F6B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63040"/>
            <a:ext cx="8717279" cy="51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5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B51F-4E7F-FB85-0890-CD78A4A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</a:t>
            </a:r>
            <a:endParaRPr lang="en-IN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A28DDB-E8F4-7D79-997D-215AF70658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60" y="1371600"/>
            <a:ext cx="8930639" cy="52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4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7864-7A87-3099-858C-DF564AD7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 BILLS</a:t>
            </a:r>
            <a:endParaRPr lang="en-IN" b="1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CCC53CED-7C8A-B692-40DE-D88BDB3BE4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361440"/>
            <a:ext cx="8757920" cy="52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7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A1C0-5D19-9060-57E4-2D1E59CA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BILL STATUS</a:t>
            </a:r>
            <a:endParaRPr lang="en-IN" b="1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319C8D5B-1242-162C-7072-7C8A56825E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1351280"/>
            <a:ext cx="8605520" cy="52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50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C1BA-8CDB-A961-789E-6FB37F48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CLAIM STATUS</a:t>
            </a:r>
            <a:endParaRPr lang="en-IN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4EB708-6692-A0DF-2031-3D5F57C21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20" y="1351280"/>
            <a:ext cx="8686800" cy="52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5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F8A3-7D03-C5B9-E2BD-BE70FE3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CLAIM STATUS</a:t>
            </a:r>
            <a:endParaRPr lang="en-IN" b="1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8945E305-4DB7-D22B-55E8-A327E9D3E9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80" y="1351280"/>
            <a:ext cx="8747760" cy="522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25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9C31-7FA9-B74F-EA19-34A5C8F0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CLAIM STATUS</a:t>
            </a:r>
            <a:endParaRPr lang="en-IN" b="1" dirty="0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30AAC9C8-E02F-F73D-BEA1-26CD923F06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80" y="1422400"/>
            <a:ext cx="8324532" cy="516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6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93;p16">
            <a:extLst>
              <a:ext uri="{FF2B5EF4-FFF2-40B4-BE49-F238E27FC236}">
                <a16:creationId xmlns:a16="http://schemas.microsoft.com/office/drawing/2014/main" id="{523FE3CA-64EB-1537-1D21-74C4574CF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011557"/>
              </p:ext>
            </p:extLst>
          </p:nvPr>
        </p:nvGraphicFramePr>
        <p:xfrm>
          <a:off x="6858001" y="752475"/>
          <a:ext cx="4495799" cy="519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8C44-DEBA-4890-0F27-6042E3BC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CONTENT</a:t>
            </a:r>
            <a:endParaRPr lang="en-IN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1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3136-0ED0-BB54-AF5D-E583D88C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SUBMIT CLAIM</a:t>
            </a:r>
            <a:endParaRPr lang="en-IN" b="1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8CF37C12-6510-A64B-1AF4-514504AFA2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1503680"/>
            <a:ext cx="8487092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6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B809-495D-CFE2-814D-3ACF4C9D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 US</a:t>
            </a:r>
            <a:endParaRPr lang="en-IN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2BB42AD-06E0-B63F-5585-D75E201A1A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1371600"/>
            <a:ext cx="8487092" cy="52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0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E4984-B4FC-DE62-FE95-6301011E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b="1">
                <a:solidFill>
                  <a:schemeClr val="bg1"/>
                </a:solidFill>
              </a:rPr>
              <a:t>CONCLUSION</a:t>
            </a:r>
            <a:endParaRPr lang="en-IN" sz="2700" b="1">
              <a:solidFill>
                <a:schemeClr val="bg1"/>
              </a:solidFill>
            </a:endParaRP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1081F-07C4-42B4-3E49-328492ED0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3921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13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318BC-9F3D-46D8-4C79-5C746494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517570"/>
          </a:xfr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84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F083-E8FA-1D3F-13A0-6D9619A2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3892-ED89-65D5-0080-703E3CCE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8350"/>
            <a:ext cx="8915400" cy="3872872"/>
          </a:xfrm>
        </p:spPr>
        <p:txBody>
          <a:bodyPr>
            <a:normAutofit/>
          </a:bodyPr>
          <a:lstStyle/>
          <a:p>
            <a:r>
              <a:rPr lang="en-US" sz="2400" dirty="0"/>
              <a:t>Every hospitals has their own policies, that offers specified benefits which people can claim based on their eligibility.</a:t>
            </a:r>
          </a:p>
          <a:p>
            <a:r>
              <a:rPr lang="en-US" sz="2400" dirty="0"/>
              <a:t>In this project, we have only focused on few of those hospitals where the eligible users can submit their claims and view their claim status.</a:t>
            </a:r>
          </a:p>
        </p:txBody>
      </p:sp>
    </p:spTree>
    <p:extLst>
      <p:ext uri="{BB962C8B-B14F-4D97-AF65-F5344CB8AC3E}">
        <p14:creationId xmlns:p14="http://schemas.microsoft.com/office/powerpoint/2010/main" val="368809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95431-476B-89F7-9B10-5C24878E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b="1" dirty="0"/>
              <a:t>Technology and Tools Used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3DFA-9959-ADDC-FD7D-585D6A95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Spring Boot</a:t>
            </a:r>
          </a:p>
          <a:p>
            <a:r>
              <a:rPr lang="en-US" sz="2000" dirty="0"/>
              <a:t>Angular </a:t>
            </a:r>
          </a:p>
          <a:p>
            <a:r>
              <a:rPr lang="en-US" sz="2000" dirty="0"/>
              <a:t>Postman</a:t>
            </a:r>
          </a:p>
          <a:p>
            <a:r>
              <a:rPr lang="en-US" sz="2000" dirty="0"/>
              <a:t>Visual Studio Code</a:t>
            </a:r>
          </a:p>
          <a:p>
            <a:r>
              <a:rPr lang="en-US" sz="2000" dirty="0"/>
              <a:t>MySQL Workbench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917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FAC5-C1FE-AEFC-947B-C57EF7E8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97D1-F812-1E28-8095-1994F002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09775"/>
            <a:ext cx="8915400" cy="3901447"/>
          </a:xfrm>
        </p:spPr>
        <p:txBody>
          <a:bodyPr>
            <a:normAutofit/>
          </a:bodyPr>
          <a:lstStyle/>
          <a:p>
            <a:pPr marL="685800" marR="73025" algn="just">
              <a:spcBef>
                <a:spcPts val="130"/>
              </a:spcBef>
              <a:spcAft>
                <a:spcPts val="12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leading HealthCare Management Organization wants to strengthen its Middleware by exposing the core logic related to Claims Management as Microservices. </a:t>
            </a:r>
          </a:p>
          <a:p>
            <a:pPr marL="685800" marR="73025" algn="just">
              <a:spcBef>
                <a:spcPts val="130"/>
              </a:spcBef>
              <a:spcAft>
                <a:spcPts val="120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There will also be a Member Portal to be developed part of this scope that consumes these Microservices and responses back to members who 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re in need of Claim related information.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15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8FE5-86B2-5004-37A5-F2CF7084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MICROSERVICES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F766-7811-2ED8-7238-6E3463E2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62124"/>
            <a:ext cx="8915400" cy="459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T</a:t>
            </a:r>
            <a:r>
              <a:rPr lang="en-US" sz="24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he core modules of the Project are :</a:t>
            </a:r>
            <a:endParaRPr lang="en-US" sz="2400" u="sng" dirty="0">
              <a:solidFill>
                <a:schemeClr val="accent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Claims Microservice</a:t>
            </a:r>
            <a:r>
              <a:rPr lang="en-US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solidFill>
                  <a:schemeClr val="accent1"/>
                </a:solidFill>
              </a:rPr>
              <a:t>Claims Module is a Middleware Microservice that performs the following operations: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Get Claim Status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Validate Eligibility of Claim and Action Settlement</a:t>
            </a: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4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26D7-4876-C2E3-B788-95485FAD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839D-9EBB-E33A-414C-CE955000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3550"/>
            <a:ext cx="8915400" cy="450034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Policy Microservice</a:t>
            </a:r>
            <a:r>
              <a:rPr lang="en-US" sz="24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solidFill>
                  <a:schemeClr val="accent1"/>
                </a:solidFill>
              </a:rPr>
              <a:t>Policy Module is a Middleware Microservice that performs the following operations: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Get Chain of Permissible Providers (Hospitals)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Get Benefits permissible under a policy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Get Acceptable Claim Amount per benefit, per policy</a:t>
            </a:r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200" b="1" u="sng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74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5FAB-2306-3434-A84F-85E60F31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FD24-97D5-77F9-AA6C-C8477306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Member Microservice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 Member Module is a Middleware Microservice that performs the following operations: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View Bills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Submit Claim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View Claim Status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801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6D49-059C-B5C8-7BAB-CD11FCA3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4F1E-BBA7-DA2A-F46C-9B217EA8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Member Portal</a:t>
            </a: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Web Portal that allows a member to Login and allows to do following operations: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View Bill Status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Verify Claim Status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Submit a Claim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30079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1563</TotalTime>
  <Words>337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Wisp</vt:lpstr>
      <vt:lpstr>CLAIM MANAGEMENT SYSTEM</vt:lpstr>
      <vt:lpstr>PowerPoint Presentation</vt:lpstr>
      <vt:lpstr>INTRODUCTION</vt:lpstr>
      <vt:lpstr>Technology and Tools Used </vt:lpstr>
      <vt:lpstr>OBJECTIVE</vt:lpstr>
      <vt:lpstr>MICROSERVICES</vt:lpstr>
      <vt:lpstr>MICROSERVICES</vt:lpstr>
      <vt:lpstr>MICROSERVICES</vt:lpstr>
      <vt:lpstr>MICROSERVICES</vt:lpstr>
      <vt:lpstr>ARCHITECTURE</vt:lpstr>
      <vt:lpstr>PROJECT FLOW</vt:lpstr>
      <vt:lpstr>SNAPSHOTS</vt:lpstr>
      <vt:lpstr>HOME PAGE</vt:lpstr>
      <vt:lpstr>LOGIN</vt:lpstr>
      <vt:lpstr>VIEW BILLS</vt:lpstr>
      <vt:lpstr>BILL STATUS</vt:lpstr>
      <vt:lpstr>CLAIM STATUS</vt:lpstr>
      <vt:lpstr>CLAIM STATUS</vt:lpstr>
      <vt:lpstr>CLAIM STATUS</vt:lpstr>
      <vt:lpstr>SUBMIT CLAIM</vt:lpstr>
      <vt:lpstr>CONTACT US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 MANAGEMENT SYSTEM</dc:title>
  <dc:creator>Ranya Guddemane Pavithra(UST,IN)</dc:creator>
  <cp:lastModifiedBy>Ranya Guddemane Pavithra(UST,IN)</cp:lastModifiedBy>
  <cp:revision>28</cp:revision>
  <dcterms:created xsi:type="dcterms:W3CDTF">2023-02-04T07:00:13Z</dcterms:created>
  <dcterms:modified xsi:type="dcterms:W3CDTF">2023-02-06T05:59:33Z</dcterms:modified>
</cp:coreProperties>
</file>