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EE82-AA43-452A-E52A-4B94043B1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A06F6-EF47-5725-B8D9-E87B70B59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1811F-A619-C46B-519C-56C82F43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BD9-098E-4E81-97DE-2B92962033B7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DD19-5D39-8604-C0FD-5D476369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AA03-835E-BFEE-03EC-8A9F7624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E1EB-43B3-4B40-B3C8-A98BAF93B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98681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5B84-6EAF-C35E-4443-233BDD5D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EC6C6-28D1-8694-F290-0094CC208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5D62-742E-2DB7-9500-C851492E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BD9-098E-4E81-97DE-2B92962033B7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1F54-A7B8-93CD-04CC-EAC0C2EA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C13C-1552-9ACB-35C5-62DA1936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E1EB-43B3-4B40-B3C8-A98BAF93B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67369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E6A07-4A74-E983-3013-3D6F1FF65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C7C0F-5035-D1DA-879D-91AA83EEB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27B4-0F2C-2C66-C6CC-3F37A2DC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BD9-098E-4E81-97DE-2B92962033B7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FC7C-D3CB-B252-2B1B-B54A0CD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059FB-93BB-E207-04F3-2DD5D05F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E1EB-43B3-4B40-B3C8-A98BAF93B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48644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C40F-F8FD-88F9-D759-B73E3537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5C2E-F207-7D0C-2C53-BFED86BC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7923-8B53-3C3A-3C0C-1FE631B6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BD9-098E-4E81-97DE-2B92962033B7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46620-92DB-F03B-B5F5-0706E706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9D67-9057-32CD-F348-A145A7D8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E1EB-43B3-4B40-B3C8-A98BAF93B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1616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FC11-94E0-0C59-EEB9-107A5F91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1988B-9D2F-152D-C3BB-120D47D3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5AB11-7A06-9317-96CA-53A3733B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BD9-098E-4E81-97DE-2B92962033B7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1052-A610-07C3-61EC-BB9E407B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ED3A-4E2E-B426-43AC-6E8F321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E1EB-43B3-4B40-B3C8-A98BAF93B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2199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4216-286C-F0C1-D117-CEFE0157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E604-759A-5248-AC09-FB379886E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43395-BDAB-4CFC-3972-0C5A32F97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1F7AA-0379-B8D7-5882-E1663C60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BD9-098E-4E81-97DE-2B92962033B7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8A964-E999-68A0-C107-5630C84C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952AF-9AA8-0855-C981-48C20644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E1EB-43B3-4B40-B3C8-A98BAF93B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7624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38C8-CC99-F910-4075-8B164D6A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13896-37A1-804B-A7AA-E58771645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F58CB-B92D-0041-418A-6B16E8233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D6DC4-B059-BAF0-6466-36B350D3F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046B3-7B52-BAF6-6986-2D4579E62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D9F85-C5DC-65F3-49DF-798FF2F9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BD9-098E-4E81-97DE-2B92962033B7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565B9-6D4B-F3E1-F63F-D5ABD1BE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2B738-A5F4-8742-C3B4-FF0785F4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E1EB-43B3-4B40-B3C8-A98BAF93B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9053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0D9-6113-1D98-A5C5-D3463899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767BD-0425-0245-8CDC-1254D49B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BD9-098E-4E81-97DE-2B92962033B7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22604-E1FF-F00B-7409-B07117BF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2AC22-6416-D431-C9E6-5A235349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E1EB-43B3-4B40-B3C8-A98BAF93B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8947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E6560-FF07-88C0-7E2F-32503508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BD9-098E-4E81-97DE-2B92962033B7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7F394-373E-F805-D03D-04E6CDA2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822B7-984E-04CC-8B76-5163D874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E1EB-43B3-4B40-B3C8-A98BAF93B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66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BC9E-8562-2F21-97F3-2424DBC9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1D5C-9025-429B-F10B-9AA5E48B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ED7A-7287-8EDB-9E25-BEC45E80E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1CB7E-C0B8-7A8D-F58B-445F3FC6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BD9-098E-4E81-97DE-2B92962033B7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B99C9-DEEB-FD4E-455D-C880902B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6EF2-1CD7-C766-44AE-D9C4B98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E1EB-43B3-4B40-B3C8-A98BAF93B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310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E28A-1515-8F2F-C23B-FADA1F80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43117-740F-B7EA-0B79-6BE6E8202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C430-86E7-0029-0840-780C3CF8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5D5A-A88D-87F2-016A-EB8FD070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BD9-098E-4E81-97DE-2B92962033B7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5014F-D59D-88CD-242B-D921096B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C8C80-865B-B189-C059-A5CF27D0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E1EB-43B3-4B40-B3C8-A98BAF93B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06683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91942-6583-BF75-8209-403D94C1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0844D-CACB-CB22-A7C1-17690063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C934F-C99E-B587-7883-A7CC50234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C6BD9-098E-4E81-97DE-2B92962033B7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3DBA9-CA53-9945-0201-6EEE52B9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45215-5AD6-6BFD-6FF4-45E7D422B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E1EB-43B3-4B40-B3C8-A98BAF93B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1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52BB8-FDAC-C1EB-EF0E-81D07F0F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133" y="1879558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What design patterns are already applied to the Collections API</a:t>
            </a:r>
            <a:endParaRPr lang="en-IN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92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5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FF25-DCBF-C17C-C0F8-EF6E89CC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63097"/>
            <a:ext cx="3200400" cy="4461163"/>
          </a:xfrm>
        </p:spPr>
        <p:txBody>
          <a:bodyPr>
            <a:normAutofit/>
          </a:bodyPr>
          <a:lstStyle/>
          <a:p>
            <a:r>
              <a:rPr lang="en-IN" b="1" i="0">
                <a:solidFill>
                  <a:srgbClr val="FFFFFF"/>
                </a:solidFill>
                <a:effectLst/>
                <a:latin typeface="Söhne"/>
              </a:rPr>
              <a:t>Iterator Pattern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62" name="Arc 5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37F7-39BB-15EA-8843-1CDCEABB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762000"/>
            <a:ext cx="7615153" cy="5324475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</a:rPr>
              <a:t>The Iterator Pattern provides a way to access elements of a collection sequentially without exposing the underlying structure of the collection.</a:t>
            </a:r>
          </a:p>
          <a:p>
            <a:pPr marL="0" indent="0">
              <a:buNone/>
            </a:pPr>
            <a:endParaRPr lang="en-US" sz="2000" b="0" i="0" dirty="0">
              <a:effectLst/>
            </a:endParaRPr>
          </a:p>
          <a:p>
            <a:r>
              <a:rPr lang="en-US" sz="2000" dirty="0"/>
              <a:t>The Iterator Pattern provides a standardized way to iterate over elements, making it easier for clients to work with different types of collections. </a:t>
            </a:r>
          </a:p>
          <a:p>
            <a:r>
              <a:rPr lang="en-US" sz="2000" dirty="0"/>
              <a:t>It also allows collection classes to change their internal structure without affecting the code that uses iterators.</a:t>
            </a:r>
          </a:p>
        </p:txBody>
      </p:sp>
    </p:spTree>
    <p:extLst>
      <p:ext uri="{BB962C8B-B14F-4D97-AF65-F5344CB8AC3E}">
        <p14:creationId xmlns:p14="http://schemas.microsoft.com/office/powerpoint/2010/main" val="1184078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5D25F-C874-5532-974C-5EBEB92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b="1" i="0" dirty="0">
                <a:effectLst/>
                <a:latin typeface="Söhne"/>
              </a:rPr>
              <a:t>Decorator Pattern</a:t>
            </a:r>
            <a:br>
              <a:rPr lang="en-IN" sz="4800" b="1" i="0" dirty="0">
                <a:effectLst/>
                <a:latin typeface="Söhne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BED1-823C-A7AB-EAA8-2AAAF4E06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1"/>
            <a:ext cx="9941319" cy="392498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Söhne"/>
              </a:rPr>
              <a:t>The Decorator Pattern is a structural design pattern that allows behavior to be added to an individual object, either statically or dynamically, without affecting the behavior of other objects from the same class.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Söhne"/>
              </a:rPr>
              <a:t>It involves creating a set of decorator classes that are used to wrap concrete components. These decorators add or override functionalities of the original component they wrap.</a:t>
            </a:r>
          </a:p>
          <a:p>
            <a:pPr marL="0" indent="0">
              <a:buNone/>
            </a:pPr>
            <a:endParaRPr lang="en-IN" sz="2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05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79714-984A-D363-745F-0F673394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 b="1" i="0" dirty="0">
                <a:effectLst/>
                <a:latin typeface="Söhne"/>
              </a:rPr>
              <a:t>Singleton Pattern</a:t>
            </a:r>
            <a:endParaRPr lang="en-IN" sz="5400" dirty="0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A3FA-45FF-3605-3B35-8D7731EE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9" y="2599509"/>
            <a:ext cx="10548862" cy="34355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Söhne"/>
              </a:rPr>
              <a:t>The Singleton Pattern ensures a class has only one instance and provides a global point of access to it.</a:t>
            </a:r>
            <a:endParaRPr lang="en-US" sz="2400" dirty="0"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It involves a single class which is responsible for creating an instance of itself, ensuring that there is only one instance, and providing a way to access that instance from any point in the application.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8941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ACE5-EE24-258F-BCD7-7FF0D1B4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b="1" i="0" dirty="0">
                <a:effectLst/>
                <a:latin typeface="Söhne"/>
              </a:rPr>
              <a:t>Factory Method Pattern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6F40-35D4-2AC0-1408-2B2EFCD9E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Factory Method Pattern is a creational design pattern that provides an interface for creating objects in a superclass but allows subclasses to alter the type of objects that will be created.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It defines an interface for creating an object but leaves the choice of its type to the subclasses, creating instances of different classes.</a:t>
            </a:r>
            <a:endParaRPr lang="en-IN" sz="24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183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61DE1-0306-40FF-F73F-07E56E88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 b="1" i="0" dirty="0">
                <a:solidFill>
                  <a:schemeClr val="bg1"/>
                </a:solidFill>
                <a:effectLst/>
                <a:latin typeface="Söhne"/>
              </a:rPr>
              <a:t>Strategy Pattern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25180-CA96-0A66-5ED3-C72D1510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3325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Strategy Pattern is a behavioral design pattern that defines a family of algorithms, encapsulates each </a:t>
            </a:r>
            <a:r>
              <a:rPr lang="en-US" sz="2400" dirty="0" err="1"/>
              <a:t>algorithm,and</a:t>
            </a:r>
            <a:r>
              <a:rPr lang="en-US" sz="2400" dirty="0"/>
              <a:t> makes them interchangeable. It allows the client to choose the appropriate algorithm at runtime, without altering the client's code.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In Java's Collections API, the Strategy Pattern is often exemplified through the use of the Comparator interface.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44374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F280E5CA-24BA-FD9A-4A21-235DEFA7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848" r="-1" b="19132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C315F-9805-1BCF-3FEF-6562512F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3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333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What design patterns are already applied to the Collections API</vt:lpstr>
      <vt:lpstr>Iterator Pattern</vt:lpstr>
      <vt:lpstr>Decorator Pattern </vt:lpstr>
      <vt:lpstr>Singleton Pattern</vt:lpstr>
      <vt:lpstr>Factory Method Pattern</vt:lpstr>
      <vt:lpstr>Strategy Pattern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design patterns are already applied to the Collections API</dc:title>
  <dc:creator>Ruchitha Paduvarahallinaga(UST,IN)</dc:creator>
  <cp:lastModifiedBy>Ruchitha Paduvarahallinaga(UST,IN)</cp:lastModifiedBy>
  <cp:revision>19</cp:revision>
  <dcterms:created xsi:type="dcterms:W3CDTF">2023-11-29T05:33:13Z</dcterms:created>
  <dcterms:modified xsi:type="dcterms:W3CDTF">2023-12-01T09:49:28Z</dcterms:modified>
</cp:coreProperties>
</file>