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74CE0-9663-4B50-A93C-9E9855440E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ECD122-187E-4D36-A5C8-F38544EBC9CB}">
      <dgm:prSet/>
      <dgm:spPr/>
      <dgm:t>
        <a:bodyPr/>
        <a:lstStyle/>
        <a:p>
          <a:r>
            <a:rPr lang="en-US" dirty="0"/>
            <a:t>R - </a:t>
          </a:r>
          <a:r>
            <a:rPr lang="en-US" dirty="0" err="1"/>
            <a:t>REpresentational</a:t>
          </a:r>
          <a:endParaRPr lang="en-US" dirty="0"/>
        </a:p>
      </dgm:t>
    </dgm:pt>
    <dgm:pt modelId="{499424B2-F98E-4A93-8304-C7F7BB72D77A}" type="parTrans" cxnId="{C298835C-CDD1-46C7-BC0B-C57ABD92FFDD}">
      <dgm:prSet/>
      <dgm:spPr/>
      <dgm:t>
        <a:bodyPr/>
        <a:lstStyle/>
        <a:p>
          <a:endParaRPr lang="en-US"/>
        </a:p>
      </dgm:t>
    </dgm:pt>
    <dgm:pt modelId="{76010C1D-0AFD-4B13-AED5-6E4D65F116C1}" type="sibTrans" cxnId="{C298835C-CDD1-46C7-BC0B-C57ABD92FFDD}">
      <dgm:prSet/>
      <dgm:spPr/>
      <dgm:t>
        <a:bodyPr/>
        <a:lstStyle/>
        <a:p>
          <a:endParaRPr lang="en-US"/>
        </a:p>
      </dgm:t>
    </dgm:pt>
    <dgm:pt modelId="{AB849C68-2E0D-4CF6-856E-8D43C57BC397}">
      <dgm:prSet/>
      <dgm:spPr/>
      <dgm:t>
        <a:bodyPr/>
        <a:lstStyle/>
        <a:p>
          <a:r>
            <a:rPr lang="en-US" dirty="0"/>
            <a:t>S - State</a:t>
          </a:r>
        </a:p>
      </dgm:t>
    </dgm:pt>
    <dgm:pt modelId="{9CD7D36D-2EC2-44D3-8EC5-E04A9C1FFF8D}" type="parTrans" cxnId="{7444FE30-A18B-4B55-B85C-74D3F7F861CE}">
      <dgm:prSet/>
      <dgm:spPr/>
      <dgm:t>
        <a:bodyPr/>
        <a:lstStyle/>
        <a:p>
          <a:endParaRPr lang="en-US"/>
        </a:p>
      </dgm:t>
    </dgm:pt>
    <dgm:pt modelId="{5DBCA082-7DA8-450E-81F2-6391DE8455F2}" type="sibTrans" cxnId="{7444FE30-A18B-4B55-B85C-74D3F7F861CE}">
      <dgm:prSet/>
      <dgm:spPr/>
      <dgm:t>
        <a:bodyPr/>
        <a:lstStyle/>
        <a:p>
          <a:endParaRPr lang="en-US"/>
        </a:p>
      </dgm:t>
    </dgm:pt>
    <dgm:pt modelId="{405FBEEF-7925-43C4-BB30-ECF1BFEB407A}">
      <dgm:prSet/>
      <dgm:spPr/>
      <dgm:t>
        <a:bodyPr/>
        <a:lstStyle/>
        <a:p>
          <a:r>
            <a:rPr lang="en-US" dirty="0"/>
            <a:t>T - Transfer</a:t>
          </a:r>
        </a:p>
      </dgm:t>
    </dgm:pt>
    <dgm:pt modelId="{FC2A56A1-28AE-42D0-870A-B2DA6EF0CCD9}" type="parTrans" cxnId="{7A7F64E8-47B2-4EE0-B38D-5BCB0D45EA3E}">
      <dgm:prSet/>
      <dgm:spPr/>
      <dgm:t>
        <a:bodyPr/>
        <a:lstStyle/>
        <a:p>
          <a:endParaRPr lang="en-US"/>
        </a:p>
      </dgm:t>
    </dgm:pt>
    <dgm:pt modelId="{A1B7A222-DACB-4343-876A-74C3F8E242BA}" type="sibTrans" cxnId="{7A7F64E8-47B2-4EE0-B38D-5BCB0D45EA3E}">
      <dgm:prSet/>
      <dgm:spPr/>
      <dgm:t>
        <a:bodyPr/>
        <a:lstStyle/>
        <a:p>
          <a:endParaRPr lang="en-US"/>
        </a:p>
      </dgm:t>
    </dgm:pt>
    <dgm:pt modelId="{5C2666AD-4BD1-429E-BDC7-029B98B89DD4}" type="pres">
      <dgm:prSet presAssocID="{93F74CE0-9663-4B50-A93C-9E9855440E38}" presName="linear" presStyleCnt="0">
        <dgm:presLayoutVars>
          <dgm:animLvl val="lvl"/>
          <dgm:resizeHandles val="exact"/>
        </dgm:presLayoutVars>
      </dgm:prSet>
      <dgm:spPr/>
    </dgm:pt>
    <dgm:pt modelId="{A5FE4308-A505-4A99-9F4E-67AA39BA12CC}" type="pres">
      <dgm:prSet presAssocID="{4FECD122-187E-4D36-A5C8-F38544EBC9CB}" presName="parentText" presStyleLbl="node1" presStyleIdx="0" presStyleCnt="3" custLinFactNeighborY="-22642">
        <dgm:presLayoutVars>
          <dgm:chMax val="0"/>
          <dgm:bulletEnabled val="1"/>
        </dgm:presLayoutVars>
      </dgm:prSet>
      <dgm:spPr/>
    </dgm:pt>
    <dgm:pt modelId="{DB64EE53-8AAB-4854-AA57-D928E73968B6}" type="pres">
      <dgm:prSet presAssocID="{76010C1D-0AFD-4B13-AED5-6E4D65F116C1}" presName="spacer" presStyleCnt="0"/>
      <dgm:spPr/>
    </dgm:pt>
    <dgm:pt modelId="{C99BC8E7-BB1E-4EF8-B7A1-66FF0433714C}" type="pres">
      <dgm:prSet presAssocID="{AB849C68-2E0D-4CF6-856E-8D43C57BC397}" presName="parentText" presStyleLbl="node1" presStyleIdx="1" presStyleCnt="3" custLinFactNeighborX="36">
        <dgm:presLayoutVars>
          <dgm:chMax val="0"/>
          <dgm:bulletEnabled val="1"/>
        </dgm:presLayoutVars>
      </dgm:prSet>
      <dgm:spPr/>
    </dgm:pt>
    <dgm:pt modelId="{72B87590-B50E-4E02-B4E2-DED758310DBC}" type="pres">
      <dgm:prSet presAssocID="{5DBCA082-7DA8-450E-81F2-6391DE8455F2}" presName="spacer" presStyleCnt="0"/>
      <dgm:spPr/>
    </dgm:pt>
    <dgm:pt modelId="{1A9817ED-4B25-415E-8390-3811B46DB8D7}" type="pres">
      <dgm:prSet presAssocID="{405FBEEF-7925-43C4-BB30-ECF1BFEB40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44FE30-A18B-4B55-B85C-74D3F7F861CE}" srcId="{93F74CE0-9663-4B50-A93C-9E9855440E38}" destId="{AB849C68-2E0D-4CF6-856E-8D43C57BC397}" srcOrd="1" destOrd="0" parTransId="{9CD7D36D-2EC2-44D3-8EC5-E04A9C1FFF8D}" sibTransId="{5DBCA082-7DA8-450E-81F2-6391DE8455F2}"/>
    <dgm:cxn modelId="{C298835C-CDD1-46C7-BC0B-C57ABD92FFDD}" srcId="{93F74CE0-9663-4B50-A93C-9E9855440E38}" destId="{4FECD122-187E-4D36-A5C8-F38544EBC9CB}" srcOrd="0" destOrd="0" parTransId="{499424B2-F98E-4A93-8304-C7F7BB72D77A}" sibTransId="{76010C1D-0AFD-4B13-AED5-6E4D65F116C1}"/>
    <dgm:cxn modelId="{5775444C-4212-4099-9180-DB781EFEE932}" type="presOf" srcId="{4FECD122-187E-4D36-A5C8-F38544EBC9CB}" destId="{A5FE4308-A505-4A99-9F4E-67AA39BA12CC}" srcOrd="0" destOrd="0" presId="urn:microsoft.com/office/officeart/2005/8/layout/vList2"/>
    <dgm:cxn modelId="{2E626656-DF84-4B56-982D-5DA0455629FB}" type="presOf" srcId="{93F74CE0-9663-4B50-A93C-9E9855440E38}" destId="{5C2666AD-4BD1-429E-BDC7-029B98B89DD4}" srcOrd="0" destOrd="0" presId="urn:microsoft.com/office/officeart/2005/8/layout/vList2"/>
    <dgm:cxn modelId="{9DF33195-9F6D-4B93-B3F0-17D8C0643CB8}" type="presOf" srcId="{AB849C68-2E0D-4CF6-856E-8D43C57BC397}" destId="{C99BC8E7-BB1E-4EF8-B7A1-66FF0433714C}" srcOrd="0" destOrd="0" presId="urn:microsoft.com/office/officeart/2005/8/layout/vList2"/>
    <dgm:cxn modelId="{7FCD04A6-F125-4936-A583-A3C05AACE9E1}" type="presOf" srcId="{405FBEEF-7925-43C4-BB30-ECF1BFEB407A}" destId="{1A9817ED-4B25-415E-8390-3811B46DB8D7}" srcOrd="0" destOrd="0" presId="urn:microsoft.com/office/officeart/2005/8/layout/vList2"/>
    <dgm:cxn modelId="{7A7F64E8-47B2-4EE0-B38D-5BCB0D45EA3E}" srcId="{93F74CE0-9663-4B50-A93C-9E9855440E38}" destId="{405FBEEF-7925-43C4-BB30-ECF1BFEB407A}" srcOrd="2" destOrd="0" parTransId="{FC2A56A1-28AE-42D0-870A-B2DA6EF0CCD9}" sibTransId="{A1B7A222-DACB-4343-876A-74C3F8E242BA}"/>
    <dgm:cxn modelId="{34A447EA-A7C2-4E16-96AF-3386E029AABC}" type="presParOf" srcId="{5C2666AD-4BD1-429E-BDC7-029B98B89DD4}" destId="{A5FE4308-A505-4A99-9F4E-67AA39BA12CC}" srcOrd="0" destOrd="0" presId="urn:microsoft.com/office/officeart/2005/8/layout/vList2"/>
    <dgm:cxn modelId="{CEA7A772-EC87-4396-A5C3-E37C22D3D4CD}" type="presParOf" srcId="{5C2666AD-4BD1-429E-BDC7-029B98B89DD4}" destId="{DB64EE53-8AAB-4854-AA57-D928E73968B6}" srcOrd="1" destOrd="0" presId="urn:microsoft.com/office/officeart/2005/8/layout/vList2"/>
    <dgm:cxn modelId="{0271DA11-BD07-4A42-A695-2B77BB538BF9}" type="presParOf" srcId="{5C2666AD-4BD1-429E-BDC7-029B98B89DD4}" destId="{C99BC8E7-BB1E-4EF8-B7A1-66FF0433714C}" srcOrd="2" destOrd="0" presId="urn:microsoft.com/office/officeart/2005/8/layout/vList2"/>
    <dgm:cxn modelId="{368848D9-9530-47A7-9937-C1D0435312C6}" type="presParOf" srcId="{5C2666AD-4BD1-429E-BDC7-029B98B89DD4}" destId="{72B87590-B50E-4E02-B4E2-DED758310DBC}" srcOrd="3" destOrd="0" presId="urn:microsoft.com/office/officeart/2005/8/layout/vList2"/>
    <dgm:cxn modelId="{DA05FF39-AE24-4EC2-B383-02ED4C22D644}" type="presParOf" srcId="{5C2666AD-4BD1-429E-BDC7-029B98B89DD4}" destId="{1A9817ED-4B25-415E-8390-3811B46DB8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74CE0-9663-4B50-A93C-9E9855440E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2666AD-4BD1-429E-BDC7-029B98B89DD4}" type="pres">
      <dgm:prSet presAssocID="{93F74CE0-9663-4B50-A93C-9E9855440E3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E626656-DF84-4B56-982D-5DA0455629FB}" type="presOf" srcId="{93F74CE0-9663-4B50-A93C-9E9855440E38}" destId="{5C2666AD-4BD1-429E-BDC7-029B98B89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F5CA9A-003A-4DC6-81BD-DD17275CBA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E8ABE8-DEC2-471E-99F6-829047899238}">
      <dgm:prSet custT="1"/>
      <dgm:spPr/>
      <dgm:t>
        <a:bodyPr/>
        <a:lstStyle/>
        <a:p>
          <a:r>
            <a:rPr lang="en-US" sz="3200" dirty="0"/>
            <a:t>WSDL file</a:t>
          </a:r>
        </a:p>
      </dgm:t>
    </dgm:pt>
    <dgm:pt modelId="{B78A91D4-2652-4339-9E17-FBB73FCF8C63}" type="parTrans" cxnId="{77E4C19A-C3F5-43D9-A2A0-3380C5D7C401}">
      <dgm:prSet/>
      <dgm:spPr/>
      <dgm:t>
        <a:bodyPr/>
        <a:lstStyle/>
        <a:p>
          <a:endParaRPr lang="en-US"/>
        </a:p>
      </dgm:t>
    </dgm:pt>
    <dgm:pt modelId="{7871B40E-1E0C-49E5-A197-78C3C801CE10}" type="sibTrans" cxnId="{77E4C19A-C3F5-43D9-A2A0-3380C5D7C401}">
      <dgm:prSet/>
      <dgm:spPr/>
      <dgm:t>
        <a:bodyPr/>
        <a:lstStyle/>
        <a:p>
          <a:endParaRPr lang="en-US"/>
        </a:p>
      </dgm:t>
    </dgm:pt>
    <dgm:pt modelId="{CDEF9DAC-DF48-42AD-AF22-165030134B47}">
      <dgm:prSet custT="1"/>
      <dgm:spPr/>
      <dgm:t>
        <a:bodyPr/>
        <a:lstStyle/>
        <a:p>
          <a:r>
            <a:rPr lang="en-US" sz="3200" dirty="0"/>
            <a:t>Document Size</a:t>
          </a:r>
        </a:p>
      </dgm:t>
    </dgm:pt>
    <dgm:pt modelId="{2E686F37-B814-4332-8918-469BFD9F3997}" type="parTrans" cxnId="{A5CBC3C3-B503-4C2D-A0C5-373488FED3FF}">
      <dgm:prSet/>
      <dgm:spPr/>
      <dgm:t>
        <a:bodyPr/>
        <a:lstStyle/>
        <a:p>
          <a:endParaRPr lang="en-US"/>
        </a:p>
      </dgm:t>
    </dgm:pt>
    <dgm:pt modelId="{DAFF9412-DD64-40B4-91EE-4A6B9CE0D350}" type="sibTrans" cxnId="{A5CBC3C3-B503-4C2D-A0C5-373488FED3FF}">
      <dgm:prSet/>
      <dgm:spPr/>
      <dgm:t>
        <a:bodyPr/>
        <a:lstStyle/>
        <a:p>
          <a:endParaRPr lang="en-US"/>
        </a:p>
      </dgm:t>
    </dgm:pt>
    <dgm:pt modelId="{93471A04-511B-46DC-B177-01202580262D}" type="pres">
      <dgm:prSet presAssocID="{E6F5CA9A-003A-4DC6-81BD-DD17275CBAFD}" presName="root" presStyleCnt="0">
        <dgm:presLayoutVars>
          <dgm:dir/>
          <dgm:resizeHandles val="exact"/>
        </dgm:presLayoutVars>
      </dgm:prSet>
      <dgm:spPr/>
    </dgm:pt>
    <dgm:pt modelId="{A2B2D006-273F-474D-A5FB-A3F92E0588CB}" type="pres">
      <dgm:prSet presAssocID="{5EE8ABE8-DEC2-471E-99F6-829047899238}" presName="compNode" presStyleCnt="0"/>
      <dgm:spPr/>
    </dgm:pt>
    <dgm:pt modelId="{414E3CC4-54AA-47D5-91F7-845388AF4B7B}" type="pres">
      <dgm:prSet presAssocID="{5EE8ABE8-DEC2-471E-99F6-8290478992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C109C28-3E6A-40A5-986B-0875154FDC12}" type="pres">
      <dgm:prSet presAssocID="{5EE8ABE8-DEC2-471E-99F6-829047899238}" presName="spaceRect" presStyleCnt="0"/>
      <dgm:spPr/>
    </dgm:pt>
    <dgm:pt modelId="{446960CA-F203-4217-8484-7E01698A279A}" type="pres">
      <dgm:prSet presAssocID="{5EE8ABE8-DEC2-471E-99F6-829047899238}" presName="textRect" presStyleLbl="revTx" presStyleIdx="0" presStyleCnt="2">
        <dgm:presLayoutVars>
          <dgm:chMax val="1"/>
          <dgm:chPref val="1"/>
        </dgm:presLayoutVars>
      </dgm:prSet>
      <dgm:spPr/>
    </dgm:pt>
    <dgm:pt modelId="{E4E5E9AD-47E8-4B6B-97D6-3634A2A5566C}" type="pres">
      <dgm:prSet presAssocID="{7871B40E-1E0C-49E5-A197-78C3C801CE10}" presName="sibTrans" presStyleCnt="0"/>
      <dgm:spPr/>
    </dgm:pt>
    <dgm:pt modelId="{5D6EDE51-557C-4D3E-8678-30A8356B2C92}" type="pres">
      <dgm:prSet presAssocID="{CDEF9DAC-DF48-42AD-AF22-165030134B47}" presName="compNode" presStyleCnt="0"/>
      <dgm:spPr/>
    </dgm:pt>
    <dgm:pt modelId="{FA7B740A-C5F1-4644-A64D-1D0C7C69E774}" type="pres">
      <dgm:prSet presAssocID="{CDEF9DAC-DF48-42AD-AF22-165030134B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C4F9A88-6D33-41C2-B4BD-FB12F1B3D893}" type="pres">
      <dgm:prSet presAssocID="{CDEF9DAC-DF48-42AD-AF22-165030134B47}" presName="spaceRect" presStyleCnt="0"/>
      <dgm:spPr/>
    </dgm:pt>
    <dgm:pt modelId="{64DA9D4B-9E87-4060-8204-8794D9BDCCA1}" type="pres">
      <dgm:prSet presAssocID="{CDEF9DAC-DF48-42AD-AF22-165030134B4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19D727-5CB2-4A80-9D0B-DF009FB8F7FD}" type="presOf" srcId="{CDEF9DAC-DF48-42AD-AF22-165030134B47}" destId="{64DA9D4B-9E87-4060-8204-8794D9BDCCA1}" srcOrd="0" destOrd="0" presId="urn:microsoft.com/office/officeart/2018/2/layout/IconLabelList"/>
    <dgm:cxn modelId="{DBD70C75-B9FE-4A78-A00F-0D8CF33A2794}" type="presOf" srcId="{E6F5CA9A-003A-4DC6-81BD-DD17275CBAFD}" destId="{93471A04-511B-46DC-B177-01202580262D}" srcOrd="0" destOrd="0" presId="urn:microsoft.com/office/officeart/2018/2/layout/IconLabelList"/>
    <dgm:cxn modelId="{77E4C19A-C3F5-43D9-A2A0-3380C5D7C401}" srcId="{E6F5CA9A-003A-4DC6-81BD-DD17275CBAFD}" destId="{5EE8ABE8-DEC2-471E-99F6-829047899238}" srcOrd="0" destOrd="0" parTransId="{B78A91D4-2652-4339-9E17-FBB73FCF8C63}" sibTransId="{7871B40E-1E0C-49E5-A197-78C3C801CE10}"/>
    <dgm:cxn modelId="{A5CBC3C3-B503-4C2D-A0C5-373488FED3FF}" srcId="{E6F5CA9A-003A-4DC6-81BD-DD17275CBAFD}" destId="{CDEF9DAC-DF48-42AD-AF22-165030134B47}" srcOrd="1" destOrd="0" parTransId="{2E686F37-B814-4332-8918-469BFD9F3997}" sibTransId="{DAFF9412-DD64-40B4-91EE-4A6B9CE0D350}"/>
    <dgm:cxn modelId="{0BB291DA-E062-476D-8189-93A90E22BF3A}" type="presOf" srcId="{5EE8ABE8-DEC2-471E-99F6-829047899238}" destId="{446960CA-F203-4217-8484-7E01698A279A}" srcOrd="0" destOrd="0" presId="urn:microsoft.com/office/officeart/2018/2/layout/IconLabelList"/>
    <dgm:cxn modelId="{5E9DC264-1B82-46F5-B938-7353616527D7}" type="presParOf" srcId="{93471A04-511B-46DC-B177-01202580262D}" destId="{A2B2D006-273F-474D-A5FB-A3F92E0588CB}" srcOrd="0" destOrd="0" presId="urn:microsoft.com/office/officeart/2018/2/layout/IconLabelList"/>
    <dgm:cxn modelId="{9193A607-22C9-4E9A-A145-4FF42735ABD3}" type="presParOf" srcId="{A2B2D006-273F-474D-A5FB-A3F92E0588CB}" destId="{414E3CC4-54AA-47D5-91F7-845388AF4B7B}" srcOrd="0" destOrd="0" presId="urn:microsoft.com/office/officeart/2018/2/layout/IconLabelList"/>
    <dgm:cxn modelId="{94191842-36EE-45CC-91F4-D697C8862835}" type="presParOf" srcId="{A2B2D006-273F-474D-A5FB-A3F92E0588CB}" destId="{9C109C28-3E6A-40A5-986B-0875154FDC12}" srcOrd="1" destOrd="0" presId="urn:microsoft.com/office/officeart/2018/2/layout/IconLabelList"/>
    <dgm:cxn modelId="{942A7FFF-91F7-4FE2-9AEC-BFC31300236D}" type="presParOf" srcId="{A2B2D006-273F-474D-A5FB-A3F92E0588CB}" destId="{446960CA-F203-4217-8484-7E01698A279A}" srcOrd="2" destOrd="0" presId="urn:microsoft.com/office/officeart/2018/2/layout/IconLabelList"/>
    <dgm:cxn modelId="{74BAFD4F-400F-4392-AA34-23E552F67912}" type="presParOf" srcId="{93471A04-511B-46DC-B177-01202580262D}" destId="{E4E5E9AD-47E8-4B6B-97D6-3634A2A5566C}" srcOrd="1" destOrd="0" presId="urn:microsoft.com/office/officeart/2018/2/layout/IconLabelList"/>
    <dgm:cxn modelId="{84AE0A44-2FF0-439D-83E5-E86A2477AA13}" type="presParOf" srcId="{93471A04-511B-46DC-B177-01202580262D}" destId="{5D6EDE51-557C-4D3E-8678-30A8356B2C92}" srcOrd="2" destOrd="0" presId="urn:microsoft.com/office/officeart/2018/2/layout/IconLabelList"/>
    <dgm:cxn modelId="{E04ED838-4B1B-481B-8D0C-6F815F634274}" type="presParOf" srcId="{5D6EDE51-557C-4D3E-8678-30A8356B2C92}" destId="{FA7B740A-C5F1-4644-A64D-1D0C7C69E774}" srcOrd="0" destOrd="0" presId="urn:microsoft.com/office/officeart/2018/2/layout/IconLabelList"/>
    <dgm:cxn modelId="{5ADE139A-FDBE-4250-9D60-0B4ADAD7B0CC}" type="presParOf" srcId="{5D6EDE51-557C-4D3E-8678-30A8356B2C92}" destId="{5C4F9A88-6D33-41C2-B4BD-FB12F1B3D893}" srcOrd="1" destOrd="0" presId="urn:microsoft.com/office/officeart/2018/2/layout/IconLabelList"/>
    <dgm:cxn modelId="{969F9535-CA2A-49D7-8332-8C1D98064E79}" type="presParOf" srcId="{5D6EDE51-557C-4D3E-8678-30A8356B2C92}" destId="{64DA9D4B-9E87-4060-8204-8794D9BDCC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78A594-1D24-4A91-9B71-7F19D150C1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A53CC10-50DD-4121-8BCF-AFA632572986}">
      <dgm:prSet/>
      <dgm:spPr/>
      <dgm:t>
        <a:bodyPr/>
        <a:lstStyle/>
        <a:p>
          <a:pPr>
            <a:defRPr cap="all"/>
          </a:pPr>
          <a:r>
            <a:rPr lang="en-US" b="1" i="0" dirty="0"/>
            <a:t>Simplicity and Ease of Use</a:t>
          </a:r>
          <a:endParaRPr lang="en-US" dirty="0"/>
        </a:p>
      </dgm:t>
    </dgm:pt>
    <dgm:pt modelId="{F2AB6B9C-473A-41A6-8475-22F495333B2F}" type="parTrans" cxnId="{862A626B-302B-4C7D-A034-FBD4946297E9}">
      <dgm:prSet/>
      <dgm:spPr/>
      <dgm:t>
        <a:bodyPr/>
        <a:lstStyle/>
        <a:p>
          <a:endParaRPr lang="en-US"/>
        </a:p>
      </dgm:t>
    </dgm:pt>
    <dgm:pt modelId="{4FF457BD-28C3-4667-9F6C-66251FCDC50D}" type="sibTrans" cxnId="{862A626B-302B-4C7D-A034-FBD4946297E9}">
      <dgm:prSet/>
      <dgm:spPr/>
      <dgm:t>
        <a:bodyPr/>
        <a:lstStyle/>
        <a:p>
          <a:endParaRPr lang="en-US"/>
        </a:p>
      </dgm:t>
    </dgm:pt>
    <dgm:pt modelId="{2EF3038B-12FA-4C8D-B370-E39B6D57575B}">
      <dgm:prSet/>
      <dgm:spPr/>
      <dgm:t>
        <a:bodyPr/>
        <a:lstStyle/>
        <a:p>
          <a:pPr>
            <a:defRPr cap="all"/>
          </a:pPr>
          <a:r>
            <a:rPr lang="en-IN" b="1" i="0" dirty="0"/>
            <a:t>Lightweight Communication</a:t>
          </a:r>
          <a:endParaRPr lang="en-US" dirty="0"/>
        </a:p>
      </dgm:t>
    </dgm:pt>
    <dgm:pt modelId="{A5D692D5-07F6-410F-82F2-F66A0B6AF4CA}" type="parTrans" cxnId="{5CEEA432-22A6-49E7-A361-BCB128755F37}">
      <dgm:prSet/>
      <dgm:spPr/>
      <dgm:t>
        <a:bodyPr/>
        <a:lstStyle/>
        <a:p>
          <a:endParaRPr lang="en-US"/>
        </a:p>
      </dgm:t>
    </dgm:pt>
    <dgm:pt modelId="{171AA032-8E19-43C5-B8F8-00C145A4F2F7}" type="sibTrans" cxnId="{5CEEA432-22A6-49E7-A361-BCB128755F37}">
      <dgm:prSet/>
      <dgm:spPr/>
      <dgm:t>
        <a:bodyPr/>
        <a:lstStyle/>
        <a:p>
          <a:endParaRPr lang="en-US"/>
        </a:p>
      </dgm:t>
    </dgm:pt>
    <dgm:pt modelId="{D13D0EC0-E9AF-4364-9F8B-8951411E279F}">
      <dgm:prSet/>
      <dgm:spPr/>
      <dgm:t>
        <a:bodyPr/>
        <a:lstStyle/>
        <a:p>
          <a:pPr>
            <a:defRPr cap="all"/>
          </a:pPr>
          <a:r>
            <a:rPr lang="en-IN" b="1" i="0" dirty="0"/>
            <a:t>Flexibility and Scalability</a:t>
          </a:r>
          <a:endParaRPr lang="en-US" dirty="0"/>
        </a:p>
      </dgm:t>
    </dgm:pt>
    <dgm:pt modelId="{C153E270-2DB0-41CB-819D-7086DCC79184}" type="parTrans" cxnId="{525AFDF9-432E-43A0-B18F-AD9F24EA5A70}">
      <dgm:prSet/>
      <dgm:spPr/>
      <dgm:t>
        <a:bodyPr/>
        <a:lstStyle/>
        <a:p>
          <a:endParaRPr lang="en-US"/>
        </a:p>
      </dgm:t>
    </dgm:pt>
    <dgm:pt modelId="{58A3F379-62AE-4146-B80D-4D69C2855902}" type="sibTrans" cxnId="{525AFDF9-432E-43A0-B18F-AD9F24EA5A70}">
      <dgm:prSet/>
      <dgm:spPr/>
      <dgm:t>
        <a:bodyPr/>
        <a:lstStyle/>
        <a:p>
          <a:endParaRPr lang="en-US"/>
        </a:p>
      </dgm:t>
    </dgm:pt>
    <dgm:pt modelId="{5D923BE2-9770-4935-9410-E1645A207A2B}">
      <dgm:prSet/>
      <dgm:spPr/>
      <dgm:t>
        <a:bodyPr/>
        <a:lstStyle/>
        <a:p>
          <a:pPr>
            <a:defRPr cap="all"/>
          </a:pPr>
          <a:r>
            <a:rPr lang="en-IN" b="1" i="0" dirty="0"/>
            <a:t>Statelessness</a:t>
          </a:r>
          <a:endParaRPr lang="en-US" dirty="0"/>
        </a:p>
      </dgm:t>
    </dgm:pt>
    <dgm:pt modelId="{08EFDB90-A3CA-43CD-8D66-64338044C3BF}" type="parTrans" cxnId="{C98F3969-4FDB-464D-BE76-F58E639EA2B6}">
      <dgm:prSet/>
      <dgm:spPr/>
      <dgm:t>
        <a:bodyPr/>
        <a:lstStyle/>
        <a:p>
          <a:endParaRPr lang="en-US"/>
        </a:p>
      </dgm:t>
    </dgm:pt>
    <dgm:pt modelId="{6DBB7437-A406-4F49-A9B2-D68604D67298}" type="sibTrans" cxnId="{C98F3969-4FDB-464D-BE76-F58E639EA2B6}">
      <dgm:prSet/>
      <dgm:spPr/>
      <dgm:t>
        <a:bodyPr/>
        <a:lstStyle/>
        <a:p>
          <a:endParaRPr lang="en-US"/>
        </a:p>
      </dgm:t>
    </dgm:pt>
    <dgm:pt modelId="{BDFA6948-614D-4513-A35F-6AA661979CE8}">
      <dgm:prSet/>
      <dgm:spPr/>
      <dgm:t>
        <a:bodyPr/>
        <a:lstStyle/>
        <a:p>
          <a:pPr>
            <a:defRPr cap="all"/>
          </a:pPr>
          <a:r>
            <a:rPr lang="en-IN" b="1" i="0" dirty="0"/>
            <a:t>No Strict Contract Require:</a:t>
          </a:r>
          <a:endParaRPr lang="en-US" dirty="0"/>
        </a:p>
      </dgm:t>
    </dgm:pt>
    <dgm:pt modelId="{F3126D96-6966-48A8-852C-8A34C1DC18E3}" type="parTrans" cxnId="{BEE61A5E-6391-442F-B04A-5F3B3418537A}">
      <dgm:prSet/>
      <dgm:spPr/>
      <dgm:t>
        <a:bodyPr/>
        <a:lstStyle/>
        <a:p>
          <a:endParaRPr lang="en-US"/>
        </a:p>
      </dgm:t>
    </dgm:pt>
    <dgm:pt modelId="{6D93163D-1F9E-478C-AC67-76CAF24C613E}" type="sibTrans" cxnId="{BEE61A5E-6391-442F-B04A-5F3B3418537A}">
      <dgm:prSet/>
      <dgm:spPr/>
      <dgm:t>
        <a:bodyPr/>
        <a:lstStyle/>
        <a:p>
          <a:endParaRPr lang="en-US"/>
        </a:p>
      </dgm:t>
    </dgm:pt>
    <dgm:pt modelId="{F2F619C4-01F5-42DE-B436-68D0D362F79D}">
      <dgm:prSet/>
      <dgm:spPr/>
      <dgm:t>
        <a:bodyPr/>
        <a:lstStyle/>
        <a:p>
          <a:pPr>
            <a:defRPr cap="all"/>
          </a:pPr>
          <a:r>
            <a:rPr lang="en-IN" b="1" i="0" dirty="0"/>
            <a:t>Industry Adoption</a:t>
          </a:r>
          <a:endParaRPr lang="en-US" dirty="0"/>
        </a:p>
      </dgm:t>
    </dgm:pt>
    <dgm:pt modelId="{C99E5BA6-8588-4EC9-8E97-7D491D324414}" type="parTrans" cxnId="{1730684E-2E59-42DC-B4BB-D890EF30143E}">
      <dgm:prSet/>
      <dgm:spPr/>
      <dgm:t>
        <a:bodyPr/>
        <a:lstStyle/>
        <a:p>
          <a:endParaRPr lang="en-US"/>
        </a:p>
      </dgm:t>
    </dgm:pt>
    <dgm:pt modelId="{50470051-E81B-4F4E-B8D4-55B62AE17D34}" type="sibTrans" cxnId="{1730684E-2E59-42DC-B4BB-D890EF30143E}">
      <dgm:prSet/>
      <dgm:spPr/>
      <dgm:t>
        <a:bodyPr/>
        <a:lstStyle/>
        <a:p>
          <a:endParaRPr lang="en-US"/>
        </a:p>
      </dgm:t>
    </dgm:pt>
    <dgm:pt modelId="{A9852524-C7D9-421E-9319-A09EF89123D9}">
      <dgm:prSet/>
      <dgm:spPr/>
      <dgm:t>
        <a:bodyPr/>
        <a:lstStyle/>
        <a:p>
          <a:pPr>
            <a:defRPr cap="all"/>
          </a:pPr>
          <a:r>
            <a:rPr lang="en-US" b="1" i="0" dirty="0"/>
            <a:t>Easier Integration with Other Web Technologies</a:t>
          </a:r>
          <a:endParaRPr lang="en-US" dirty="0"/>
        </a:p>
      </dgm:t>
    </dgm:pt>
    <dgm:pt modelId="{8156589C-E7D0-4BDC-A92B-8B8C0449A2AC}" type="parTrans" cxnId="{5D4A9823-024F-4707-A8DA-B5FF07281501}">
      <dgm:prSet/>
      <dgm:spPr/>
      <dgm:t>
        <a:bodyPr/>
        <a:lstStyle/>
        <a:p>
          <a:endParaRPr lang="en-US"/>
        </a:p>
      </dgm:t>
    </dgm:pt>
    <dgm:pt modelId="{4742806D-33D3-4649-8F79-66CE3EB49012}" type="sibTrans" cxnId="{5D4A9823-024F-4707-A8DA-B5FF07281501}">
      <dgm:prSet/>
      <dgm:spPr/>
      <dgm:t>
        <a:bodyPr/>
        <a:lstStyle/>
        <a:p>
          <a:endParaRPr lang="en-US"/>
        </a:p>
      </dgm:t>
    </dgm:pt>
    <dgm:pt modelId="{693009AC-58D1-411A-9A48-7E34F07778DA}" type="pres">
      <dgm:prSet presAssocID="{4778A594-1D24-4A91-9B71-7F19D150C14E}" presName="root" presStyleCnt="0">
        <dgm:presLayoutVars>
          <dgm:dir/>
          <dgm:resizeHandles val="exact"/>
        </dgm:presLayoutVars>
      </dgm:prSet>
      <dgm:spPr/>
    </dgm:pt>
    <dgm:pt modelId="{051DA019-6F71-4C3B-9DE8-1C6FBA0DB063}" type="pres">
      <dgm:prSet presAssocID="{8A53CC10-50DD-4121-8BCF-AFA632572986}" presName="compNode" presStyleCnt="0"/>
      <dgm:spPr/>
    </dgm:pt>
    <dgm:pt modelId="{6207D29A-D829-4CFA-B02F-A30994D315D8}" type="pres">
      <dgm:prSet presAssocID="{8A53CC10-50DD-4121-8BCF-AFA632572986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B3F8AF7-DAC3-446C-805F-0ADEB3CFEC61}" type="pres">
      <dgm:prSet presAssocID="{8A53CC10-50DD-4121-8BCF-AFA63257298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87CE777-C604-43B3-AE84-F6C278BC82E4}" type="pres">
      <dgm:prSet presAssocID="{8A53CC10-50DD-4121-8BCF-AFA632572986}" presName="spaceRect" presStyleCnt="0"/>
      <dgm:spPr/>
    </dgm:pt>
    <dgm:pt modelId="{5D7B12C6-B1BB-4DFD-B656-55E96D1242D5}" type="pres">
      <dgm:prSet presAssocID="{8A53CC10-50DD-4121-8BCF-AFA632572986}" presName="textRect" presStyleLbl="revTx" presStyleIdx="0" presStyleCnt="7">
        <dgm:presLayoutVars>
          <dgm:chMax val="1"/>
          <dgm:chPref val="1"/>
        </dgm:presLayoutVars>
      </dgm:prSet>
      <dgm:spPr/>
    </dgm:pt>
    <dgm:pt modelId="{EA199971-D1DE-4847-8DEE-A7EFF7735EA1}" type="pres">
      <dgm:prSet presAssocID="{4FF457BD-28C3-4667-9F6C-66251FCDC50D}" presName="sibTrans" presStyleCnt="0"/>
      <dgm:spPr/>
    </dgm:pt>
    <dgm:pt modelId="{939C2C70-4C21-47B8-AFA9-478BCBCB652B}" type="pres">
      <dgm:prSet presAssocID="{2EF3038B-12FA-4C8D-B370-E39B6D57575B}" presName="compNode" presStyleCnt="0"/>
      <dgm:spPr/>
    </dgm:pt>
    <dgm:pt modelId="{A7839D0A-FD69-41A8-8D9E-B690E27EACB1}" type="pres">
      <dgm:prSet presAssocID="{2EF3038B-12FA-4C8D-B370-E39B6D57575B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EF51A31-9234-4E34-9030-B58E72C18DB1}" type="pres">
      <dgm:prSet presAssocID="{2EF3038B-12FA-4C8D-B370-E39B6D57575B}" presName="iconRect" presStyleLbl="node1" presStyleIdx="1" presStyleCnt="7" custLinFactNeighborY="-517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C5155499-3843-43CD-961E-E783F61E15FC}" type="pres">
      <dgm:prSet presAssocID="{2EF3038B-12FA-4C8D-B370-E39B6D57575B}" presName="spaceRect" presStyleCnt="0"/>
      <dgm:spPr/>
    </dgm:pt>
    <dgm:pt modelId="{CDC70834-03D5-49AE-A72A-77E70B479EF1}" type="pres">
      <dgm:prSet presAssocID="{2EF3038B-12FA-4C8D-B370-E39B6D57575B}" presName="textRect" presStyleLbl="revTx" presStyleIdx="1" presStyleCnt="7" custScaleX="90203">
        <dgm:presLayoutVars>
          <dgm:chMax val="1"/>
          <dgm:chPref val="1"/>
        </dgm:presLayoutVars>
      </dgm:prSet>
      <dgm:spPr/>
    </dgm:pt>
    <dgm:pt modelId="{BCA7D31B-DF33-48A3-A96D-F0BA8BEAA529}" type="pres">
      <dgm:prSet presAssocID="{171AA032-8E19-43C5-B8F8-00C145A4F2F7}" presName="sibTrans" presStyleCnt="0"/>
      <dgm:spPr/>
    </dgm:pt>
    <dgm:pt modelId="{D9244DBF-784A-4268-80F9-72BD1844F96E}" type="pres">
      <dgm:prSet presAssocID="{D13D0EC0-E9AF-4364-9F8B-8951411E279F}" presName="compNode" presStyleCnt="0"/>
      <dgm:spPr/>
    </dgm:pt>
    <dgm:pt modelId="{4BCEBCEE-F1D9-43C2-860A-A683BAAE71E7}" type="pres">
      <dgm:prSet presAssocID="{D13D0EC0-E9AF-4364-9F8B-8951411E279F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8AFD906-D95D-4977-B41E-BA5B7622BAF6}" type="pres">
      <dgm:prSet presAssocID="{D13D0EC0-E9AF-4364-9F8B-8951411E27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0476340-F522-4327-B932-3DE3C680D3F8}" type="pres">
      <dgm:prSet presAssocID="{D13D0EC0-E9AF-4364-9F8B-8951411E279F}" presName="spaceRect" presStyleCnt="0"/>
      <dgm:spPr/>
    </dgm:pt>
    <dgm:pt modelId="{C570FD60-BF18-4BB1-AF76-27DD80138E0A}" type="pres">
      <dgm:prSet presAssocID="{D13D0EC0-E9AF-4364-9F8B-8951411E279F}" presName="textRect" presStyleLbl="revTx" presStyleIdx="2" presStyleCnt="7">
        <dgm:presLayoutVars>
          <dgm:chMax val="1"/>
          <dgm:chPref val="1"/>
        </dgm:presLayoutVars>
      </dgm:prSet>
      <dgm:spPr/>
    </dgm:pt>
    <dgm:pt modelId="{9CE38B2D-1753-4F52-AB97-297F8FEA5618}" type="pres">
      <dgm:prSet presAssocID="{58A3F379-62AE-4146-B80D-4D69C2855902}" presName="sibTrans" presStyleCnt="0"/>
      <dgm:spPr/>
    </dgm:pt>
    <dgm:pt modelId="{AEA66511-8948-44B0-AFFC-251E4B2F9F27}" type="pres">
      <dgm:prSet presAssocID="{5D923BE2-9770-4935-9410-E1645A207A2B}" presName="compNode" presStyleCnt="0"/>
      <dgm:spPr/>
    </dgm:pt>
    <dgm:pt modelId="{57CEB8D8-CCF1-4AC3-808A-D7994392AB4B}" type="pres">
      <dgm:prSet presAssocID="{5D923BE2-9770-4935-9410-E1645A207A2B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F3857BD-5FED-45BE-9D1C-E6D310A5739E}" type="pres">
      <dgm:prSet presAssocID="{5D923BE2-9770-4935-9410-E1645A207A2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F69DC6A-1B67-4460-87AA-A60394E1F25F}" type="pres">
      <dgm:prSet presAssocID="{5D923BE2-9770-4935-9410-E1645A207A2B}" presName="spaceRect" presStyleCnt="0"/>
      <dgm:spPr/>
    </dgm:pt>
    <dgm:pt modelId="{05CDDDCF-ADDC-40CC-A98F-2F01AD7041C3}" type="pres">
      <dgm:prSet presAssocID="{5D923BE2-9770-4935-9410-E1645A207A2B}" presName="textRect" presStyleLbl="revTx" presStyleIdx="3" presStyleCnt="7">
        <dgm:presLayoutVars>
          <dgm:chMax val="1"/>
          <dgm:chPref val="1"/>
        </dgm:presLayoutVars>
      </dgm:prSet>
      <dgm:spPr/>
    </dgm:pt>
    <dgm:pt modelId="{C8E68B84-FBD9-4DB2-BE20-FA82A4B722DF}" type="pres">
      <dgm:prSet presAssocID="{6DBB7437-A406-4F49-A9B2-D68604D67298}" presName="sibTrans" presStyleCnt="0"/>
      <dgm:spPr/>
    </dgm:pt>
    <dgm:pt modelId="{1C8EF8F1-416F-4773-976B-AA916D0996ED}" type="pres">
      <dgm:prSet presAssocID="{BDFA6948-614D-4513-A35F-6AA661979CE8}" presName="compNode" presStyleCnt="0"/>
      <dgm:spPr/>
    </dgm:pt>
    <dgm:pt modelId="{868CC3AB-2F5E-4D54-9BC2-70B53472629C}" type="pres">
      <dgm:prSet presAssocID="{BDFA6948-614D-4513-A35F-6AA661979CE8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B960C55-3967-47B0-9CF3-39A511093B4F}" type="pres">
      <dgm:prSet presAssocID="{BDFA6948-614D-4513-A35F-6AA661979CE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612933DC-3870-40FD-B9A7-D844E93C6653}" type="pres">
      <dgm:prSet presAssocID="{BDFA6948-614D-4513-A35F-6AA661979CE8}" presName="spaceRect" presStyleCnt="0"/>
      <dgm:spPr/>
    </dgm:pt>
    <dgm:pt modelId="{8C829454-040B-4DE7-9929-6807B1935E37}" type="pres">
      <dgm:prSet presAssocID="{BDFA6948-614D-4513-A35F-6AA661979CE8}" presName="textRect" presStyleLbl="revTx" presStyleIdx="4" presStyleCnt="7">
        <dgm:presLayoutVars>
          <dgm:chMax val="1"/>
          <dgm:chPref val="1"/>
        </dgm:presLayoutVars>
      </dgm:prSet>
      <dgm:spPr/>
    </dgm:pt>
    <dgm:pt modelId="{8544BB14-B675-4FBB-95AD-8F94C45D7EA4}" type="pres">
      <dgm:prSet presAssocID="{6D93163D-1F9E-478C-AC67-76CAF24C613E}" presName="sibTrans" presStyleCnt="0"/>
      <dgm:spPr/>
    </dgm:pt>
    <dgm:pt modelId="{065DDA00-E505-4861-9E8D-2A49EDF9C935}" type="pres">
      <dgm:prSet presAssocID="{F2F619C4-01F5-42DE-B436-68D0D362F79D}" presName="compNode" presStyleCnt="0"/>
      <dgm:spPr/>
    </dgm:pt>
    <dgm:pt modelId="{3D050087-E5C3-4E20-9528-72CC099B3146}" type="pres">
      <dgm:prSet presAssocID="{F2F619C4-01F5-42DE-B436-68D0D362F79D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4AC8DAD-4D03-46AA-BBCE-BF172F04B1FF}" type="pres">
      <dgm:prSet presAssocID="{F2F619C4-01F5-42DE-B436-68D0D362F79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A5B1E20-B9B2-40C7-A04D-A016639355D9}" type="pres">
      <dgm:prSet presAssocID="{F2F619C4-01F5-42DE-B436-68D0D362F79D}" presName="spaceRect" presStyleCnt="0"/>
      <dgm:spPr/>
    </dgm:pt>
    <dgm:pt modelId="{D69F823C-A525-4622-A6D2-E81F98A5104A}" type="pres">
      <dgm:prSet presAssocID="{F2F619C4-01F5-42DE-B436-68D0D362F79D}" presName="textRect" presStyleLbl="revTx" presStyleIdx="5" presStyleCnt="7">
        <dgm:presLayoutVars>
          <dgm:chMax val="1"/>
          <dgm:chPref val="1"/>
        </dgm:presLayoutVars>
      </dgm:prSet>
      <dgm:spPr/>
    </dgm:pt>
    <dgm:pt modelId="{516CC2E4-6712-4B7D-96EA-CD0B9E917E90}" type="pres">
      <dgm:prSet presAssocID="{50470051-E81B-4F4E-B8D4-55B62AE17D34}" presName="sibTrans" presStyleCnt="0"/>
      <dgm:spPr/>
    </dgm:pt>
    <dgm:pt modelId="{5F2255B4-2AF3-43E9-861D-6AC7E1A856CB}" type="pres">
      <dgm:prSet presAssocID="{A9852524-C7D9-421E-9319-A09EF89123D9}" presName="compNode" presStyleCnt="0"/>
      <dgm:spPr/>
    </dgm:pt>
    <dgm:pt modelId="{D9DF703C-FA71-4A9D-947F-CF27A7FC57A6}" type="pres">
      <dgm:prSet presAssocID="{A9852524-C7D9-421E-9319-A09EF89123D9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1149B35-152C-4D30-BFD3-CC5693A0893F}" type="pres">
      <dgm:prSet presAssocID="{A9852524-C7D9-421E-9319-A09EF89123D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60BE2D6-8305-4B3C-915F-0C7101203E05}" type="pres">
      <dgm:prSet presAssocID="{A9852524-C7D9-421E-9319-A09EF89123D9}" presName="spaceRect" presStyleCnt="0"/>
      <dgm:spPr/>
    </dgm:pt>
    <dgm:pt modelId="{4C8776A0-7EC3-459C-AC3B-A380A2624C1E}" type="pres">
      <dgm:prSet presAssocID="{A9852524-C7D9-421E-9319-A09EF89123D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D4A9823-024F-4707-A8DA-B5FF07281501}" srcId="{4778A594-1D24-4A91-9B71-7F19D150C14E}" destId="{A9852524-C7D9-421E-9319-A09EF89123D9}" srcOrd="6" destOrd="0" parTransId="{8156589C-E7D0-4BDC-A92B-8B8C0449A2AC}" sibTransId="{4742806D-33D3-4649-8F79-66CE3EB49012}"/>
    <dgm:cxn modelId="{5CEEA432-22A6-49E7-A361-BCB128755F37}" srcId="{4778A594-1D24-4A91-9B71-7F19D150C14E}" destId="{2EF3038B-12FA-4C8D-B370-E39B6D57575B}" srcOrd="1" destOrd="0" parTransId="{A5D692D5-07F6-410F-82F2-F66A0B6AF4CA}" sibTransId="{171AA032-8E19-43C5-B8F8-00C145A4F2F7}"/>
    <dgm:cxn modelId="{367CF739-5DCC-414C-A122-305CD2CAC50A}" type="presOf" srcId="{D13D0EC0-E9AF-4364-9F8B-8951411E279F}" destId="{C570FD60-BF18-4BB1-AF76-27DD80138E0A}" srcOrd="0" destOrd="0" presId="urn:microsoft.com/office/officeart/2018/5/layout/IconLeafLabelList"/>
    <dgm:cxn modelId="{BEE61A5E-6391-442F-B04A-5F3B3418537A}" srcId="{4778A594-1D24-4A91-9B71-7F19D150C14E}" destId="{BDFA6948-614D-4513-A35F-6AA661979CE8}" srcOrd="4" destOrd="0" parTransId="{F3126D96-6966-48A8-852C-8A34C1DC18E3}" sibTransId="{6D93163D-1F9E-478C-AC67-76CAF24C613E}"/>
    <dgm:cxn modelId="{C98F3969-4FDB-464D-BE76-F58E639EA2B6}" srcId="{4778A594-1D24-4A91-9B71-7F19D150C14E}" destId="{5D923BE2-9770-4935-9410-E1645A207A2B}" srcOrd="3" destOrd="0" parTransId="{08EFDB90-A3CA-43CD-8D66-64338044C3BF}" sibTransId="{6DBB7437-A406-4F49-A9B2-D68604D67298}"/>
    <dgm:cxn modelId="{862A626B-302B-4C7D-A034-FBD4946297E9}" srcId="{4778A594-1D24-4A91-9B71-7F19D150C14E}" destId="{8A53CC10-50DD-4121-8BCF-AFA632572986}" srcOrd="0" destOrd="0" parTransId="{F2AB6B9C-473A-41A6-8475-22F495333B2F}" sibTransId="{4FF457BD-28C3-4667-9F6C-66251FCDC50D}"/>
    <dgm:cxn modelId="{5979164E-1933-4DA6-B3C2-C357C1FB4079}" type="presOf" srcId="{BDFA6948-614D-4513-A35F-6AA661979CE8}" destId="{8C829454-040B-4DE7-9929-6807B1935E37}" srcOrd="0" destOrd="0" presId="urn:microsoft.com/office/officeart/2018/5/layout/IconLeafLabelList"/>
    <dgm:cxn modelId="{1730684E-2E59-42DC-B4BB-D890EF30143E}" srcId="{4778A594-1D24-4A91-9B71-7F19D150C14E}" destId="{F2F619C4-01F5-42DE-B436-68D0D362F79D}" srcOrd="5" destOrd="0" parTransId="{C99E5BA6-8588-4EC9-8E97-7D491D324414}" sibTransId="{50470051-E81B-4F4E-B8D4-55B62AE17D34}"/>
    <dgm:cxn modelId="{A3D3FC88-25D7-44CB-94E3-47D70008E01F}" type="presOf" srcId="{A9852524-C7D9-421E-9319-A09EF89123D9}" destId="{4C8776A0-7EC3-459C-AC3B-A380A2624C1E}" srcOrd="0" destOrd="0" presId="urn:microsoft.com/office/officeart/2018/5/layout/IconLeafLabelList"/>
    <dgm:cxn modelId="{769ABC91-F5FF-4D1D-83FE-3B149023F445}" type="presOf" srcId="{F2F619C4-01F5-42DE-B436-68D0D362F79D}" destId="{D69F823C-A525-4622-A6D2-E81F98A5104A}" srcOrd="0" destOrd="0" presId="urn:microsoft.com/office/officeart/2018/5/layout/IconLeafLabelList"/>
    <dgm:cxn modelId="{1390CCA3-9F62-47FC-A5B7-791D745656F1}" type="presOf" srcId="{5D923BE2-9770-4935-9410-E1645A207A2B}" destId="{05CDDDCF-ADDC-40CC-A98F-2F01AD7041C3}" srcOrd="0" destOrd="0" presId="urn:microsoft.com/office/officeart/2018/5/layout/IconLeafLabelList"/>
    <dgm:cxn modelId="{C670DABE-154A-4970-8D6F-13502F266F22}" type="presOf" srcId="{4778A594-1D24-4A91-9B71-7F19D150C14E}" destId="{693009AC-58D1-411A-9A48-7E34F07778DA}" srcOrd="0" destOrd="0" presId="urn:microsoft.com/office/officeart/2018/5/layout/IconLeafLabelList"/>
    <dgm:cxn modelId="{B1B5A7DE-A606-471C-B4DC-FFE08532F589}" type="presOf" srcId="{2EF3038B-12FA-4C8D-B370-E39B6D57575B}" destId="{CDC70834-03D5-49AE-A72A-77E70B479EF1}" srcOrd="0" destOrd="0" presId="urn:microsoft.com/office/officeart/2018/5/layout/IconLeafLabelList"/>
    <dgm:cxn modelId="{8DC1F2E1-0EA9-4A17-AAB6-92ABAB3581FB}" type="presOf" srcId="{8A53CC10-50DD-4121-8BCF-AFA632572986}" destId="{5D7B12C6-B1BB-4DFD-B656-55E96D1242D5}" srcOrd="0" destOrd="0" presId="urn:microsoft.com/office/officeart/2018/5/layout/IconLeafLabelList"/>
    <dgm:cxn modelId="{525AFDF9-432E-43A0-B18F-AD9F24EA5A70}" srcId="{4778A594-1D24-4A91-9B71-7F19D150C14E}" destId="{D13D0EC0-E9AF-4364-9F8B-8951411E279F}" srcOrd="2" destOrd="0" parTransId="{C153E270-2DB0-41CB-819D-7086DCC79184}" sibTransId="{58A3F379-62AE-4146-B80D-4D69C2855902}"/>
    <dgm:cxn modelId="{D7811900-4C92-4037-A22A-28F5AB5C29FB}" type="presParOf" srcId="{693009AC-58D1-411A-9A48-7E34F07778DA}" destId="{051DA019-6F71-4C3B-9DE8-1C6FBA0DB063}" srcOrd="0" destOrd="0" presId="urn:microsoft.com/office/officeart/2018/5/layout/IconLeafLabelList"/>
    <dgm:cxn modelId="{6FE44B9F-25B5-4DD7-A9A2-605101E7ECF0}" type="presParOf" srcId="{051DA019-6F71-4C3B-9DE8-1C6FBA0DB063}" destId="{6207D29A-D829-4CFA-B02F-A30994D315D8}" srcOrd="0" destOrd="0" presId="urn:microsoft.com/office/officeart/2018/5/layout/IconLeafLabelList"/>
    <dgm:cxn modelId="{3CACE326-8CBD-4DB7-B94E-0351EEE6774A}" type="presParOf" srcId="{051DA019-6F71-4C3B-9DE8-1C6FBA0DB063}" destId="{8B3F8AF7-DAC3-446C-805F-0ADEB3CFEC61}" srcOrd="1" destOrd="0" presId="urn:microsoft.com/office/officeart/2018/5/layout/IconLeafLabelList"/>
    <dgm:cxn modelId="{B383D552-9A39-48A3-BA4B-38A63C86EE98}" type="presParOf" srcId="{051DA019-6F71-4C3B-9DE8-1C6FBA0DB063}" destId="{487CE777-C604-43B3-AE84-F6C278BC82E4}" srcOrd="2" destOrd="0" presId="urn:microsoft.com/office/officeart/2018/5/layout/IconLeafLabelList"/>
    <dgm:cxn modelId="{9A4B1A19-C606-4DA4-9989-B5D6DCB0BB0E}" type="presParOf" srcId="{051DA019-6F71-4C3B-9DE8-1C6FBA0DB063}" destId="{5D7B12C6-B1BB-4DFD-B656-55E96D1242D5}" srcOrd="3" destOrd="0" presId="urn:microsoft.com/office/officeart/2018/5/layout/IconLeafLabelList"/>
    <dgm:cxn modelId="{BA22496B-9E7B-4E22-8ABA-FEA592B2D37A}" type="presParOf" srcId="{693009AC-58D1-411A-9A48-7E34F07778DA}" destId="{EA199971-D1DE-4847-8DEE-A7EFF7735EA1}" srcOrd="1" destOrd="0" presId="urn:microsoft.com/office/officeart/2018/5/layout/IconLeafLabelList"/>
    <dgm:cxn modelId="{01624E79-207C-4C4E-B9A7-57761FEC4843}" type="presParOf" srcId="{693009AC-58D1-411A-9A48-7E34F07778DA}" destId="{939C2C70-4C21-47B8-AFA9-478BCBCB652B}" srcOrd="2" destOrd="0" presId="urn:microsoft.com/office/officeart/2018/5/layout/IconLeafLabelList"/>
    <dgm:cxn modelId="{EE9F2A35-0285-4A50-8AEC-1E21BB029CCF}" type="presParOf" srcId="{939C2C70-4C21-47B8-AFA9-478BCBCB652B}" destId="{A7839D0A-FD69-41A8-8D9E-B690E27EACB1}" srcOrd="0" destOrd="0" presId="urn:microsoft.com/office/officeart/2018/5/layout/IconLeafLabelList"/>
    <dgm:cxn modelId="{C400340D-4D0F-481D-8133-12A686F9592D}" type="presParOf" srcId="{939C2C70-4C21-47B8-AFA9-478BCBCB652B}" destId="{0EF51A31-9234-4E34-9030-B58E72C18DB1}" srcOrd="1" destOrd="0" presId="urn:microsoft.com/office/officeart/2018/5/layout/IconLeafLabelList"/>
    <dgm:cxn modelId="{87B925E0-364D-4CB4-983F-370FB23D0915}" type="presParOf" srcId="{939C2C70-4C21-47B8-AFA9-478BCBCB652B}" destId="{C5155499-3843-43CD-961E-E783F61E15FC}" srcOrd="2" destOrd="0" presId="urn:microsoft.com/office/officeart/2018/5/layout/IconLeafLabelList"/>
    <dgm:cxn modelId="{947CD628-9E39-49A2-B0D9-0DCF2B26F27E}" type="presParOf" srcId="{939C2C70-4C21-47B8-AFA9-478BCBCB652B}" destId="{CDC70834-03D5-49AE-A72A-77E70B479EF1}" srcOrd="3" destOrd="0" presId="urn:microsoft.com/office/officeart/2018/5/layout/IconLeafLabelList"/>
    <dgm:cxn modelId="{CBA3FD08-244A-4E84-AE2E-1B6B4C7527B9}" type="presParOf" srcId="{693009AC-58D1-411A-9A48-7E34F07778DA}" destId="{BCA7D31B-DF33-48A3-A96D-F0BA8BEAA529}" srcOrd="3" destOrd="0" presId="urn:microsoft.com/office/officeart/2018/5/layout/IconLeafLabelList"/>
    <dgm:cxn modelId="{401FF491-5229-4EFF-B2DF-DBAB8DFF8BBC}" type="presParOf" srcId="{693009AC-58D1-411A-9A48-7E34F07778DA}" destId="{D9244DBF-784A-4268-80F9-72BD1844F96E}" srcOrd="4" destOrd="0" presId="urn:microsoft.com/office/officeart/2018/5/layout/IconLeafLabelList"/>
    <dgm:cxn modelId="{8E77FC0B-5221-4377-A74A-65F60969C834}" type="presParOf" srcId="{D9244DBF-784A-4268-80F9-72BD1844F96E}" destId="{4BCEBCEE-F1D9-43C2-860A-A683BAAE71E7}" srcOrd="0" destOrd="0" presId="urn:microsoft.com/office/officeart/2018/5/layout/IconLeafLabelList"/>
    <dgm:cxn modelId="{CCF68A3A-1C8B-4C71-9A42-D016037BECB8}" type="presParOf" srcId="{D9244DBF-784A-4268-80F9-72BD1844F96E}" destId="{38AFD906-D95D-4977-B41E-BA5B7622BAF6}" srcOrd="1" destOrd="0" presId="urn:microsoft.com/office/officeart/2018/5/layout/IconLeafLabelList"/>
    <dgm:cxn modelId="{57BA151A-8D3D-4B7F-B7F8-AEAFB66BE786}" type="presParOf" srcId="{D9244DBF-784A-4268-80F9-72BD1844F96E}" destId="{F0476340-F522-4327-B932-3DE3C680D3F8}" srcOrd="2" destOrd="0" presId="urn:microsoft.com/office/officeart/2018/5/layout/IconLeafLabelList"/>
    <dgm:cxn modelId="{27D0D2FC-5131-4070-BA5B-A4F7B86206BA}" type="presParOf" srcId="{D9244DBF-784A-4268-80F9-72BD1844F96E}" destId="{C570FD60-BF18-4BB1-AF76-27DD80138E0A}" srcOrd="3" destOrd="0" presId="urn:microsoft.com/office/officeart/2018/5/layout/IconLeafLabelList"/>
    <dgm:cxn modelId="{FA7CC349-8FB9-4815-87F3-EA5B70F6B4EB}" type="presParOf" srcId="{693009AC-58D1-411A-9A48-7E34F07778DA}" destId="{9CE38B2D-1753-4F52-AB97-297F8FEA5618}" srcOrd="5" destOrd="0" presId="urn:microsoft.com/office/officeart/2018/5/layout/IconLeafLabelList"/>
    <dgm:cxn modelId="{41C7C940-EB87-46C1-842B-B2397D8D8183}" type="presParOf" srcId="{693009AC-58D1-411A-9A48-7E34F07778DA}" destId="{AEA66511-8948-44B0-AFFC-251E4B2F9F27}" srcOrd="6" destOrd="0" presId="urn:microsoft.com/office/officeart/2018/5/layout/IconLeafLabelList"/>
    <dgm:cxn modelId="{4F9DE810-D5A4-4B6D-8D2A-B202522E0C19}" type="presParOf" srcId="{AEA66511-8948-44B0-AFFC-251E4B2F9F27}" destId="{57CEB8D8-CCF1-4AC3-808A-D7994392AB4B}" srcOrd="0" destOrd="0" presId="urn:microsoft.com/office/officeart/2018/5/layout/IconLeafLabelList"/>
    <dgm:cxn modelId="{138C5009-14AA-43C2-8F39-2875F9C3BF66}" type="presParOf" srcId="{AEA66511-8948-44B0-AFFC-251E4B2F9F27}" destId="{9F3857BD-5FED-45BE-9D1C-E6D310A5739E}" srcOrd="1" destOrd="0" presId="urn:microsoft.com/office/officeart/2018/5/layout/IconLeafLabelList"/>
    <dgm:cxn modelId="{F36F66E7-604D-4B98-9BF8-5E0BB814A67A}" type="presParOf" srcId="{AEA66511-8948-44B0-AFFC-251E4B2F9F27}" destId="{0F69DC6A-1B67-4460-87AA-A60394E1F25F}" srcOrd="2" destOrd="0" presId="urn:microsoft.com/office/officeart/2018/5/layout/IconLeafLabelList"/>
    <dgm:cxn modelId="{EB056D27-4EC1-42E9-AD31-E55F0C24CBBD}" type="presParOf" srcId="{AEA66511-8948-44B0-AFFC-251E4B2F9F27}" destId="{05CDDDCF-ADDC-40CC-A98F-2F01AD7041C3}" srcOrd="3" destOrd="0" presId="urn:microsoft.com/office/officeart/2018/5/layout/IconLeafLabelList"/>
    <dgm:cxn modelId="{0A91690E-5ECA-45C5-97EB-D9CEF2635080}" type="presParOf" srcId="{693009AC-58D1-411A-9A48-7E34F07778DA}" destId="{C8E68B84-FBD9-4DB2-BE20-FA82A4B722DF}" srcOrd="7" destOrd="0" presId="urn:microsoft.com/office/officeart/2018/5/layout/IconLeafLabelList"/>
    <dgm:cxn modelId="{367AFA06-8C74-4F9A-BBC9-A8DC85B9562C}" type="presParOf" srcId="{693009AC-58D1-411A-9A48-7E34F07778DA}" destId="{1C8EF8F1-416F-4773-976B-AA916D0996ED}" srcOrd="8" destOrd="0" presId="urn:microsoft.com/office/officeart/2018/5/layout/IconLeafLabelList"/>
    <dgm:cxn modelId="{925A1AED-189D-4CE1-A745-3986DE036DE2}" type="presParOf" srcId="{1C8EF8F1-416F-4773-976B-AA916D0996ED}" destId="{868CC3AB-2F5E-4D54-9BC2-70B53472629C}" srcOrd="0" destOrd="0" presId="urn:microsoft.com/office/officeart/2018/5/layout/IconLeafLabelList"/>
    <dgm:cxn modelId="{9ECA0A3A-9DD7-404C-A684-6CAFEFABE9C7}" type="presParOf" srcId="{1C8EF8F1-416F-4773-976B-AA916D0996ED}" destId="{FB960C55-3967-47B0-9CF3-39A511093B4F}" srcOrd="1" destOrd="0" presId="urn:microsoft.com/office/officeart/2018/5/layout/IconLeafLabelList"/>
    <dgm:cxn modelId="{183B53A9-D1B1-4C94-9BA9-CB4E9E808924}" type="presParOf" srcId="{1C8EF8F1-416F-4773-976B-AA916D0996ED}" destId="{612933DC-3870-40FD-B9A7-D844E93C6653}" srcOrd="2" destOrd="0" presId="urn:microsoft.com/office/officeart/2018/5/layout/IconLeafLabelList"/>
    <dgm:cxn modelId="{91900307-AA10-4C6F-BD59-AD405D46C43C}" type="presParOf" srcId="{1C8EF8F1-416F-4773-976B-AA916D0996ED}" destId="{8C829454-040B-4DE7-9929-6807B1935E37}" srcOrd="3" destOrd="0" presId="urn:microsoft.com/office/officeart/2018/5/layout/IconLeafLabelList"/>
    <dgm:cxn modelId="{B91C7A30-A304-4B7E-9875-08FED84AE0CF}" type="presParOf" srcId="{693009AC-58D1-411A-9A48-7E34F07778DA}" destId="{8544BB14-B675-4FBB-95AD-8F94C45D7EA4}" srcOrd="9" destOrd="0" presId="urn:microsoft.com/office/officeart/2018/5/layout/IconLeafLabelList"/>
    <dgm:cxn modelId="{BD0AAFC3-5232-48F5-8FEF-D04FEC240A29}" type="presParOf" srcId="{693009AC-58D1-411A-9A48-7E34F07778DA}" destId="{065DDA00-E505-4861-9E8D-2A49EDF9C935}" srcOrd="10" destOrd="0" presId="urn:microsoft.com/office/officeart/2018/5/layout/IconLeafLabelList"/>
    <dgm:cxn modelId="{E04D98C0-7F98-4C1C-A90D-37B77BD3C5E8}" type="presParOf" srcId="{065DDA00-E505-4861-9E8D-2A49EDF9C935}" destId="{3D050087-E5C3-4E20-9528-72CC099B3146}" srcOrd="0" destOrd="0" presId="urn:microsoft.com/office/officeart/2018/5/layout/IconLeafLabelList"/>
    <dgm:cxn modelId="{03F81244-155C-41C6-978B-AD471352F42B}" type="presParOf" srcId="{065DDA00-E505-4861-9E8D-2A49EDF9C935}" destId="{44AC8DAD-4D03-46AA-BBCE-BF172F04B1FF}" srcOrd="1" destOrd="0" presId="urn:microsoft.com/office/officeart/2018/5/layout/IconLeafLabelList"/>
    <dgm:cxn modelId="{FF2D1492-26B7-495E-8113-3C3672EE82F9}" type="presParOf" srcId="{065DDA00-E505-4861-9E8D-2A49EDF9C935}" destId="{1A5B1E20-B9B2-40C7-A04D-A016639355D9}" srcOrd="2" destOrd="0" presId="urn:microsoft.com/office/officeart/2018/5/layout/IconLeafLabelList"/>
    <dgm:cxn modelId="{3FA2F1F9-7F43-4DB3-8D58-959B174AF611}" type="presParOf" srcId="{065DDA00-E505-4861-9E8D-2A49EDF9C935}" destId="{D69F823C-A525-4622-A6D2-E81F98A5104A}" srcOrd="3" destOrd="0" presId="urn:microsoft.com/office/officeart/2018/5/layout/IconLeafLabelList"/>
    <dgm:cxn modelId="{7E87F2EB-1BDB-4E16-9E0B-44EED1996E23}" type="presParOf" srcId="{693009AC-58D1-411A-9A48-7E34F07778DA}" destId="{516CC2E4-6712-4B7D-96EA-CD0B9E917E90}" srcOrd="11" destOrd="0" presId="urn:microsoft.com/office/officeart/2018/5/layout/IconLeafLabelList"/>
    <dgm:cxn modelId="{1FF0A42F-FFB2-4FCF-8186-CE3FED875BA5}" type="presParOf" srcId="{693009AC-58D1-411A-9A48-7E34F07778DA}" destId="{5F2255B4-2AF3-43E9-861D-6AC7E1A856CB}" srcOrd="12" destOrd="0" presId="urn:microsoft.com/office/officeart/2018/5/layout/IconLeafLabelList"/>
    <dgm:cxn modelId="{CB52F99E-300A-4D4F-9DB7-21EC2DDF4792}" type="presParOf" srcId="{5F2255B4-2AF3-43E9-861D-6AC7E1A856CB}" destId="{D9DF703C-FA71-4A9D-947F-CF27A7FC57A6}" srcOrd="0" destOrd="0" presId="urn:microsoft.com/office/officeart/2018/5/layout/IconLeafLabelList"/>
    <dgm:cxn modelId="{FBD40691-00F6-406B-94EE-902EC6EFF3C9}" type="presParOf" srcId="{5F2255B4-2AF3-43E9-861D-6AC7E1A856CB}" destId="{B1149B35-152C-4D30-BFD3-CC5693A0893F}" srcOrd="1" destOrd="0" presId="urn:microsoft.com/office/officeart/2018/5/layout/IconLeafLabelList"/>
    <dgm:cxn modelId="{9D05C84C-F048-43D3-95C4-9BDCDCDEDD29}" type="presParOf" srcId="{5F2255B4-2AF3-43E9-861D-6AC7E1A856CB}" destId="{260BE2D6-8305-4B3C-915F-0C7101203E05}" srcOrd="2" destOrd="0" presId="urn:microsoft.com/office/officeart/2018/5/layout/IconLeafLabelList"/>
    <dgm:cxn modelId="{7EAFD508-0B3F-4939-93AB-9FC12D466A56}" type="presParOf" srcId="{5F2255B4-2AF3-43E9-861D-6AC7E1A856CB}" destId="{4C8776A0-7EC3-459C-AC3B-A380A2624C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E4308-A505-4A99-9F4E-67AA39BA12CC}">
      <dsp:nvSpPr>
        <dsp:cNvPr id="0" name=""/>
        <dsp:cNvSpPr/>
      </dsp:nvSpPr>
      <dsp:spPr>
        <a:xfrm>
          <a:off x="0" y="0"/>
          <a:ext cx="419514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 - </a:t>
          </a:r>
          <a:r>
            <a:rPr lang="en-US" sz="3000" kern="1200" dirty="0" err="1"/>
            <a:t>REpresentational</a:t>
          </a:r>
          <a:endParaRPr lang="en-US" sz="3000" kern="1200" dirty="0"/>
        </a:p>
      </dsp:txBody>
      <dsp:txXfrm>
        <a:off x="35125" y="35125"/>
        <a:ext cx="4124890" cy="649299"/>
      </dsp:txXfrm>
    </dsp:sp>
    <dsp:sp modelId="{C99BC8E7-BB1E-4EF8-B7A1-66FF0433714C}">
      <dsp:nvSpPr>
        <dsp:cNvPr id="0" name=""/>
        <dsp:cNvSpPr/>
      </dsp:nvSpPr>
      <dsp:spPr>
        <a:xfrm>
          <a:off x="0" y="822807"/>
          <a:ext cx="4195140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 - State</a:t>
          </a:r>
        </a:p>
      </dsp:txBody>
      <dsp:txXfrm>
        <a:off x="35125" y="857932"/>
        <a:ext cx="4124890" cy="649299"/>
      </dsp:txXfrm>
    </dsp:sp>
    <dsp:sp modelId="{1A9817ED-4B25-415E-8390-3811B46DB8D7}">
      <dsp:nvSpPr>
        <dsp:cNvPr id="0" name=""/>
        <dsp:cNvSpPr/>
      </dsp:nvSpPr>
      <dsp:spPr>
        <a:xfrm>
          <a:off x="0" y="1628756"/>
          <a:ext cx="4195140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 - Transfer</a:t>
          </a:r>
        </a:p>
      </dsp:txBody>
      <dsp:txXfrm>
        <a:off x="35125" y="1663881"/>
        <a:ext cx="412489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E3CC4-54AA-47D5-91F7-845388AF4B7B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960CA-F203-4217-8484-7E01698A279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WSDL file</a:t>
          </a:r>
        </a:p>
      </dsp:txBody>
      <dsp:txXfrm>
        <a:off x="559800" y="3022743"/>
        <a:ext cx="4320000" cy="720000"/>
      </dsp:txXfrm>
    </dsp:sp>
    <dsp:sp modelId="{FA7B740A-C5F1-4644-A64D-1D0C7C69E77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A9D4B-9E87-4060-8204-8794D9BDCCA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Document Size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7D29A-D829-4CFA-B02F-A30994D315D8}">
      <dsp:nvSpPr>
        <dsp:cNvPr id="0" name=""/>
        <dsp:cNvSpPr/>
      </dsp:nvSpPr>
      <dsp:spPr>
        <a:xfrm>
          <a:off x="430148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F8AF7-DAC3-446C-805F-0ADEB3CFEC61}">
      <dsp:nvSpPr>
        <dsp:cNvPr id="0" name=""/>
        <dsp:cNvSpPr/>
      </dsp:nvSpPr>
      <dsp:spPr>
        <a:xfrm>
          <a:off x="623700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B12C6-B1BB-4DFD-B656-55E96D1242D5}">
      <dsp:nvSpPr>
        <dsp:cNvPr id="0" name=""/>
        <dsp:cNvSpPr/>
      </dsp:nvSpPr>
      <dsp:spPr>
        <a:xfrm>
          <a:off x="139819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dirty="0"/>
            <a:t>Simplicity and Ease of Use</a:t>
          </a:r>
          <a:endParaRPr lang="en-US" sz="1300" kern="1200" dirty="0"/>
        </a:p>
      </dsp:txBody>
      <dsp:txXfrm>
        <a:off x="139819" y="1192782"/>
        <a:ext cx="1488867" cy="595546"/>
      </dsp:txXfrm>
    </dsp:sp>
    <dsp:sp modelId="{A7839D0A-FD69-41A8-8D9E-B690E27EACB1}">
      <dsp:nvSpPr>
        <dsp:cNvPr id="0" name=""/>
        <dsp:cNvSpPr/>
      </dsp:nvSpPr>
      <dsp:spPr>
        <a:xfrm>
          <a:off x="2179567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51A31-9234-4E34-9030-B58E72C18DB1}">
      <dsp:nvSpPr>
        <dsp:cNvPr id="0" name=""/>
        <dsp:cNvSpPr/>
      </dsp:nvSpPr>
      <dsp:spPr>
        <a:xfrm>
          <a:off x="2373119" y="168274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70834-03D5-49AE-A72A-77E70B479EF1}">
      <dsp:nvSpPr>
        <dsp:cNvPr id="0" name=""/>
        <dsp:cNvSpPr/>
      </dsp:nvSpPr>
      <dsp:spPr>
        <a:xfrm>
          <a:off x="1962170" y="1192782"/>
          <a:ext cx="1343002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1" i="0" kern="1200" dirty="0"/>
            <a:t>Lightweight Communication</a:t>
          </a:r>
          <a:endParaRPr lang="en-US" sz="1300" kern="1200" dirty="0"/>
        </a:p>
      </dsp:txBody>
      <dsp:txXfrm>
        <a:off x="1962170" y="1192782"/>
        <a:ext cx="1343002" cy="595546"/>
      </dsp:txXfrm>
    </dsp:sp>
    <dsp:sp modelId="{4BCEBCEE-F1D9-43C2-860A-A683BAAE71E7}">
      <dsp:nvSpPr>
        <dsp:cNvPr id="0" name=""/>
        <dsp:cNvSpPr/>
      </dsp:nvSpPr>
      <dsp:spPr>
        <a:xfrm>
          <a:off x="3928986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FD906-D95D-4977-B41E-BA5B7622BAF6}">
      <dsp:nvSpPr>
        <dsp:cNvPr id="0" name=""/>
        <dsp:cNvSpPr/>
      </dsp:nvSpPr>
      <dsp:spPr>
        <a:xfrm>
          <a:off x="4122538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0FD60-BF18-4BB1-AF76-27DD80138E0A}">
      <dsp:nvSpPr>
        <dsp:cNvPr id="0" name=""/>
        <dsp:cNvSpPr/>
      </dsp:nvSpPr>
      <dsp:spPr>
        <a:xfrm>
          <a:off x="3638656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1" i="0" kern="1200" dirty="0"/>
            <a:t>Flexibility and Scalability</a:t>
          </a:r>
          <a:endParaRPr lang="en-US" sz="1300" kern="1200" dirty="0"/>
        </a:p>
      </dsp:txBody>
      <dsp:txXfrm>
        <a:off x="3638656" y="1192782"/>
        <a:ext cx="1488867" cy="595546"/>
      </dsp:txXfrm>
    </dsp:sp>
    <dsp:sp modelId="{57CEB8D8-CCF1-4AC3-808A-D7994392AB4B}">
      <dsp:nvSpPr>
        <dsp:cNvPr id="0" name=""/>
        <dsp:cNvSpPr/>
      </dsp:nvSpPr>
      <dsp:spPr>
        <a:xfrm>
          <a:off x="5678404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857BD-5FED-45BE-9D1C-E6D310A5739E}">
      <dsp:nvSpPr>
        <dsp:cNvPr id="0" name=""/>
        <dsp:cNvSpPr/>
      </dsp:nvSpPr>
      <dsp:spPr>
        <a:xfrm>
          <a:off x="5871957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DDDCF-ADDC-40CC-A98F-2F01AD7041C3}">
      <dsp:nvSpPr>
        <dsp:cNvPr id="0" name=""/>
        <dsp:cNvSpPr/>
      </dsp:nvSpPr>
      <dsp:spPr>
        <a:xfrm>
          <a:off x="5388075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1" i="0" kern="1200" dirty="0"/>
            <a:t>Statelessness</a:t>
          </a:r>
          <a:endParaRPr lang="en-US" sz="1300" kern="1200" dirty="0"/>
        </a:p>
      </dsp:txBody>
      <dsp:txXfrm>
        <a:off x="5388075" y="1192782"/>
        <a:ext cx="1488867" cy="595546"/>
      </dsp:txXfrm>
    </dsp:sp>
    <dsp:sp modelId="{868CC3AB-2F5E-4D54-9BC2-70B53472629C}">
      <dsp:nvSpPr>
        <dsp:cNvPr id="0" name=""/>
        <dsp:cNvSpPr/>
      </dsp:nvSpPr>
      <dsp:spPr>
        <a:xfrm>
          <a:off x="7427823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60C55-3967-47B0-9CF3-39A511093B4F}">
      <dsp:nvSpPr>
        <dsp:cNvPr id="0" name=""/>
        <dsp:cNvSpPr/>
      </dsp:nvSpPr>
      <dsp:spPr>
        <a:xfrm>
          <a:off x="7621376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29454-040B-4DE7-9929-6807B1935E37}">
      <dsp:nvSpPr>
        <dsp:cNvPr id="0" name=""/>
        <dsp:cNvSpPr/>
      </dsp:nvSpPr>
      <dsp:spPr>
        <a:xfrm>
          <a:off x="7137494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1" i="0" kern="1200" dirty="0"/>
            <a:t>No Strict Contract Require:</a:t>
          </a:r>
          <a:endParaRPr lang="en-US" sz="1300" kern="1200" dirty="0"/>
        </a:p>
      </dsp:txBody>
      <dsp:txXfrm>
        <a:off x="7137494" y="1192782"/>
        <a:ext cx="1488867" cy="595546"/>
      </dsp:txXfrm>
    </dsp:sp>
    <dsp:sp modelId="{3D050087-E5C3-4E20-9528-72CC099B3146}">
      <dsp:nvSpPr>
        <dsp:cNvPr id="0" name=""/>
        <dsp:cNvSpPr/>
      </dsp:nvSpPr>
      <dsp:spPr>
        <a:xfrm>
          <a:off x="9177242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C8DAD-4D03-46AA-BBCE-BF172F04B1FF}">
      <dsp:nvSpPr>
        <dsp:cNvPr id="0" name=""/>
        <dsp:cNvSpPr/>
      </dsp:nvSpPr>
      <dsp:spPr>
        <a:xfrm>
          <a:off x="9370795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823C-A525-4622-A6D2-E81F98A5104A}">
      <dsp:nvSpPr>
        <dsp:cNvPr id="0" name=""/>
        <dsp:cNvSpPr/>
      </dsp:nvSpPr>
      <dsp:spPr>
        <a:xfrm>
          <a:off x="8886913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1" i="0" kern="1200" dirty="0"/>
            <a:t>Industry Adoption</a:t>
          </a:r>
          <a:endParaRPr lang="en-US" sz="1300" kern="1200" dirty="0"/>
        </a:p>
      </dsp:txBody>
      <dsp:txXfrm>
        <a:off x="8886913" y="1192782"/>
        <a:ext cx="1488867" cy="595546"/>
      </dsp:txXfrm>
    </dsp:sp>
    <dsp:sp modelId="{D9DF703C-FA71-4A9D-947F-CF27A7FC57A6}">
      <dsp:nvSpPr>
        <dsp:cNvPr id="0" name=""/>
        <dsp:cNvSpPr/>
      </dsp:nvSpPr>
      <dsp:spPr>
        <a:xfrm>
          <a:off x="4803695" y="2160546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49B35-152C-4D30-BFD3-CC5693A0893F}">
      <dsp:nvSpPr>
        <dsp:cNvPr id="0" name=""/>
        <dsp:cNvSpPr/>
      </dsp:nvSpPr>
      <dsp:spPr>
        <a:xfrm>
          <a:off x="4997248" y="2354099"/>
          <a:ext cx="521103" cy="5211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76A0-7EC3-459C-AC3B-A380A2624C1E}">
      <dsp:nvSpPr>
        <dsp:cNvPr id="0" name=""/>
        <dsp:cNvSpPr/>
      </dsp:nvSpPr>
      <dsp:spPr>
        <a:xfrm>
          <a:off x="4513366" y="3351640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dirty="0"/>
            <a:t>Easier Integration with Other Web Technologies</a:t>
          </a:r>
          <a:endParaRPr lang="en-US" sz="1300" kern="1200" dirty="0"/>
        </a:p>
      </dsp:txBody>
      <dsp:txXfrm>
        <a:off x="4513366" y="3351640"/>
        <a:ext cx="1488867" cy="59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EFE44-2BFC-4DEC-A1D0-6E621A950EE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B0672-664B-4BFD-AED4-01CC6CBD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8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2F88-6E3E-CED5-3C2B-4B872F982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C3BCD-02FD-AF45-95EA-3FBB129C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3135-48D1-365C-3873-33EB5BC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402D-C57F-B4E6-D7C3-3B5C524F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6FA3-4862-E261-535E-E1FDEFCE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3415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B7CA-9AF6-4FC7-51F8-2E214FF1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4EAF0-53C7-446D-0D34-ACF27BF53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C422-F2D9-E1A6-8E26-C9B85C1E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1E7A-B960-A85E-C841-0B264BA8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E6B1-AFE7-1F3B-8AC5-31592D11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8838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59780-CDE1-59B5-BD6E-6DEA24371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D0BD-00EF-FE1D-CD78-F5F492C6F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F4BA-6DF8-1FE5-4CB5-FEB5DC12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EC85-26A4-59C3-B395-E648A7C7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57B6-AD1C-E97B-C5BC-53A3A194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3654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4EA8-5A3A-32EF-A387-40D2258C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D346-6F6D-E8A4-58BC-8D07106D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9B0D-D441-E644-8830-EDD6409D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85EC-79C8-303E-CEE1-57F8D18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51A9-893F-323B-9E2D-CDD8F18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4277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3E85-534C-2A36-EB66-2F10EE76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95DF-36CF-5309-CDB2-908B8598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45BB-A938-B8E9-ED50-2EA8263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4E5A-35F6-E74C-441C-3CDD2F5F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C111-76F7-F63F-BDD3-D565A789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47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FB27-733B-5B47-4B94-9D363D5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6131-541A-ABFA-9F10-D20C9397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0625-6257-E09C-132E-CFFD20A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12E90-229B-843A-000F-B1E6241B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6E61-9B80-F529-A9C1-B7F1760A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5FAED-CD78-33AC-5435-F7DB58CC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666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23E-2163-24C5-F6C1-073720E4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E9A6-2FC6-E47C-EAFA-96005F0E0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49388-D1B6-80B5-D7E6-C6650011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B451-F8B6-AF7B-26F2-663E3BFFD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F34B6-A758-2FE3-B5A9-60929F6BC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0D3EF-F520-C934-243A-6E0D22C6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3EF3C-F2D0-0C2B-03FC-22B570D3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688EE-1F47-A041-781B-AA880D50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1078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69FE-7F96-310E-A704-6F16C40F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E8519-3A3E-3976-17AA-D6B79FE0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39274-1277-DFB8-B60A-30F18B56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65ACD-815F-553D-E26B-567CE705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7942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66355-358C-7FC5-9260-98821479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3201-B3A6-AFDE-621D-35B66A24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75370-0547-A700-20E6-6E9F56C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9196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3F1E-2ADC-AEF7-91C6-31D6B588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7755-2136-C3F2-833B-8710C89B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1DE3-1D8E-EED7-1E2E-BBB3836B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98A0-3730-F157-5D89-DFDE3D9C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1D5E-2DD3-3FD9-9542-05938460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95C3D-1906-0166-BB94-EFD66AF0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3462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E254-6E8D-D08C-312C-8823D816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9444-96CF-35E4-0AC5-1307BF071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BF6C1-9ED8-57F9-B904-550538DA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7F1A-7EB5-54DB-A040-7EE32AFC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294E-38D2-A0A2-6598-57AEE1A9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E84F-97FF-7F69-C37C-26A98B4F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3188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2D79B-3286-CC3A-D1F7-0E404B2B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4A84-D662-8727-1227-D0222E5B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03B3-587F-8F0A-6825-DE9D49D0C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9694-7DC4-4BFA-8AF6-ACCE189C580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C787-D5BD-7677-1E92-144749B51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BEA7-B9A6-7E0B-EA94-35AA5B8D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2EA7-DBFA-428C-9B8C-FCF60A22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F50F7-85F8-9549-134F-34146185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SOAP API v/s REST API</a:t>
            </a:r>
            <a:endParaRPr lang="en-IN" sz="7200"/>
          </a:p>
        </p:txBody>
      </p:sp>
      <p:pic>
        <p:nvPicPr>
          <p:cNvPr id="3074" name="Picture 2" descr="Restful API Logo">
            <a:extLst>
              <a:ext uri="{FF2B5EF4-FFF2-40B4-BE49-F238E27FC236}">
                <a16:creationId xmlns:a16="http://schemas.microsoft.com/office/drawing/2014/main" id="{EF425FD3-7D58-A363-44A1-42B076A1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59" y="3490851"/>
            <a:ext cx="2639060" cy="263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st API Development Company in India">
            <a:extLst>
              <a:ext uri="{FF2B5EF4-FFF2-40B4-BE49-F238E27FC236}">
                <a16:creationId xmlns:a16="http://schemas.microsoft.com/office/drawing/2014/main" id="{E9B3C209-C618-E6AA-564D-B520DAFA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2" y="648902"/>
            <a:ext cx="2878067" cy="2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849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5908-A4D3-1B5F-BB7D-1E5B6FB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523" y="609599"/>
            <a:ext cx="6272011" cy="1609715"/>
          </a:xfrm>
        </p:spPr>
        <p:txBody>
          <a:bodyPr anchor="b">
            <a:normAutofit/>
          </a:bodyPr>
          <a:lstStyle/>
          <a:p>
            <a:r>
              <a:rPr lang="en-IN" sz="3600" b="1" i="0" dirty="0">
                <a:solidFill>
                  <a:schemeClr val="tx2"/>
                </a:solidFill>
                <a:effectLst/>
                <a:latin typeface="Söhne"/>
              </a:rPr>
              <a:t>Conclusion:</a:t>
            </a: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D97BE6-4F2A-B440-1071-A8A323D32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19896">
            <a:off x="660206" y="92880"/>
            <a:ext cx="1683874" cy="843439"/>
          </a:xfrm>
          <a:custGeom>
            <a:avLst/>
            <a:gdLst>
              <a:gd name="connsiteX0" fmla="*/ 331851 w 1773159"/>
              <a:gd name="connsiteY0" fmla="*/ 168087 h 888161"/>
              <a:gd name="connsiteX1" fmla="*/ 1061121 w 1773159"/>
              <a:gd name="connsiteY1" fmla="*/ 7781 h 888161"/>
              <a:gd name="connsiteX2" fmla="*/ 1450508 w 1773159"/>
              <a:gd name="connsiteY2" fmla="*/ 169638 h 888161"/>
              <a:gd name="connsiteX3" fmla="*/ 1729064 w 1773159"/>
              <a:gd name="connsiteY3" fmla="*/ 463520 h 888161"/>
              <a:gd name="connsiteX4" fmla="*/ 1764017 w 1773159"/>
              <a:gd name="connsiteY4" fmla="*/ 534629 h 888161"/>
              <a:gd name="connsiteX5" fmla="*/ 1773159 w 1773159"/>
              <a:gd name="connsiteY5" fmla="*/ 565860 h 888161"/>
              <a:gd name="connsiteX6" fmla="*/ 1372626 w 1773159"/>
              <a:gd name="connsiteY6" fmla="*/ 790507 h 888161"/>
              <a:gd name="connsiteX7" fmla="*/ 1371284 w 1773159"/>
              <a:gd name="connsiteY7" fmla="*/ 768421 h 888161"/>
              <a:gd name="connsiteX8" fmla="*/ 1310100 w 1773159"/>
              <a:gd name="connsiteY8" fmla="*/ 594374 h 888161"/>
              <a:gd name="connsiteX9" fmla="*/ 1003331 w 1773159"/>
              <a:gd name="connsiteY9" fmla="*/ 404270 h 888161"/>
              <a:gd name="connsiteX10" fmla="*/ 716202 w 1773159"/>
              <a:gd name="connsiteY10" fmla="*/ 435893 h 888161"/>
              <a:gd name="connsiteX11" fmla="*/ 474677 w 1773159"/>
              <a:gd name="connsiteY11" fmla="*/ 618825 h 888161"/>
              <a:gd name="connsiteX12" fmla="*/ 402961 w 1773159"/>
              <a:gd name="connsiteY12" fmla="*/ 863892 h 888161"/>
              <a:gd name="connsiteX13" fmla="*/ 0 w 1773159"/>
              <a:gd name="connsiteY13" fmla="*/ 886600 h 888161"/>
              <a:gd name="connsiteX14" fmla="*/ 26790 w 1773159"/>
              <a:gd name="connsiteY14" fmla="*/ 642750 h 888161"/>
              <a:gd name="connsiteX15" fmla="*/ 331851 w 1773159"/>
              <a:gd name="connsiteY15" fmla="*/ 168087 h 88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3159" h="888161">
                <a:moveTo>
                  <a:pt x="331851" y="168087"/>
                </a:moveTo>
                <a:cubicBezTo>
                  <a:pt x="538461" y="45254"/>
                  <a:pt x="770726" y="-24256"/>
                  <a:pt x="1061121" y="7781"/>
                </a:cubicBezTo>
                <a:cubicBezTo>
                  <a:pt x="1216744" y="10114"/>
                  <a:pt x="1339184" y="93681"/>
                  <a:pt x="1450508" y="169638"/>
                </a:cubicBezTo>
                <a:cubicBezTo>
                  <a:pt x="1561832" y="245594"/>
                  <a:pt x="1669245" y="361901"/>
                  <a:pt x="1729064" y="463520"/>
                </a:cubicBezTo>
                <a:cubicBezTo>
                  <a:pt x="1744018" y="488925"/>
                  <a:pt x="1755256" y="511984"/>
                  <a:pt x="1764017" y="534629"/>
                </a:cubicBezTo>
                <a:lnTo>
                  <a:pt x="1773159" y="565860"/>
                </a:lnTo>
                <a:lnTo>
                  <a:pt x="1372626" y="790507"/>
                </a:lnTo>
                <a:lnTo>
                  <a:pt x="1371284" y="768421"/>
                </a:lnTo>
                <a:cubicBezTo>
                  <a:pt x="1365900" y="713794"/>
                  <a:pt x="1348241" y="639179"/>
                  <a:pt x="1310100" y="594374"/>
                </a:cubicBezTo>
                <a:cubicBezTo>
                  <a:pt x="1249073" y="522685"/>
                  <a:pt x="1102314" y="430683"/>
                  <a:pt x="1003331" y="404270"/>
                </a:cubicBezTo>
                <a:cubicBezTo>
                  <a:pt x="904348" y="377856"/>
                  <a:pt x="804311" y="400134"/>
                  <a:pt x="716202" y="435893"/>
                </a:cubicBezTo>
                <a:cubicBezTo>
                  <a:pt x="628093" y="471652"/>
                  <a:pt x="526884" y="547492"/>
                  <a:pt x="474677" y="618825"/>
                </a:cubicBezTo>
                <a:cubicBezTo>
                  <a:pt x="422469" y="690158"/>
                  <a:pt x="431747" y="733610"/>
                  <a:pt x="402961" y="863892"/>
                </a:cubicBezTo>
                <a:cubicBezTo>
                  <a:pt x="272145" y="872835"/>
                  <a:pt x="38155" y="894063"/>
                  <a:pt x="0" y="886600"/>
                </a:cubicBezTo>
                <a:cubicBezTo>
                  <a:pt x="4030" y="794811"/>
                  <a:pt x="4785" y="790489"/>
                  <a:pt x="26790" y="642750"/>
                </a:cubicBezTo>
                <a:cubicBezTo>
                  <a:pt x="47889" y="545212"/>
                  <a:pt x="167623" y="275216"/>
                  <a:pt x="331851" y="16808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F7EC81-314C-BAEE-2457-1F002DED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794656" y="1695389"/>
            <a:ext cx="383909" cy="400252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2631DA-E081-5FC1-2605-46027CDFE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355748" y="4615308"/>
            <a:ext cx="409502" cy="412308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71B213-EC30-5E3F-D622-6D49E830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204894" flipH="1" flipV="1">
            <a:off x="1271566" y="2653221"/>
            <a:ext cx="1221800" cy="1936199"/>
          </a:xfrm>
          <a:custGeom>
            <a:avLst/>
            <a:gdLst>
              <a:gd name="connsiteX0" fmla="*/ 1435000 w 1914334"/>
              <a:gd name="connsiteY0" fmla="*/ 708733 h 2986466"/>
              <a:gd name="connsiteX1" fmla="*/ 1372407 w 1914334"/>
              <a:gd name="connsiteY1" fmla="*/ 920145 h 2986466"/>
              <a:gd name="connsiteX2" fmla="*/ 1151204 w 1914334"/>
              <a:gd name="connsiteY2" fmla="*/ 1213461 h 2986466"/>
              <a:gd name="connsiteX3" fmla="*/ 870323 w 1914334"/>
              <a:gd name="connsiteY3" fmla="*/ 1450908 h 2986466"/>
              <a:gd name="connsiteX4" fmla="*/ 413435 w 1914334"/>
              <a:gd name="connsiteY4" fmla="*/ 1646154 h 2986466"/>
              <a:gd name="connsiteX5" fmla="*/ 544953 w 1914334"/>
              <a:gd name="connsiteY5" fmla="*/ 1655582 h 2986466"/>
              <a:gd name="connsiteX6" fmla="*/ 1236024 w 1914334"/>
              <a:gd name="connsiteY6" fmla="*/ 1655582 h 2986466"/>
              <a:gd name="connsiteX7" fmla="*/ 1636116 w 1914334"/>
              <a:gd name="connsiteY7" fmla="*/ 1750148 h 2986466"/>
              <a:gd name="connsiteX8" fmla="*/ 1893405 w 1914334"/>
              <a:gd name="connsiteY8" fmla="*/ 1866540 h 2986466"/>
              <a:gd name="connsiteX9" fmla="*/ 1867279 w 1914334"/>
              <a:gd name="connsiteY9" fmla="*/ 1944294 h 2986466"/>
              <a:gd name="connsiteX10" fmla="*/ 1614292 w 1914334"/>
              <a:gd name="connsiteY10" fmla="*/ 2106595 h 2986466"/>
              <a:gd name="connsiteX11" fmla="*/ 1214200 w 1914334"/>
              <a:gd name="connsiteY11" fmla="*/ 2208436 h 2986466"/>
              <a:gd name="connsiteX12" fmla="*/ 896885 w 1914334"/>
              <a:gd name="connsiteY12" fmla="*/ 2195582 h 2986466"/>
              <a:gd name="connsiteX13" fmla="*/ 539793 w 1914334"/>
              <a:gd name="connsiteY13" fmla="*/ 2089496 h 2986466"/>
              <a:gd name="connsiteX14" fmla="*/ 282999 w 1914334"/>
              <a:gd name="connsiteY14" fmla="*/ 1949873 h 2986466"/>
              <a:gd name="connsiteX15" fmla="*/ 253272 w 1914334"/>
              <a:gd name="connsiteY15" fmla="*/ 2002564 h 2986466"/>
              <a:gd name="connsiteX16" fmla="*/ 302234 w 1914334"/>
              <a:gd name="connsiteY16" fmla="*/ 2395658 h 2986466"/>
              <a:gd name="connsiteX17" fmla="*/ 387549 w 1914334"/>
              <a:gd name="connsiteY17" fmla="*/ 2772667 h 2986466"/>
              <a:gd name="connsiteX18" fmla="*/ 426333 w 1914334"/>
              <a:gd name="connsiteY18" fmla="*/ 2892034 h 2986466"/>
              <a:gd name="connsiteX19" fmla="*/ 207913 w 1914334"/>
              <a:gd name="connsiteY19" fmla="*/ 2986466 h 2986466"/>
              <a:gd name="connsiteX20" fmla="*/ 38108 w 1914334"/>
              <a:gd name="connsiteY20" fmla="*/ 2353249 h 2986466"/>
              <a:gd name="connsiteX21" fmla="*/ 2226 w 1914334"/>
              <a:gd name="connsiteY21" fmla="*/ 1730757 h 2986466"/>
              <a:gd name="connsiteX22" fmla="*/ 66957 w 1914334"/>
              <a:gd name="connsiteY22" fmla="*/ 905117 h 2986466"/>
              <a:gd name="connsiteX23" fmla="*/ 239428 w 1914334"/>
              <a:gd name="connsiteY23" fmla="*/ 433480 h 2986466"/>
              <a:gd name="connsiteX24" fmla="*/ 404935 w 1914334"/>
              <a:gd name="connsiteY24" fmla="*/ 172847 h 2986466"/>
              <a:gd name="connsiteX25" fmla="*/ 573786 w 1914334"/>
              <a:gd name="connsiteY25" fmla="*/ 332 h 2986466"/>
              <a:gd name="connsiteX26" fmla="*/ 576067 w 1914334"/>
              <a:gd name="connsiteY26" fmla="*/ 0 h 2986466"/>
              <a:gd name="connsiteX27" fmla="*/ 693008 w 1914334"/>
              <a:gd name="connsiteY27" fmla="*/ 332388 h 2986466"/>
              <a:gd name="connsiteX28" fmla="*/ 699666 w 1914334"/>
              <a:gd name="connsiteY28" fmla="*/ 437421 h 2986466"/>
              <a:gd name="connsiteX29" fmla="*/ 685894 w 1914334"/>
              <a:gd name="connsiteY29" fmla="*/ 678417 h 2986466"/>
              <a:gd name="connsiteX30" fmla="*/ 508792 w 1914334"/>
              <a:gd name="connsiteY30" fmla="*/ 1006120 h 2986466"/>
              <a:gd name="connsiteX31" fmla="*/ 511266 w 1914334"/>
              <a:gd name="connsiteY31" fmla="*/ 1050185 h 2986466"/>
              <a:gd name="connsiteX32" fmla="*/ 930004 w 1914334"/>
              <a:gd name="connsiteY32" fmla="*/ 813729 h 2986466"/>
              <a:gd name="connsiteX33" fmla="*/ 1422398 w 1914334"/>
              <a:gd name="connsiteY33" fmla="*/ 701643 h 2986466"/>
              <a:gd name="connsiteX34" fmla="*/ 1435000 w 1914334"/>
              <a:gd name="connsiteY34" fmla="*/ 708733 h 2986466"/>
              <a:gd name="connsiteX0" fmla="*/ 1435000 w 1914334"/>
              <a:gd name="connsiteY0" fmla="*/ 708733 h 2986466"/>
              <a:gd name="connsiteX1" fmla="*/ 1372407 w 1914334"/>
              <a:gd name="connsiteY1" fmla="*/ 920145 h 2986466"/>
              <a:gd name="connsiteX2" fmla="*/ 1151204 w 1914334"/>
              <a:gd name="connsiteY2" fmla="*/ 1213461 h 2986466"/>
              <a:gd name="connsiteX3" fmla="*/ 870323 w 1914334"/>
              <a:gd name="connsiteY3" fmla="*/ 1450908 h 2986466"/>
              <a:gd name="connsiteX4" fmla="*/ 413435 w 1914334"/>
              <a:gd name="connsiteY4" fmla="*/ 1646154 h 2986466"/>
              <a:gd name="connsiteX5" fmla="*/ 544953 w 1914334"/>
              <a:gd name="connsiteY5" fmla="*/ 1655582 h 2986466"/>
              <a:gd name="connsiteX6" fmla="*/ 1236024 w 1914334"/>
              <a:gd name="connsiteY6" fmla="*/ 1655582 h 2986466"/>
              <a:gd name="connsiteX7" fmla="*/ 1636116 w 1914334"/>
              <a:gd name="connsiteY7" fmla="*/ 1750148 h 2986466"/>
              <a:gd name="connsiteX8" fmla="*/ 1893405 w 1914334"/>
              <a:gd name="connsiteY8" fmla="*/ 1866540 h 2986466"/>
              <a:gd name="connsiteX9" fmla="*/ 1867279 w 1914334"/>
              <a:gd name="connsiteY9" fmla="*/ 1944294 h 2986466"/>
              <a:gd name="connsiteX10" fmla="*/ 1614292 w 1914334"/>
              <a:gd name="connsiteY10" fmla="*/ 2106595 h 2986466"/>
              <a:gd name="connsiteX11" fmla="*/ 1214200 w 1914334"/>
              <a:gd name="connsiteY11" fmla="*/ 2208436 h 2986466"/>
              <a:gd name="connsiteX12" fmla="*/ 896885 w 1914334"/>
              <a:gd name="connsiteY12" fmla="*/ 2195582 h 2986466"/>
              <a:gd name="connsiteX13" fmla="*/ 539793 w 1914334"/>
              <a:gd name="connsiteY13" fmla="*/ 2089496 h 2986466"/>
              <a:gd name="connsiteX14" fmla="*/ 282999 w 1914334"/>
              <a:gd name="connsiteY14" fmla="*/ 1949873 h 2986466"/>
              <a:gd name="connsiteX15" fmla="*/ 253272 w 1914334"/>
              <a:gd name="connsiteY15" fmla="*/ 2002564 h 2986466"/>
              <a:gd name="connsiteX16" fmla="*/ 302234 w 1914334"/>
              <a:gd name="connsiteY16" fmla="*/ 2395658 h 2986466"/>
              <a:gd name="connsiteX17" fmla="*/ 387549 w 1914334"/>
              <a:gd name="connsiteY17" fmla="*/ 2772667 h 2986466"/>
              <a:gd name="connsiteX18" fmla="*/ 426333 w 1914334"/>
              <a:gd name="connsiteY18" fmla="*/ 2892034 h 2986466"/>
              <a:gd name="connsiteX19" fmla="*/ 207913 w 1914334"/>
              <a:gd name="connsiteY19" fmla="*/ 2986466 h 2986466"/>
              <a:gd name="connsiteX20" fmla="*/ 38108 w 1914334"/>
              <a:gd name="connsiteY20" fmla="*/ 2353249 h 2986466"/>
              <a:gd name="connsiteX21" fmla="*/ 2226 w 1914334"/>
              <a:gd name="connsiteY21" fmla="*/ 1730757 h 2986466"/>
              <a:gd name="connsiteX22" fmla="*/ 66957 w 1914334"/>
              <a:gd name="connsiteY22" fmla="*/ 905117 h 2986466"/>
              <a:gd name="connsiteX23" fmla="*/ 239428 w 1914334"/>
              <a:gd name="connsiteY23" fmla="*/ 433480 h 2986466"/>
              <a:gd name="connsiteX24" fmla="*/ 404935 w 1914334"/>
              <a:gd name="connsiteY24" fmla="*/ 172847 h 2986466"/>
              <a:gd name="connsiteX25" fmla="*/ 573786 w 1914334"/>
              <a:gd name="connsiteY25" fmla="*/ 332 h 2986466"/>
              <a:gd name="connsiteX26" fmla="*/ 576067 w 1914334"/>
              <a:gd name="connsiteY26" fmla="*/ 0 h 2986466"/>
              <a:gd name="connsiteX27" fmla="*/ 693008 w 1914334"/>
              <a:gd name="connsiteY27" fmla="*/ 332388 h 2986466"/>
              <a:gd name="connsiteX28" fmla="*/ 685894 w 1914334"/>
              <a:gd name="connsiteY28" fmla="*/ 678417 h 2986466"/>
              <a:gd name="connsiteX29" fmla="*/ 508792 w 1914334"/>
              <a:gd name="connsiteY29" fmla="*/ 1006120 h 2986466"/>
              <a:gd name="connsiteX30" fmla="*/ 511266 w 1914334"/>
              <a:gd name="connsiteY30" fmla="*/ 1050185 h 2986466"/>
              <a:gd name="connsiteX31" fmla="*/ 930004 w 1914334"/>
              <a:gd name="connsiteY31" fmla="*/ 813729 h 2986466"/>
              <a:gd name="connsiteX32" fmla="*/ 1422398 w 1914334"/>
              <a:gd name="connsiteY32" fmla="*/ 701643 h 2986466"/>
              <a:gd name="connsiteX33" fmla="*/ 1435000 w 1914334"/>
              <a:gd name="connsiteY33" fmla="*/ 708733 h 2986466"/>
              <a:gd name="connsiteX0" fmla="*/ 1435000 w 1914334"/>
              <a:gd name="connsiteY0" fmla="*/ 708733 h 2986466"/>
              <a:gd name="connsiteX1" fmla="*/ 1372407 w 1914334"/>
              <a:gd name="connsiteY1" fmla="*/ 920145 h 2986466"/>
              <a:gd name="connsiteX2" fmla="*/ 1151204 w 1914334"/>
              <a:gd name="connsiteY2" fmla="*/ 1213461 h 2986466"/>
              <a:gd name="connsiteX3" fmla="*/ 870323 w 1914334"/>
              <a:gd name="connsiteY3" fmla="*/ 1450908 h 2986466"/>
              <a:gd name="connsiteX4" fmla="*/ 413435 w 1914334"/>
              <a:gd name="connsiteY4" fmla="*/ 1646154 h 2986466"/>
              <a:gd name="connsiteX5" fmla="*/ 544953 w 1914334"/>
              <a:gd name="connsiteY5" fmla="*/ 1655582 h 2986466"/>
              <a:gd name="connsiteX6" fmla="*/ 1236024 w 1914334"/>
              <a:gd name="connsiteY6" fmla="*/ 1655582 h 2986466"/>
              <a:gd name="connsiteX7" fmla="*/ 1636116 w 1914334"/>
              <a:gd name="connsiteY7" fmla="*/ 1750148 h 2986466"/>
              <a:gd name="connsiteX8" fmla="*/ 1893405 w 1914334"/>
              <a:gd name="connsiteY8" fmla="*/ 1866540 h 2986466"/>
              <a:gd name="connsiteX9" fmla="*/ 1867279 w 1914334"/>
              <a:gd name="connsiteY9" fmla="*/ 1944294 h 2986466"/>
              <a:gd name="connsiteX10" fmla="*/ 1614292 w 1914334"/>
              <a:gd name="connsiteY10" fmla="*/ 2106595 h 2986466"/>
              <a:gd name="connsiteX11" fmla="*/ 1214200 w 1914334"/>
              <a:gd name="connsiteY11" fmla="*/ 2208436 h 2986466"/>
              <a:gd name="connsiteX12" fmla="*/ 896885 w 1914334"/>
              <a:gd name="connsiteY12" fmla="*/ 2195582 h 2986466"/>
              <a:gd name="connsiteX13" fmla="*/ 539793 w 1914334"/>
              <a:gd name="connsiteY13" fmla="*/ 2089496 h 2986466"/>
              <a:gd name="connsiteX14" fmla="*/ 282999 w 1914334"/>
              <a:gd name="connsiteY14" fmla="*/ 1949873 h 2986466"/>
              <a:gd name="connsiteX15" fmla="*/ 253272 w 1914334"/>
              <a:gd name="connsiteY15" fmla="*/ 2002564 h 2986466"/>
              <a:gd name="connsiteX16" fmla="*/ 302234 w 1914334"/>
              <a:gd name="connsiteY16" fmla="*/ 2395658 h 2986466"/>
              <a:gd name="connsiteX17" fmla="*/ 387549 w 1914334"/>
              <a:gd name="connsiteY17" fmla="*/ 2772667 h 2986466"/>
              <a:gd name="connsiteX18" fmla="*/ 426333 w 1914334"/>
              <a:gd name="connsiteY18" fmla="*/ 2892034 h 2986466"/>
              <a:gd name="connsiteX19" fmla="*/ 207913 w 1914334"/>
              <a:gd name="connsiteY19" fmla="*/ 2986466 h 2986466"/>
              <a:gd name="connsiteX20" fmla="*/ 38108 w 1914334"/>
              <a:gd name="connsiteY20" fmla="*/ 2353249 h 2986466"/>
              <a:gd name="connsiteX21" fmla="*/ 2226 w 1914334"/>
              <a:gd name="connsiteY21" fmla="*/ 1730757 h 2986466"/>
              <a:gd name="connsiteX22" fmla="*/ 66957 w 1914334"/>
              <a:gd name="connsiteY22" fmla="*/ 905117 h 2986466"/>
              <a:gd name="connsiteX23" fmla="*/ 239428 w 1914334"/>
              <a:gd name="connsiteY23" fmla="*/ 433480 h 2986466"/>
              <a:gd name="connsiteX24" fmla="*/ 404935 w 1914334"/>
              <a:gd name="connsiteY24" fmla="*/ 172847 h 2986466"/>
              <a:gd name="connsiteX25" fmla="*/ 573786 w 1914334"/>
              <a:gd name="connsiteY25" fmla="*/ 332 h 2986466"/>
              <a:gd name="connsiteX26" fmla="*/ 576067 w 1914334"/>
              <a:gd name="connsiteY26" fmla="*/ 0 h 2986466"/>
              <a:gd name="connsiteX27" fmla="*/ 693008 w 1914334"/>
              <a:gd name="connsiteY27" fmla="*/ 332388 h 2986466"/>
              <a:gd name="connsiteX28" fmla="*/ 685894 w 1914334"/>
              <a:gd name="connsiteY28" fmla="*/ 678417 h 2986466"/>
              <a:gd name="connsiteX29" fmla="*/ 508792 w 1914334"/>
              <a:gd name="connsiteY29" fmla="*/ 1006120 h 2986466"/>
              <a:gd name="connsiteX30" fmla="*/ 511266 w 1914334"/>
              <a:gd name="connsiteY30" fmla="*/ 1050185 h 2986466"/>
              <a:gd name="connsiteX31" fmla="*/ 930004 w 1914334"/>
              <a:gd name="connsiteY31" fmla="*/ 813729 h 2986466"/>
              <a:gd name="connsiteX32" fmla="*/ 1422398 w 1914334"/>
              <a:gd name="connsiteY32" fmla="*/ 701643 h 2986466"/>
              <a:gd name="connsiteX33" fmla="*/ 1435000 w 1914334"/>
              <a:gd name="connsiteY33" fmla="*/ 708733 h 2986466"/>
              <a:gd name="connsiteX0" fmla="*/ 1435000 w 1914334"/>
              <a:gd name="connsiteY0" fmla="*/ 708733 h 2986466"/>
              <a:gd name="connsiteX1" fmla="*/ 1372407 w 1914334"/>
              <a:gd name="connsiteY1" fmla="*/ 920145 h 2986466"/>
              <a:gd name="connsiteX2" fmla="*/ 1151204 w 1914334"/>
              <a:gd name="connsiteY2" fmla="*/ 1213461 h 2986466"/>
              <a:gd name="connsiteX3" fmla="*/ 870323 w 1914334"/>
              <a:gd name="connsiteY3" fmla="*/ 1450908 h 2986466"/>
              <a:gd name="connsiteX4" fmla="*/ 413435 w 1914334"/>
              <a:gd name="connsiteY4" fmla="*/ 1646154 h 2986466"/>
              <a:gd name="connsiteX5" fmla="*/ 544953 w 1914334"/>
              <a:gd name="connsiteY5" fmla="*/ 1655582 h 2986466"/>
              <a:gd name="connsiteX6" fmla="*/ 1236024 w 1914334"/>
              <a:gd name="connsiteY6" fmla="*/ 1655582 h 2986466"/>
              <a:gd name="connsiteX7" fmla="*/ 1636116 w 1914334"/>
              <a:gd name="connsiteY7" fmla="*/ 1750148 h 2986466"/>
              <a:gd name="connsiteX8" fmla="*/ 1893405 w 1914334"/>
              <a:gd name="connsiteY8" fmla="*/ 1866540 h 2986466"/>
              <a:gd name="connsiteX9" fmla="*/ 1867279 w 1914334"/>
              <a:gd name="connsiteY9" fmla="*/ 1944294 h 2986466"/>
              <a:gd name="connsiteX10" fmla="*/ 1614292 w 1914334"/>
              <a:gd name="connsiteY10" fmla="*/ 2106595 h 2986466"/>
              <a:gd name="connsiteX11" fmla="*/ 1214200 w 1914334"/>
              <a:gd name="connsiteY11" fmla="*/ 2208436 h 2986466"/>
              <a:gd name="connsiteX12" fmla="*/ 896885 w 1914334"/>
              <a:gd name="connsiteY12" fmla="*/ 2195582 h 2986466"/>
              <a:gd name="connsiteX13" fmla="*/ 539793 w 1914334"/>
              <a:gd name="connsiteY13" fmla="*/ 2089496 h 2986466"/>
              <a:gd name="connsiteX14" fmla="*/ 282999 w 1914334"/>
              <a:gd name="connsiteY14" fmla="*/ 1949873 h 2986466"/>
              <a:gd name="connsiteX15" fmla="*/ 253272 w 1914334"/>
              <a:gd name="connsiteY15" fmla="*/ 2002564 h 2986466"/>
              <a:gd name="connsiteX16" fmla="*/ 302234 w 1914334"/>
              <a:gd name="connsiteY16" fmla="*/ 2395658 h 2986466"/>
              <a:gd name="connsiteX17" fmla="*/ 387549 w 1914334"/>
              <a:gd name="connsiteY17" fmla="*/ 2772667 h 2986466"/>
              <a:gd name="connsiteX18" fmla="*/ 426333 w 1914334"/>
              <a:gd name="connsiteY18" fmla="*/ 2892034 h 2986466"/>
              <a:gd name="connsiteX19" fmla="*/ 207913 w 1914334"/>
              <a:gd name="connsiteY19" fmla="*/ 2986466 h 2986466"/>
              <a:gd name="connsiteX20" fmla="*/ 38108 w 1914334"/>
              <a:gd name="connsiteY20" fmla="*/ 2353249 h 2986466"/>
              <a:gd name="connsiteX21" fmla="*/ 2226 w 1914334"/>
              <a:gd name="connsiteY21" fmla="*/ 1730757 h 2986466"/>
              <a:gd name="connsiteX22" fmla="*/ 66957 w 1914334"/>
              <a:gd name="connsiteY22" fmla="*/ 905117 h 2986466"/>
              <a:gd name="connsiteX23" fmla="*/ 239428 w 1914334"/>
              <a:gd name="connsiteY23" fmla="*/ 433480 h 2986466"/>
              <a:gd name="connsiteX24" fmla="*/ 404935 w 1914334"/>
              <a:gd name="connsiteY24" fmla="*/ 172847 h 2986466"/>
              <a:gd name="connsiteX25" fmla="*/ 573786 w 1914334"/>
              <a:gd name="connsiteY25" fmla="*/ 332 h 2986466"/>
              <a:gd name="connsiteX26" fmla="*/ 576067 w 1914334"/>
              <a:gd name="connsiteY26" fmla="*/ 0 h 2986466"/>
              <a:gd name="connsiteX27" fmla="*/ 693008 w 1914334"/>
              <a:gd name="connsiteY27" fmla="*/ 332388 h 2986466"/>
              <a:gd name="connsiteX28" fmla="*/ 685894 w 1914334"/>
              <a:gd name="connsiteY28" fmla="*/ 678417 h 2986466"/>
              <a:gd name="connsiteX29" fmla="*/ 508792 w 1914334"/>
              <a:gd name="connsiteY29" fmla="*/ 1006120 h 2986466"/>
              <a:gd name="connsiteX30" fmla="*/ 511266 w 1914334"/>
              <a:gd name="connsiteY30" fmla="*/ 1050185 h 2986466"/>
              <a:gd name="connsiteX31" fmla="*/ 930004 w 1914334"/>
              <a:gd name="connsiteY31" fmla="*/ 813729 h 2986466"/>
              <a:gd name="connsiteX32" fmla="*/ 1422398 w 1914334"/>
              <a:gd name="connsiteY32" fmla="*/ 701643 h 2986466"/>
              <a:gd name="connsiteX33" fmla="*/ 1435000 w 1914334"/>
              <a:gd name="connsiteY33" fmla="*/ 708733 h 2986466"/>
              <a:gd name="connsiteX0" fmla="*/ 1435000 w 1914334"/>
              <a:gd name="connsiteY0" fmla="*/ 708401 h 2986134"/>
              <a:gd name="connsiteX1" fmla="*/ 1372407 w 1914334"/>
              <a:gd name="connsiteY1" fmla="*/ 919813 h 2986134"/>
              <a:gd name="connsiteX2" fmla="*/ 1151204 w 1914334"/>
              <a:gd name="connsiteY2" fmla="*/ 1213129 h 2986134"/>
              <a:gd name="connsiteX3" fmla="*/ 870323 w 1914334"/>
              <a:gd name="connsiteY3" fmla="*/ 1450576 h 2986134"/>
              <a:gd name="connsiteX4" fmla="*/ 413435 w 1914334"/>
              <a:gd name="connsiteY4" fmla="*/ 1645822 h 2986134"/>
              <a:gd name="connsiteX5" fmla="*/ 544953 w 1914334"/>
              <a:gd name="connsiteY5" fmla="*/ 1655250 h 2986134"/>
              <a:gd name="connsiteX6" fmla="*/ 1236024 w 1914334"/>
              <a:gd name="connsiteY6" fmla="*/ 1655250 h 2986134"/>
              <a:gd name="connsiteX7" fmla="*/ 1636116 w 1914334"/>
              <a:gd name="connsiteY7" fmla="*/ 1749816 h 2986134"/>
              <a:gd name="connsiteX8" fmla="*/ 1893405 w 1914334"/>
              <a:gd name="connsiteY8" fmla="*/ 1866208 h 2986134"/>
              <a:gd name="connsiteX9" fmla="*/ 1867279 w 1914334"/>
              <a:gd name="connsiteY9" fmla="*/ 1943962 h 2986134"/>
              <a:gd name="connsiteX10" fmla="*/ 1614292 w 1914334"/>
              <a:gd name="connsiteY10" fmla="*/ 2106263 h 2986134"/>
              <a:gd name="connsiteX11" fmla="*/ 1214200 w 1914334"/>
              <a:gd name="connsiteY11" fmla="*/ 2208104 h 2986134"/>
              <a:gd name="connsiteX12" fmla="*/ 896885 w 1914334"/>
              <a:gd name="connsiteY12" fmla="*/ 2195250 h 2986134"/>
              <a:gd name="connsiteX13" fmla="*/ 539793 w 1914334"/>
              <a:gd name="connsiteY13" fmla="*/ 2089164 h 2986134"/>
              <a:gd name="connsiteX14" fmla="*/ 282999 w 1914334"/>
              <a:gd name="connsiteY14" fmla="*/ 1949541 h 2986134"/>
              <a:gd name="connsiteX15" fmla="*/ 253272 w 1914334"/>
              <a:gd name="connsiteY15" fmla="*/ 2002232 h 2986134"/>
              <a:gd name="connsiteX16" fmla="*/ 302234 w 1914334"/>
              <a:gd name="connsiteY16" fmla="*/ 2395326 h 2986134"/>
              <a:gd name="connsiteX17" fmla="*/ 387549 w 1914334"/>
              <a:gd name="connsiteY17" fmla="*/ 2772335 h 2986134"/>
              <a:gd name="connsiteX18" fmla="*/ 426333 w 1914334"/>
              <a:gd name="connsiteY18" fmla="*/ 2891702 h 2986134"/>
              <a:gd name="connsiteX19" fmla="*/ 207913 w 1914334"/>
              <a:gd name="connsiteY19" fmla="*/ 2986134 h 2986134"/>
              <a:gd name="connsiteX20" fmla="*/ 38108 w 1914334"/>
              <a:gd name="connsiteY20" fmla="*/ 2352917 h 2986134"/>
              <a:gd name="connsiteX21" fmla="*/ 2226 w 1914334"/>
              <a:gd name="connsiteY21" fmla="*/ 1730425 h 2986134"/>
              <a:gd name="connsiteX22" fmla="*/ 66957 w 1914334"/>
              <a:gd name="connsiteY22" fmla="*/ 904785 h 2986134"/>
              <a:gd name="connsiteX23" fmla="*/ 239428 w 1914334"/>
              <a:gd name="connsiteY23" fmla="*/ 433148 h 2986134"/>
              <a:gd name="connsiteX24" fmla="*/ 404935 w 1914334"/>
              <a:gd name="connsiteY24" fmla="*/ 172515 h 2986134"/>
              <a:gd name="connsiteX25" fmla="*/ 573786 w 1914334"/>
              <a:gd name="connsiteY25" fmla="*/ 0 h 2986134"/>
              <a:gd name="connsiteX26" fmla="*/ 693008 w 1914334"/>
              <a:gd name="connsiteY26" fmla="*/ 332056 h 2986134"/>
              <a:gd name="connsiteX27" fmla="*/ 685894 w 1914334"/>
              <a:gd name="connsiteY27" fmla="*/ 678085 h 2986134"/>
              <a:gd name="connsiteX28" fmla="*/ 508792 w 1914334"/>
              <a:gd name="connsiteY28" fmla="*/ 1005788 h 2986134"/>
              <a:gd name="connsiteX29" fmla="*/ 511266 w 1914334"/>
              <a:gd name="connsiteY29" fmla="*/ 1049853 h 2986134"/>
              <a:gd name="connsiteX30" fmla="*/ 930004 w 1914334"/>
              <a:gd name="connsiteY30" fmla="*/ 813397 h 2986134"/>
              <a:gd name="connsiteX31" fmla="*/ 1422398 w 1914334"/>
              <a:gd name="connsiteY31" fmla="*/ 701311 h 2986134"/>
              <a:gd name="connsiteX32" fmla="*/ 1435000 w 1914334"/>
              <a:gd name="connsiteY32" fmla="*/ 708401 h 2986134"/>
              <a:gd name="connsiteX0" fmla="*/ 1435000 w 1914334"/>
              <a:gd name="connsiteY0" fmla="*/ 708401 h 2986134"/>
              <a:gd name="connsiteX1" fmla="*/ 1372407 w 1914334"/>
              <a:gd name="connsiteY1" fmla="*/ 919813 h 2986134"/>
              <a:gd name="connsiteX2" fmla="*/ 1151204 w 1914334"/>
              <a:gd name="connsiteY2" fmla="*/ 1213129 h 2986134"/>
              <a:gd name="connsiteX3" fmla="*/ 870323 w 1914334"/>
              <a:gd name="connsiteY3" fmla="*/ 1450576 h 2986134"/>
              <a:gd name="connsiteX4" fmla="*/ 413435 w 1914334"/>
              <a:gd name="connsiteY4" fmla="*/ 1645822 h 2986134"/>
              <a:gd name="connsiteX5" fmla="*/ 544953 w 1914334"/>
              <a:gd name="connsiteY5" fmla="*/ 1655250 h 2986134"/>
              <a:gd name="connsiteX6" fmla="*/ 1236024 w 1914334"/>
              <a:gd name="connsiteY6" fmla="*/ 1655250 h 2986134"/>
              <a:gd name="connsiteX7" fmla="*/ 1636116 w 1914334"/>
              <a:gd name="connsiteY7" fmla="*/ 1749816 h 2986134"/>
              <a:gd name="connsiteX8" fmla="*/ 1893405 w 1914334"/>
              <a:gd name="connsiteY8" fmla="*/ 1866208 h 2986134"/>
              <a:gd name="connsiteX9" fmla="*/ 1867279 w 1914334"/>
              <a:gd name="connsiteY9" fmla="*/ 1943962 h 2986134"/>
              <a:gd name="connsiteX10" fmla="*/ 1614292 w 1914334"/>
              <a:gd name="connsiteY10" fmla="*/ 2106263 h 2986134"/>
              <a:gd name="connsiteX11" fmla="*/ 1214200 w 1914334"/>
              <a:gd name="connsiteY11" fmla="*/ 2208104 h 2986134"/>
              <a:gd name="connsiteX12" fmla="*/ 896885 w 1914334"/>
              <a:gd name="connsiteY12" fmla="*/ 2195250 h 2986134"/>
              <a:gd name="connsiteX13" fmla="*/ 539793 w 1914334"/>
              <a:gd name="connsiteY13" fmla="*/ 2089164 h 2986134"/>
              <a:gd name="connsiteX14" fmla="*/ 282999 w 1914334"/>
              <a:gd name="connsiteY14" fmla="*/ 1949541 h 2986134"/>
              <a:gd name="connsiteX15" fmla="*/ 253272 w 1914334"/>
              <a:gd name="connsiteY15" fmla="*/ 2002232 h 2986134"/>
              <a:gd name="connsiteX16" fmla="*/ 302234 w 1914334"/>
              <a:gd name="connsiteY16" fmla="*/ 2395326 h 2986134"/>
              <a:gd name="connsiteX17" fmla="*/ 387549 w 1914334"/>
              <a:gd name="connsiteY17" fmla="*/ 2772335 h 2986134"/>
              <a:gd name="connsiteX18" fmla="*/ 426333 w 1914334"/>
              <a:gd name="connsiteY18" fmla="*/ 2891702 h 2986134"/>
              <a:gd name="connsiteX19" fmla="*/ 207913 w 1914334"/>
              <a:gd name="connsiteY19" fmla="*/ 2986134 h 2986134"/>
              <a:gd name="connsiteX20" fmla="*/ 38108 w 1914334"/>
              <a:gd name="connsiteY20" fmla="*/ 2352917 h 2986134"/>
              <a:gd name="connsiteX21" fmla="*/ 2226 w 1914334"/>
              <a:gd name="connsiteY21" fmla="*/ 1730425 h 2986134"/>
              <a:gd name="connsiteX22" fmla="*/ 66957 w 1914334"/>
              <a:gd name="connsiteY22" fmla="*/ 904785 h 2986134"/>
              <a:gd name="connsiteX23" fmla="*/ 239428 w 1914334"/>
              <a:gd name="connsiteY23" fmla="*/ 433148 h 2986134"/>
              <a:gd name="connsiteX24" fmla="*/ 404935 w 1914334"/>
              <a:gd name="connsiteY24" fmla="*/ 172515 h 2986134"/>
              <a:gd name="connsiteX25" fmla="*/ 573786 w 1914334"/>
              <a:gd name="connsiteY25" fmla="*/ 0 h 2986134"/>
              <a:gd name="connsiteX26" fmla="*/ 693008 w 1914334"/>
              <a:gd name="connsiteY26" fmla="*/ 332056 h 2986134"/>
              <a:gd name="connsiteX27" fmla="*/ 685894 w 1914334"/>
              <a:gd name="connsiteY27" fmla="*/ 678085 h 2986134"/>
              <a:gd name="connsiteX28" fmla="*/ 508792 w 1914334"/>
              <a:gd name="connsiteY28" fmla="*/ 1005788 h 2986134"/>
              <a:gd name="connsiteX29" fmla="*/ 511266 w 1914334"/>
              <a:gd name="connsiteY29" fmla="*/ 1049853 h 2986134"/>
              <a:gd name="connsiteX30" fmla="*/ 930004 w 1914334"/>
              <a:gd name="connsiteY30" fmla="*/ 813397 h 2986134"/>
              <a:gd name="connsiteX31" fmla="*/ 1422398 w 1914334"/>
              <a:gd name="connsiteY31" fmla="*/ 701311 h 2986134"/>
              <a:gd name="connsiteX32" fmla="*/ 1435000 w 1914334"/>
              <a:gd name="connsiteY32" fmla="*/ 708401 h 2986134"/>
              <a:gd name="connsiteX0" fmla="*/ 1435000 w 1914334"/>
              <a:gd name="connsiteY0" fmla="*/ 708401 h 2986134"/>
              <a:gd name="connsiteX1" fmla="*/ 1372407 w 1914334"/>
              <a:gd name="connsiteY1" fmla="*/ 919813 h 2986134"/>
              <a:gd name="connsiteX2" fmla="*/ 1151204 w 1914334"/>
              <a:gd name="connsiteY2" fmla="*/ 1213129 h 2986134"/>
              <a:gd name="connsiteX3" fmla="*/ 870323 w 1914334"/>
              <a:gd name="connsiteY3" fmla="*/ 1450576 h 2986134"/>
              <a:gd name="connsiteX4" fmla="*/ 413435 w 1914334"/>
              <a:gd name="connsiteY4" fmla="*/ 1645822 h 2986134"/>
              <a:gd name="connsiteX5" fmla="*/ 544953 w 1914334"/>
              <a:gd name="connsiteY5" fmla="*/ 1655250 h 2986134"/>
              <a:gd name="connsiteX6" fmla="*/ 1236024 w 1914334"/>
              <a:gd name="connsiteY6" fmla="*/ 1655250 h 2986134"/>
              <a:gd name="connsiteX7" fmla="*/ 1636116 w 1914334"/>
              <a:gd name="connsiteY7" fmla="*/ 1749816 h 2986134"/>
              <a:gd name="connsiteX8" fmla="*/ 1893405 w 1914334"/>
              <a:gd name="connsiteY8" fmla="*/ 1866208 h 2986134"/>
              <a:gd name="connsiteX9" fmla="*/ 1867279 w 1914334"/>
              <a:gd name="connsiteY9" fmla="*/ 1943962 h 2986134"/>
              <a:gd name="connsiteX10" fmla="*/ 1614292 w 1914334"/>
              <a:gd name="connsiteY10" fmla="*/ 2106263 h 2986134"/>
              <a:gd name="connsiteX11" fmla="*/ 1214200 w 1914334"/>
              <a:gd name="connsiteY11" fmla="*/ 2208104 h 2986134"/>
              <a:gd name="connsiteX12" fmla="*/ 896885 w 1914334"/>
              <a:gd name="connsiteY12" fmla="*/ 2195250 h 2986134"/>
              <a:gd name="connsiteX13" fmla="*/ 539793 w 1914334"/>
              <a:gd name="connsiteY13" fmla="*/ 2089164 h 2986134"/>
              <a:gd name="connsiteX14" fmla="*/ 282999 w 1914334"/>
              <a:gd name="connsiteY14" fmla="*/ 1949541 h 2986134"/>
              <a:gd name="connsiteX15" fmla="*/ 253272 w 1914334"/>
              <a:gd name="connsiteY15" fmla="*/ 2002232 h 2986134"/>
              <a:gd name="connsiteX16" fmla="*/ 302234 w 1914334"/>
              <a:gd name="connsiteY16" fmla="*/ 2395326 h 2986134"/>
              <a:gd name="connsiteX17" fmla="*/ 387549 w 1914334"/>
              <a:gd name="connsiteY17" fmla="*/ 2772335 h 2986134"/>
              <a:gd name="connsiteX18" fmla="*/ 426333 w 1914334"/>
              <a:gd name="connsiteY18" fmla="*/ 2891702 h 2986134"/>
              <a:gd name="connsiteX19" fmla="*/ 207913 w 1914334"/>
              <a:gd name="connsiteY19" fmla="*/ 2986134 h 2986134"/>
              <a:gd name="connsiteX20" fmla="*/ 38108 w 1914334"/>
              <a:gd name="connsiteY20" fmla="*/ 2352917 h 2986134"/>
              <a:gd name="connsiteX21" fmla="*/ 2226 w 1914334"/>
              <a:gd name="connsiteY21" fmla="*/ 1730425 h 2986134"/>
              <a:gd name="connsiteX22" fmla="*/ 66957 w 1914334"/>
              <a:gd name="connsiteY22" fmla="*/ 904785 h 2986134"/>
              <a:gd name="connsiteX23" fmla="*/ 239428 w 1914334"/>
              <a:gd name="connsiteY23" fmla="*/ 433148 h 2986134"/>
              <a:gd name="connsiteX24" fmla="*/ 404935 w 1914334"/>
              <a:gd name="connsiteY24" fmla="*/ 172515 h 2986134"/>
              <a:gd name="connsiteX25" fmla="*/ 573786 w 1914334"/>
              <a:gd name="connsiteY25" fmla="*/ 0 h 2986134"/>
              <a:gd name="connsiteX26" fmla="*/ 693008 w 1914334"/>
              <a:gd name="connsiteY26" fmla="*/ 332056 h 2986134"/>
              <a:gd name="connsiteX27" fmla="*/ 685894 w 1914334"/>
              <a:gd name="connsiteY27" fmla="*/ 678085 h 2986134"/>
              <a:gd name="connsiteX28" fmla="*/ 508792 w 1914334"/>
              <a:gd name="connsiteY28" fmla="*/ 1005788 h 2986134"/>
              <a:gd name="connsiteX29" fmla="*/ 511266 w 1914334"/>
              <a:gd name="connsiteY29" fmla="*/ 1049853 h 2986134"/>
              <a:gd name="connsiteX30" fmla="*/ 930004 w 1914334"/>
              <a:gd name="connsiteY30" fmla="*/ 813397 h 2986134"/>
              <a:gd name="connsiteX31" fmla="*/ 1422398 w 1914334"/>
              <a:gd name="connsiteY31" fmla="*/ 701311 h 2986134"/>
              <a:gd name="connsiteX32" fmla="*/ 1435000 w 1914334"/>
              <a:gd name="connsiteY32" fmla="*/ 708401 h 2986134"/>
              <a:gd name="connsiteX0" fmla="*/ 1435000 w 1914334"/>
              <a:gd name="connsiteY0" fmla="*/ 708401 h 2986134"/>
              <a:gd name="connsiteX1" fmla="*/ 1372407 w 1914334"/>
              <a:gd name="connsiteY1" fmla="*/ 919813 h 2986134"/>
              <a:gd name="connsiteX2" fmla="*/ 1151204 w 1914334"/>
              <a:gd name="connsiteY2" fmla="*/ 1213129 h 2986134"/>
              <a:gd name="connsiteX3" fmla="*/ 870323 w 1914334"/>
              <a:gd name="connsiteY3" fmla="*/ 1450576 h 2986134"/>
              <a:gd name="connsiteX4" fmla="*/ 413435 w 1914334"/>
              <a:gd name="connsiteY4" fmla="*/ 1645822 h 2986134"/>
              <a:gd name="connsiteX5" fmla="*/ 544953 w 1914334"/>
              <a:gd name="connsiteY5" fmla="*/ 1655250 h 2986134"/>
              <a:gd name="connsiteX6" fmla="*/ 1236024 w 1914334"/>
              <a:gd name="connsiteY6" fmla="*/ 1655250 h 2986134"/>
              <a:gd name="connsiteX7" fmla="*/ 1636116 w 1914334"/>
              <a:gd name="connsiteY7" fmla="*/ 1749816 h 2986134"/>
              <a:gd name="connsiteX8" fmla="*/ 1893405 w 1914334"/>
              <a:gd name="connsiteY8" fmla="*/ 1866208 h 2986134"/>
              <a:gd name="connsiteX9" fmla="*/ 1867279 w 1914334"/>
              <a:gd name="connsiteY9" fmla="*/ 1943962 h 2986134"/>
              <a:gd name="connsiteX10" fmla="*/ 1614292 w 1914334"/>
              <a:gd name="connsiteY10" fmla="*/ 2106263 h 2986134"/>
              <a:gd name="connsiteX11" fmla="*/ 1214200 w 1914334"/>
              <a:gd name="connsiteY11" fmla="*/ 2208104 h 2986134"/>
              <a:gd name="connsiteX12" fmla="*/ 896885 w 1914334"/>
              <a:gd name="connsiteY12" fmla="*/ 2195250 h 2986134"/>
              <a:gd name="connsiteX13" fmla="*/ 539793 w 1914334"/>
              <a:gd name="connsiteY13" fmla="*/ 2089164 h 2986134"/>
              <a:gd name="connsiteX14" fmla="*/ 282999 w 1914334"/>
              <a:gd name="connsiteY14" fmla="*/ 1949541 h 2986134"/>
              <a:gd name="connsiteX15" fmla="*/ 253272 w 1914334"/>
              <a:gd name="connsiteY15" fmla="*/ 2002232 h 2986134"/>
              <a:gd name="connsiteX16" fmla="*/ 302234 w 1914334"/>
              <a:gd name="connsiteY16" fmla="*/ 2395326 h 2986134"/>
              <a:gd name="connsiteX17" fmla="*/ 387549 w 1914334"/>
              <a:gd name="connsiteY17" fmla="*/ 2772335 h 2986134"/>
              <a:gd name="connsiteX18" fmla="*/ 426333 w 1914334"/>
              <a:gd name="connsiteY18" fmla="*/ 2891702 h 2986134"/>
              <a:gd name="connsiteX19" fmla="*/ 207913 w 1914334"/>
              <a:gd name="connsiteY19" fmla="*/ 2986134 h 2986134"/>
              <a:gd name="connsiteX20" fmla="*/ 38108 w 1914334"/>
              <a:gd name="connsiteY20" fmla="*/ 2352917 h 2986134"/>
              <a:gd name="connsiteX21" fmla="*/ 2226 w 1914334"/>
              <a:gd name="connsiteY21" fmla="*/ 1730425 h 2986134"/>
              <a:gd name="connsiteX22" fmla="*/ 66957 w 1914334"/>
              <a:gd name="connsiteY22" fmla="*/ 904785 h 2986134"/>
              <a:gd name="connsiteX23" fmla="*/ 239428 w 1914334"/>
              <a:gd name="connsiteY23" fmla="*/ 433148 h 2986134"/>
              <a:gd name="connsiteX24" fmla="*/ 404935 w 1914334"/>
              <a:gd name="connsiteY24" fmla="*/ 172515 h 2986134"/>
              <a:gd name="connsiteX25" fmla="*/ 573786 w 1914334"/>
              <a:gd name="connsiteY25" fmla="*/ 0 h 2986134"/>
              <a:gd name="connsiteX26" fmla="*/ 693008 w 1914334"/>
              <a:gd name="connsiteY26" fmla="*/ 332056 h 2986134"/>
              <a:gd name="connsiteX27" fmla="*/ 685894 w 1914334"/>
              <a:gd name="connsiteY27" fmla="*/ 678085 h 2986134"/>
              <a:gd name="connsiteX28" fmla="*/ 508792 w 1914334"/>
              <a:gd name="connsiteY28" fmla="*/ 1005788 h 2986134"/>
              <a:gd name="connsiteX29" fmla="*/ 511266 w 1914334"/>
              <a:gd name="connsiteY29" fmla="*/ 1049853 h 2986134"/>
              <a:gd name="connsiteX30" fmla="*/ 930004 w 1914334"/>
              <a:gd name="connsiteY30" fmla="*/ 813397 h 2986134"/>
              <a:gd name="connsiteX31" fmla="*/ 1422398 w 1914334"/>
              <a:gd name="connsiteY31" fmla="*/ 701311 h 2986134"/>
              <a:gd name="connsiteX32" fmla="*/ 1435000 w 1914334"/>
              <a:gd name="connsiteY32" fmla="*/ 708401 h 2986134"/>
              <a:gd name="connsiteX0" fmla="*/ 1435000 w 1914334"/>
              <a:gd name="connsiteY0" fmla="*/ 708401 h 2986134"/>
              <a:gd name="connsiteX1" fmla="*/ 1372407 w 1914334"/>
              <a:gd name="connsiteY1" fmla="*/ 919813 h 2986134"/>
              <a:gd name="connsiteX2" fmla="*/ 1151204 w 1914334"/>
              <a:gd name="connsiteY2" fmla="*/ 1213129 h 2986134"/>
              <a:gd name="connsiteX3" fmla="*/ 870323 w 1914334"/>
              <a:gd name="connsiteY3" fmla="*/ 1450576 h 2986134"/>
              <a:gd name="connsiteX4" fmla="*/ 413435 w 1914334"/>
              <a:gd name="connsiteY4" fmla="*/ 1645822 h 2986134"/>
              <a:gd name="connsiteX5" fmla="*/ 698410 w 1914334"/>
              <a:gd name="connsiteY5" fmla="*/ 1653421 h 2986134"/>
              <a:gd name="connsiteX6" fmla="*/ 1236024 w 1914334"/>
              <a:gd name="connsiteY6" fmla="*/ 1655250 h 2986134"/>
              <a:gd name="connsiteX7" fmla="*/ 1636116 w 1914334"/>
              <a:gd name="connsiteY7" fmla="*/ 1749816 h 2986134"/>
              <a:gd name="connsiteX8" fmla="*/ 1893405 w 1914334"/>
              <a:gd name="connsiteY8" fmla="*/ 1866208 h 2986134"/>
              <a:gd name="connsiteX9" fmla="*/ 1867279 w 1914334"/>
              <a:gd name="connsiteY9" fmla="*/ 1943962 h 2986134"/>
              <a:gd name="connsiteX10" fmla="*/ 1614292 w 1914334"/>
              <a:gd name="connsiteY10" fmla="*/ 2106263 h 2986134"/>
              <a:gd name="connsiteX11" fmla="*/ 1214200 w 1914334"/>
              <a:gd name="connsiteY11" fmla="*/ 2208104 h 2986134"/>
              <a:gd name="connsiteX12" fmla="*/ 896885 w 1914334"/>
              <a:gd name="connsiteY12" fmla="*/ 2195250 h 2986134"/>
              <a:gd name="connsiteX13" fmla="*/ 539793 w 1914334"/>
              <a:gd name="connsiteY13" fmla="*/ 2089164 h 2986134"/>
              <a:gd name="connsiteX14" fmla="*/ 282999 w 1914334"/>
              <a:gd name="connsiteY14" fmla="*/ 1949541 h 2986134"/>
              <a:gd name="connsiteX15" fmla="*/ 253272 w 1914334"/>
              <a:gd name="connsiteY15" fmla="*/ 2002232 h 2986134"/>
              <a:gd name="connsiteX16" fmla="*/ 302234 w 1914334"/>
              <a:gd name="connsiteY16" fmla="*/ 2395326 h 2986134"/>
              <a:gd name="connsiteX17" fmla="*/ 387549 w 1914334"/>
              <a:gd name="connsiteY17" fmla="*/ 2772335 h 2986134"/>
              <a:gd name="connsiteX18" fmla="*/ 426333 w 1914334"/>
              <a:gd name="connsiteY18" fmla="*/ 2891702 h 2986134"/>
              <a:gd name="connsiteX19" fmla="*/ 207913 w 1914334"/>
              <a:gd name="connsiteY19" fmla="*/ 2986134 h 2986134"/>
              <a:gd name="connsiteX20" fmla="*/ 38108 w 1914334"/>
              <a:gd name="connsiteY20" fmla="*/ 2352917 h 2986134"/>
              <a:gd name="connsiteX21" fmla="*/ 2226 w 1914334"/>
              <a:gd name="connsiteY21" fmla="*/ 1730425 h 2986134"/>
              <a:gd name="connsiteX22" fmla="*/ 66957 w 1914334"/>
              <a:gd name="connsiteY22" fmla="*/ 904785 h 2986134"/>
              <a:gd name="connsiteX23" fmla="*/ 239428 w 1914334"/>
              <a:gd name="connsiteY23" fmla="*/ 433148 h 2986134"/>
              <a:gd name="connsiteX24" fmla="*/ 404935 w 1914334"/>
              <a:gd name="connsiteY24" fmla="*/ 172515 h 2986134"/>
              <a:gd name="connsiteX25" fmla="*/ 573786 w 1914334"/>
              <a:gd name="connsiteY25" fmla="*/ 0 h 2986134"/>
              <a:gd name="connsiteX26" fmla="*/ 693008 w 1914334"/>
              <a:gd name="connsiteY26" fmla="*/ 332056 h 2986134"/>
              <a:gd name="connsiteX27" fmla="*/ 685894 w 1914334"/>
              <a:gd name="connsiteY27" fmla="*/ 678085 h 2986134"/>
              <a:gd name="connsiteX28" fmla="*/ 508792 w 1914334"/>
              <a:gd name="connsiteY28" fmla="*/ 1005788 h 2986134"/>
              <a:gd name="connsiteX29" fmla="*/ 511266 w 1914334"/>
              <a:gd name="connsiteY29" fmla="*/ 1049853 h 2986134"/>
              <a:gd name="connsiteX30" fmla="*/ 930004 w 1914334"/>
              <a:gd name="connsiteY30" fmla="*/ 813397 h 2986134"/>
              <a:gd name="connsiteX31" fmla="*/ 1422398 w 1914334"/>
              <a:gd name="connsiteY31" fmla="*/ 701311 h 2986134"/>
              <a:gd name="connsiteX32" fmla="*/ 1435000 w 1914334"/>
              <a:gd name="connsiteY32" fmla="*/ 708401 h 2986134"/>
              <a:gd name="connsiteX0" fmla="*/ 1435000 w 1914334"/>
              <a:gd name="connsiteY0" fmla="*/ 708401 h 2986134"/>
              <a:gd name="connsiteX1" fmla="*/ 1372407 w 1914334"/>
              <a:gd name="connsiteY1" fmla="*/ 919813 h 2986134"/>
              <a:gd name="connsiteX2" fmla="*/ 1151204 w 1914334"/>
              <a:gd name="connsiteY2" fmla="*/ 1213129 h 2986134"/>
              <a:gd name="connsiteX3" fmla="*/ 870323 w 1914334"/>
              <a:gd name="connsiteY3" fmla="*/ 1450576 h 2986134"/>
              <a:gd name="connsiteX4" fmla="*/ 528062 w 1914334"/>
              <a:gd name="connsiteY4" fmla="*/ 1632245 h 2986134"/>
              <a:gd name="connsiteX5" fmla="*/ 698410 w 1914334"/>
              <a:gd name="connsiteY5" fmla="*/ 1653421 h 2986134"/>
              <a:gd name="connsiteX6" fmla="*/ 1236024 w 1914334"/>
              <a:gd name="connsiteY6" fmla="*/ 1655250 h 2986134"/>
              <a:gd name="connsiteX7" fmla="*/ 1636116 w 1914334"/>
              <a:gd name="connsiteY7" fmla="*/ 1749816 h 2986134"/>
              <a:gd name="connsiteX8" fmla="*/ 1893405 w 1914334"/>
              <a:gd name="connsiteY8" fmla="*/ 1866208 h 2986134"/>
              <a:gd name="connsiteX9" fmla="*/ 1867279 w 1914334"/>
              <a:gd name="connsiteY9" fmla="*/ 1943962 h 2986134"/>
              <a:gd name="connsiteX10" fmla="*/ 1614292 w 1914334"/>
              <a:gd name="connsiteY10" fmla="*/ 2106263 h 2986134"/>
              <a:gd name="connsiteX11" fmla="*/ 1214200 w 1914334"/>
              <a:gd name="connsiteY11" fmla="*/ 2208104 h 2986134"/>
              <a:gd name="connsiteX12" fmla="*/ 896885 w 1914334"/>
              <a:gd name="connsiteY12" fmla="*/ 2195250 h 2986134"/>
              <a:gd name="connsiteX13" fmla="*/ 539793 w 1914334"/>
              <a:gd name="connsiteY13" fmla="*/ 2089164 h 2986134"/>
              <a:gd name="connsiteX14" fmla="*/ 282999 w 1914334"/>
              <a:gd name="connsiteY14" fmla="*/ 1949541 h 2986134"/>
              <a:gd name="connsiteX15" fmla="*/ 253272 w 1914334"/>
              <a:gd name="connsiteY15" fmla="*/ 2002232 h 2986134"/>
              <a:gd name="connsiteX16" fmla="*/ 302234 w 1914334"/>
              <a:gd name="connsiteY16" fmla="*/ 2395326 h 2986134"/>
              <a:gd name="connsiteX17" fmla="*/ 387549 w 1914334"/>
              <a:gd name="connsiteY17" fmla="*/ 2772335 h 2986134"/>
              <a:gd name="connsiteX18" fmla="*/ 426333 w 1914334"/>
              <a:gd name="connsiteY18" fmla="*/ 2891702 h 2986134"/>
              <a:gd name="connsiteX19" fmla="*/ 207913 w 1914334"/>
              <a:gd name="connsiteY19" fmla="*/ 2986134 h 2986134"/>
              <a:gd name="connsiteX20" fmla="*/ 38108 w 1914334"/>
              <a:gd name="connsiteY20" fmla="*/ 2352917 h 2986134"/>
              <a:gd name="connsiteX21" fmla="*/ 2226 w 1914334"/>
              <a:gd name="connsiteY21" fmla="*/ 1730425 h 2986134"/>
              <a:gd name="connsiteX22" fmla="*/ 66957 w 1914334"/>
              <a:gd name="connsiteY22" fmla="*/ 904785 h 2986134"/>
              <a:gd name="connsiteX23" fmla="*/ 239428 w 1914334"/>
              <a:gd name="connsiteY23" fmla="*/ 433148 h 2986134"/>
              <a:gd name="connsiteX24" fmla="*/ 404935 w 1914334"/>
              <a:gd name="connsiteY24" fmla="*/ 172515 h 2986134"/>
              <a:gd name="connsiteX25" fmla="*/ 573786 w 1914334"/>
              <a:gd name="connsiteY25" fmla="*/ 0 h 2986134"/>
              <a:gd name="connsiteX26" fmla="*/ 693008 w 1914334"/>
              <a:gd name="connsiteY26" fmla="*/ 332056 h 2986134"/>
              <a:gd name="connsiteX27" fmla="*/ 685894 w 1914334"/>
              <a:gd name="connsiteY27" fmla="*/ 678085 h 2986134"/>
              <a:gd name="connsiteX28" fmla="*/ 508792 w 1914334"/>
              <a:gd name="connsiteY28" fmla="*/ 1005788 h 2986134"/>
              <a:gd name="connsiteX29" fmla="*/ 511266 w 1914334"/>
              <a:gd name="connsiteY29" fmla="*/ 1049853 h 2986134"/>
              <a:gd name="connsiteX30" fmla="*/ 930004 w 1914334"/>
              <a:gd name="connsiteY30" fmla="*/ 813397 h 2986134"/>
              <a:gd name="connsiteX31" fmla="*/ 1422398 w 1914334"/>
              <a:gd name="connsiteY31" fmla="*/ 701311 h 2986134"/>
              <a:gd name="connsiteX32" fmla="*/ 1435000 w 1914334"/>
              <a:gd name="connsiteY32" fmla="*/ 708401 h 2986134"/>
              <a:gd name="connsiteX0" fmla="*/ 1435000 w 1914334"/>
              <a:gd name="connsiteY0" fmla="*/ 708401 h 2986134"/>
              <a:gd name="connsiteX1" fmla="*/ 1372407 w 1914334"/>
              <a:gd name="connsiteY1" fmla="*/ 919813 h 2986134"/>
              <a:gd name="connsiteX2" fmla="*/ 1151204 w 1914334"/>
              <a:gd name="connsiteY2" fmla="*/ 1213129 h 2986134"/>
              <a:gd name="connsiteX3" fmla="*/ 870323 w 1914334"/>
              <a:gd name="connsiteY3" fmla="*/ 1450576 h 2986134"/>
              <a:gd name="connsiteX4" fmla="*/ 528062 w 1914334"/>
              <a:gd name="connsiteY4" fmla="*/ 1632245 h 2986134"/>
              <a:gd name="connsiteX5" fmla="*/ 698410 w 1914334"/>
              <a:gd name="connsiteY5" fmla="*/ 1653421 h 2986134"/>
              <a:gd name="connsiteX6" fmla="*/ 1236024 w 1914334"/>
              <a:gd name="connsiteY6" fmla="*/ 1655250 h 2986134"/>
              <a:gd name="connsiteX7" fmla="*/ 1636116 w 1914334"/>
              <a:gd name="connsiteY7" fmla="*/ 1749816 h 2986134"/>
              <a:gd name="connsiteX8" fmla="*/ 1893405 w 1914334"/>
              <a:gd name="connsiteY8" fmla="*/ 1866208 h 2986134"/>
              <a:gd name="connsiteX9" fmla="*/ 1867279 w 1914334"/>
              <a:gd name="connsiteY9" fmla="*/ 1943962 h 2986134"/>
              <a:gd name="connsiteX10" fmla="*/ 1614292 w 1914334"/>
              <a:gd name="connsiteY10" fmla="*/ 2106263 h 2986134"/>
              <a:gd name="connsiteX11" fmla="*/ 1214200 w 1914334"/>
              <a:gd name="connsiteY11" fmla="*/ 2208104 h 2986134"/>
              <a:gd name="connsiteX12" fmla="*/ 896885 w 1914334"/>
              <a:gd name="connsiteY12" fmla="*/ 2195250 h 2986134"/>
              <a:gd name="connsiteX13" fmla="*/ 539793 w 1914334"/>
              <a:gd name="connsiteY13" fmla="*/ 2089164 h 2986134"/>
              <a:gd name="connsiteX14" fmla="*/ 282999 w 1914334"/>
              <a:gd name="connsiteY14" fmla="*/ 1949541 h 2986134"/>
              <a:gd name="connsiteX15" fmla="*/ 253272 w 1914334"/>
              <a:gd name="connsiteY15" fmla="*/ 2002232 h 2986134"/>
              <a:gd name="connsiteX16" fmla="*/ 302234 w 1914334"/>
              <a:gd name="connsiteY16" fmla="*/ 2395326 h 2986134"/>
              <a:gd name="connsiteX17" fmla="*/ 387549 w 1914334"/>
              <a:gd name="connsiteY17" fmla="*/ 2772335 h 2986134"/>
              <a:gd name="connsiteX18" fmla="*/ 426333 w 1914334"/>
              <a:gd name="connsiteY18" fmla="*/ 2891702 h 2986134"/>
              <a:gd name="connsiteX19" fmla="*/ 207913 w 1914334"/>
              <a:gd name="connsiteY19" fmla="*/ 2986134 h 2986134"/>
              <a:gd name="connsiteX20" fmla="*/ 38108 w 1914334"/>
              <a:gd name="connsiteY20" fmla="*/ 2352917 h 2986134"/>
              <a:gd name="connsiteX21" fmla="*/ 2226 w 1914334"/>
              <a:gd name="connsiteY21" fmla="*/ 1730425 h 2986134"/>
              <a:gd name="connsiteX22" fmla="*/ 66957 w 1914334"/>
              <a:gd name="connsiteY22" fmla="*/ 904785 h 2986134"/>
              <a:gd name="connsiteX23" fmla="*/ 239428 w 1914334"/>
              <a:gd name="connsiteY23" fmla="*/ 433148 h 2986134"/>
              <a:gd name="connsiteX24" fmla="*/ 404935 w 1914334"/>
              <a:gd name="connsiteY24" fmla="*/ 172515 h 2986134"/>
              <a:gd name="connsiteX25" fmla="*/ 573786 w 1914334"/>
              <a:gd name="connsiteY25" fmla="*/ 0 h 2986134"/>
              <a:gd name="connsiteX26" fmla="*/ 693008 w 1914334"/>
              <a:gd name="connsiteY26" fmla="*/ 332056 h 2986134"/>
              <a:gd name="connsiteX27" fmla="*/ 685894 w 1914334"/>
              <a:gd name="connsiteY27" fmla="*/ 678085 h 2986134"/>
              <a:gd name="connsiteX28" fmla="*/ 508792 w 1914334"/>
              <a:gd name="connsiteY28" fmla="*/ 1005788 h 2986134"/>
              <a:gd name="connsiteX29" fmla="*/ 511266 w 1914334"/>
              <a:gd name="connsiteY29" fmla="*/ 1049853 h 2986134"/>
              <a:gd name="connsiteX30" fmla="*/ 930004 w 1914334"/>
              <a:gd name="connsiteY30" fmla="*/ 813397 h 2986134"/>
              <a:gd name="connsiteX31" fmla="*/ 1422398 w 1914334"/>
              <a:gd name="connsiteY31" fmla="*/ 701311 h 2986134"/>
              <a:gd name="connsiteX32" fmla="*/ 1435000 w 1914334"/>
              <a:gd name="connsiteY32" fmla="*/ 708401 h 2986134"/>
              <a:gd name="connsiteX0" fmla="*/ 1469659 w 1948993"/>
              <a:gd name="connsiteY0" fmla="*/ 708401 h 2986134"/>
              <a:gd name="connsiteX1" fmla="*/ 1407066 w 1948993"/>
              <a:gd name="connsiteY1" fmla="*/ 919813 h 2986134"/>
              <a:gd name="connsiteX2" fmla="*/ 1185863 w 1948993"/>
              <a:gd name="connsiteY2" fmla="*/ 1213129 h 2986134"/>
              <a:gd name="connsiteX3" fmla="*/ 904982 w 1948993"/>
              <a:gd name="connsiteY3" fmla="*/ 1450576 h 2986134"/>
              <a:gd name="connsiteX4" fmla="*/ 562721 w 1948993"/>
              <a:gd name="connsiteY4" fmla="*/ 1632245 h 2986134"/>
              <a:gd name="connsiteX5" fmla="*/ 733069 w 1948993"/>
              <a:gd name="connsiteY5" fmla="*/ 1653421 h 2986134"/>
              <a:gd name="connsiteX6" fmla="*/ 1270683 w 1948993"/>
              <a:gd name="connsiteY6" fmla="*/ 1655250 h 2986134"/>
              <a:gd name="connsiteX7" fmla="*/ 1670775 w 1948993"/>
              <a:gd name="connsiteY7" fmla="*/ 1749816 h 2986134"/>
              <a:gd name="connsiteX8" fmla="*/ 1928064 w 1948993"/>
              <a:gd name="connsiteY8" fmla="*/ 1866208 h 2986134"/>
              <a:gd name="connsiteX9" fmla="*/ 1901938 w 1948993"/>
              <a:gd name="connsiteY9" fmla="*/ 1943962 h 2986134"/>
              <a:gd name="connsiteX10" fmla="*/ 1648951 w 1948993"/>
              <a:gd name="connsiteY10" fmla="*/ 2106263 h 2986134"/>
              <a:gd name="connsiteX11" fmla="*/ 1248859 w 1948993"/>
              <a:gd name="connsiteY11" fmla="*/ 2208104 h 2986134"/>
              <a:gd name="connsiteX12" fmla="*/ 931544 w 1948993"/>
              <a:gd name="connsiteY12" fmla="*/ 2195250 h 2986134"/>
              <a:gd name="connsiteX13" fmla="*/ 574452 w 1948993"/>
              <a:gd name="connsiteY13" fmla="*/ 2089164 h 2986134"/>
              <a:gd name="connsiteX14" fmla="*/ 317658 w 1948993"/>
              <a:gd name="connsiteY14" fmla="*/ 1949541 h 2986134"/>
              <a:gd name="connsiteX15" fmla="*/ 287931 w 1948993"/>
              <a:gd name="connsiteY15" fmla="*/ 2002232 h 2986134"/>
              <a:gd name="connsiteX16" fmla="*/ 336893 w 1948993"/>
              <a:gd name="connsiteY16" fmla="*/ 2395326 h 2986134"/>
              <a:gd name="connsiteX17" fmla="*/ 422208 w 1948993"/>
              <a:gd name="connsiteY17" fmla="*/ 2772335 h 2986134"/>
              <a:gd name="connsiteX18" fmla="*/ 460992 w 1948993"/>
              <a:gd name="connsiteY18" fmla="*/ 2891702 h 2986134"/>
              <a:gd name="connsiteX19" fmla="*/ 242572 w 1948993"/>
              <a:gd name="connsiteY19" fmla="*/ 2986134 h 2986134"/>
              <a:gd name="connsiteX20" fmla="*/ 72767 w 1948993"/>
              <a:gd name="connsiteY20" fmla="*/ 2352917 h 2986134"/>
              <a:gd name="connsiteX21" fmla="*/ 142 w 1948993"/>
              <a:gd name="connsiteY21" fmla="*/ 1734338 h 2986134"/>
              <a:gd name="connsiteX22" fmla="*/ 101616 w 1948993"/>
              <a:gd name="connsiteY22" fmla="*/ 904785 h 2986134"/>
              <a:gd name="connsiteX23" fmla="*/ 274087 w 1948993"/>
              <a:gd name="connsiteY23" fmla="*/ 433148 h 2986134"/>
              <a:gd name="connsiteX24" fmla="*/ 439594 w 1948993"/>
              <a:gd name="connsiteY24" fmla="*/ 172515 h 2986134"/>
              <a:gd name="connsiteX25" fmla="*/ 608445 w 1948993"/>
              <a:gd name="connsiteY25" fmla="*/ 0 h 2986134"/>
              <a:gd name="connsiteX26" fmla="*/ 727667 w 1948993"/>
              <a:gd name="connsiteY26" fmla="*/ 332056 h 2986134"/>
              <a:gd name="connsiteX27" fmla="*/ 720553 w 1948993"/>
              <a:gd name="connsiteY27" fmla="*/ 678085 h 2986134"/>
              <a:gd name="connsiteX28" fmla="*/ 543451 w 1948993"/>
              <a:gd name="connsiteY28" fmla="*/ 1005788 h 2986134"/>
              <a:gd name="connsiteX29" fmla="*/ 545925 w 1948993"/>
              <a:gd name="connsiteY29" fmla="*/ 1049853 h 2986134"/>
              <a:gd name="connsiteX30" fmla="*/ 964663 w 1948993"/>
              <a:gd name="connsiteY30" fmla="*/ 813397 h 2986134"/>
              <a:gd name="connsiteX31" fmla="*/ 1457057 w 1948993"/>
              <a:gd name="connsiteY31" fmla="*/ 701311 h 2986134"/>
              <a:gd name="connsiteX32" fmla="*/ 1469659 w 1948993"/>
              <a:gd name="connsiteY32" fmla="*/ 708401 h 2986134"/>
              <a:gd name="connsiteX0" fmla="*/ 1478361 w 1957695"/>
              <a:gd name="connsiteY0" fmla="*/ 708401 h 2986134"/>
              <a:gd name="connsiteX1" fmla="*/ 1415768 w 1957695"/>
              <a:gd name="connsiteY1" fmla="*/ 919813 h 2986134"/>
              <a:gd name="connsiteX2" fmla="*/ 1194565 w 1957695"/>
              <a:gd name="connsiteY2" fmla="*/ 1213129 h 2986134"/>
              <a:gd name="connsiteX3" fmla="*/ 913684 w 1957695"/>
              <a:gd name="connsiteY3" fmla="*/ 1450576 h 2986134"/>
              <a:gd name="connsiteX4" fmla="*/ 571423 w 1957695"/>
              <a:gd name="connsiteY4" fmla="*/ 1632245 h 2986134"/>
              <a:gd name="connsiteX5" fmla="*/ 741771 w 1957695"/>
              <a:gd name="connsiteY5" fmla="*/ 1653421 h 2986134"/>
              <a:gd name="connsiteX6" fmla="*/ 1279385 w 1957695"/>
              <a:gd name="connsiteY6" fmla="*/ 1655250 h 2986134"/>
              <a:gd name="connsiteX7" fmla="*/ 1679477 w 1957695"/>
              <a:gd name="connsiteY7" fmla="*/ 1749816 h 2986134"/>
              <a:gd name="connsiteX8" fmla="*/ 1936766 w 1957695"/>
              <a:gd name="connsiteY8" fmla="*/ 1866208 h 2986134"/>
              <a:gd name="connsiteX9" fmla="*/ 1910640 w 1957695"/>
              <a:gd name="connsiteY9" fmla="*/ 1943962 h 2986134"/>
              <a:gd name="connsiteX10" fmla="*/ 1657653 w 1957695"/>
              <a:gd name="connsiteY10" fmla="*/ 2106263 h 2986134"/>
              <a:gd name="connsiteX11" fmla="*/ 1257561 w 1957695"/>
              <a:gd name="connsiteY11" fmla="*/ 2208104 h 2986134"/>
              <a:gd name="connsiteX12" fmla="*/ 940246 w 1957695"/>
              <a:gd name="connsiteY12" fmla="*/ 2195250 h 2986134"/>
              <a:gd name="connsiteX13" fmla="*/ 583154 w 1957695"/>
              <a:gd name="connsiteY13" fmla="*/ 2089164 h 2986134"/>
              <a:gd name="connsiteX14" fmla="*/ 326360 w 1957695"/>
              <a:gd name="connsiteY14" fmla="*/ 1949541 h 2986134"/>
              <a:gd name="connsiteX15" fmla="*/ 296633 w 1957695"/>
              <a:gd name="connsiteY15" fmla="*/ 2002232 h 2986134"/>
              <a:gd name="connsiteX16" fmla="*/ 345595 w 1957695"/>
              <a:gd name="connsiteY16" fmla="*/ 2395326 h 2986134"/>
              <a:gd name="connsiteX17" fmla="*/ 430910 w 1957695"/>
              <a:gd name="connsiteY17" fmla="*/ 2772335 h 2986134"/>
              <a:gd name="connsiteX18" fmla="*/ 469694 w 1957695"/>
              <a:gd name="connsiteY18" fmla="*/ 2891702 h 2986134"/>
              <a:gd name="connsiteX19" fmla="*/ 251274 w 1957695"/>
              <a:gd name="connsiteY19" fmla="*/ 2986134 h 2986134"/>
              <a:gd name="connsiteX20" fmla="*/ 81469 w 1957695"/>
              <a:gd name="connsiteY20" fmla="*/ 2352917 h 2986134"/>
              <a:gd name="connsiteX21" fmla="*/ 119 w 1957695"/>
              <a:gd name="connsiteY21" fmla="*/ 1728351 h 2986134"/>
              <a:gd name="connsiteX22" fmla="*/ 110318 w 1957695"/>
              <a:gd name="connsiteY22" fmla="*/ 904785 h 2986134"/>
              <a:gd name="connsiteX23" fmla="*/ 282789 w 1957695"/>
              <a:gd name="connsiteY23" fmla="*/ 433148 h 2986134"/>
              <a:gd name="connsiteX24" fmla="*/ 448296 w 1957695"/>
              <a:gd name="connsiteY24" fmla="*/ 172515 h 2986134"/>
              <a:gd name="connsiteX25" fmla="*/ 617147 w 1957695"/>
              <a:gd name="connsiteY25" fmla="*/ 0 h 2986134"/>
              <a:gd name="connsiteX26" fmla="*/ 736369 w 1957695"/>
              <a:gd name="connsiteY26" fmla="*/ 332056 h 2986134"/>
              <a:gd name="connsiteX27" fmla="*/ 729255 w 1957695"/>
              <a:gd name="connsiteY27" fmla="*/ 678085 h 2986134"/>
              <a:gd name="connsiteX28" fmla="*/ 552153 w 1957695"/>
              <a:gd name="connsiteY28" fmla="*/ 1005788 h 2986134"/>
              <a:gd name="connsiteX29" fmla="*/ 554627 w 1957695"/>
              <a:gd name="connsiteY29" fmla="*/ 1049853 h 2986134"/>
              <a:gd name="connsiteX30" fmla="*/ 973365 w 1957695"/>
              <a:gd name="connsiteY30" fmla="*/ 813397 h 2986134"/>
              <a:gd name="connsiteX31" fmla="*/ 1465759 w 1957695"/>
              <a:gd name="connsiteY31" fmla="*/ 701311 h 2986134"/>
              <a:gd name="connsiteX32" fmla="*/ 1478361 w 1957695"/>
              <a:gd name="connsiteY32" fmla="*/ 708401 h 2986134"/>
              <a:gd name="connsiteX0" fmla="*/ 1478428 w 1957762"/>
              <a:gd name="connsiteY0" fmla="*/ 708401 h 2986134"/>
              <a:gd name="connsiteX1" fmla="*/ 1415835 w 1957762"/>
              <a:gd name="connsiteY1" fmla="*/ 919813 h 2986134"/>
              <a:gd name="connsiteX2" fmla="*/ 1194632 w 1957762"/>
              <a:gd name="connsiteY2" fmla="*/ 1213129 h 2986134"/>
              <a:gd name="connsiteX3" fmla="*/ 913751 w 1957762"/>
              <a:gd name="connsiteY3" fmla="*/ 1450576 h 2986134"/>
              <a:gd name="connsiteX4" fmla="*/ 571490 w 1957762"/>
              <a:gd name="connsiteY4" fmla="*/ 1632245 h 2986134"/>
              <a:gd name="connsiteX5" fmla="*/ 741838 w 1957762"/>
              <a:gd name="connsiteY5" fmla="*/ 1653421 h 2986134"/>
              <a:gd name="connsiteX6" fmla="*/ 1279452 w 1957762"/>
              <a:gd name="connsiteY6" fmla="*/ 1655250 h 2986134"/>
              <a:gd name="connsiteX7" fmla="*/ 1679544 w 1957762"/>
              <a:gd name="connsiteY7" fmla="*/ 1749816 h 2986134"/>
              <a:gd name="connsiteX8" fmla="*/ 1936833 w 1957762"/>
              <a:gd name="connsiteY8" fmla="*/ 1866208 h 2986134"/>
              <a:gd name="connsiteX9" fmla="*/ 1910707 w 1957762"/>
              <a:gd name="connsiteY9" fmla="*/ 1943962 h 2986134"/>
              <a:gd name="connsiteX10" fmla="*/ 1657720 w 1957762"/>
              <a:gd name="connsiteY10" fmla="*/ 2106263 h 2986134"/>
              <a:gd name="connsiteX11" fmla="*/ 1257628 w 1957762"/>
              <a:gd name="connsiteY11" fmla="*/ 2208104 h 2986134"/>
              <a:gd name="connsiteX12" fmla="*/ 940313 w 1957762"/>
              <a:gd name="connsiteY12" fmla="*/ 2195250 h 2986134"/>
              <a:gd name="connsiteX13" fmla="*/ 583221 w 1957762"/>
              <a:gd name="connsiteY13" fmla="*/ 2089164 h 2986134"/>
              <a:gd name="connsiteX14" fmla="*/ 326427 w 1957762"/>
              <a:gd name="connsiteY14" fmla="*/ 1949541 h 2986134"/>
              <a:gd name="connsiteX15" fmla="*/ 296700 w 1957762"/>
              <a:gd name="connsiteY15" fmla="*/ 2002232 h 2986134"/>
              <a:gd name="connsiteX16" fmla="*/ 345662 w 1957762"/>
              <a:gd name="connsiteY16" fmla="*/ 2395326 h 2986134"/>
              <a:gd name="connsiteX17" fmla="*/ 430977 w 1957762"/>
              <a:gd name="connsiteY17" fmla="*/ 2772335 h 2986134"/>
              <a:gd name="connsiteX18" fmla="*/ 469761 w 1957762"/>
              <a:gd name="connsiteY18" fmla="*/ 2891702 h 2986134"/>
              <a:gd name="connsiteX19" fmla="*/ 251341 w 1957762"/>
              <a:gd name="connsiteY19" fmla="*/ 2986134 h 2986134"/>
              <a:gd name="connsiteX20" fmla="*/ 65336 w 1957762"/>
              <a:gd name="connsiteY20" fmla="*/ 2357104 h 2986134"/>
              <a:gd name="connsiteX21" fmla="*/ 186 w 1957762"/>
              <a:gd name="connsiteY21" fmla="*/ 1728351 h 2986134"/>
              <a:gd name="connsiteX22" fmla="*/ 110385 w 1957762"/>
              <a:gd name="connsiteY22" fmla="*/ 904785 h 2986134"/>
              <a:gd name="connsiteX23" fmla="*/ 282856 w 1957762"/>
              <a:gd name="connsiteY23" fmla="*/ 433148 h 2986134"/>
              <a:gd name="connsiteX24" fmla="*/ 448363 w 1957762"/>
              <a:gd name="connsiteY24" fmla="*/ 172515 h 2986134"/>
              <a:gd name="connsiteX25" fmla="*/ 617214 w 1957762"/>
              <a:gd name="connsiteY25" fmla="*/ 0 h 2986134"/>
              <a:gd name="connsiteX26" fmla="*/ 736436 w 1957762"/>
              <a:gd name="connsiteY26" fmla="*/ 332056 h 2986134"/>
              <a:gd name="connsiteX27" fmla="*/ 729322 w 1957762"/>
              <a:gd name="connsiteY27" fmla="*/ 678085 h 2986134"/>
              <a:gd name="connsiteX28" fmla="*/ 552220 w 1957762"/>
              <a:gd name="connsiteY28" fmla="*/ 1005788 h 2986134"/>
              <a:gd name="connsiteX29" fmla="*/ 554694 w 1957762"/>
              <a:gd name="connsiteY29" fmla="*/ 1049853 h 2986134"/>
              <a:gd name="connsiteX30" fmla="*/ 973432 w 1957762"/>
              <a:gd name="connsiteY30" fmla="*/ 813397 h 2986134"/>
              <a:gd name="connsiteX31" fmla="*/ 1465826 w 1957762"/>
              <a:gd name="connsiteY31" fmla="*/ 701311 h 2986134"/>
              <a:gd name="connsiteX32" fmla="*/ 1478428 w 1957762"/>
              <a:gd name="connsiteY32" fmla="*/ 708401 h 2986134"/>
              <a:gd name="connsiteX0" fmla="*/ 1478428 w 1957762"/>
              <a:gd name="connsiteY0" fmla="*/ 708401 h 2986134"/>
              <a:gd name="connsiteX1" fmla="*/ 1415835 w 1957762"/>
              <a:gd name="connsiteY1" fmla="*/ 919813 h 2986134"/>
              <a:gd name="connsiteX2" fmla="*/ 1194632 w 1957762"/>
              <a:gd name="connsiteY2" fmla="*/ 1213129 h 2986134"/>
              <a:gd name="connsiteX3" fmla="*/ 913751 w 1957762"/>
              <a:gd name="connsiteY3" fmla="*/ 1450576 h 2986134"/>
              <a:gd name="connsiteX4" fmla="*/ 571490 w 1957762"/>
              <a:gd name="connsiteY4" fmla="*/ 1632245 h 2986134"/>
              <a:gd name="connsiteX5" fmla="*/ 741838 w 1957762"/>
              <a:gd name="connsiteY5" fmla="*/ 1653421 h 2986134"/>
              <a:gd name="connsiteX6" fmla="*/ 1279452 w 1957762"/>
              <a:gd name="connsiteY6" fmla="*/ 1655250 h 2986134"/>
              <a:gd name="connsiteX7" fmla="*/ 1679544 w 1957762"/>
              <a:gd name="connsiteY7" fmla="*/ 1749816 h 2986134"/>
              <a:gd name="connsiteX8" fmla="*/ 1936833 w 1957762"/>
              <a:gd name="connsiteY8" fmla="*/ 1866208 h 2986134"/>
              <a:gd name="connsiteX9" fmla="*/ 1910707 w 1957762"/>
              <a:gd name="connsiteY9" fmla="*/ 1943962 h 2986134"/>
              <a:gd name="connsiteX10" fmla="*/ 1657720 w 1957762"/>
              <a:gd name="connsiteY10" fmla="*/ 2106263 h 2986134"/>
              <a:gd name="connsiteX11" fmla="*/ 1257628 w 1957762"/>
              <a:gd name="connsiteY11" fmla="*/ 2208104 h 2986134"/>
              <a:gd name="connsiteX12" fmla="*/ 940313 w 1957762"/>
              <a:gd name="connsiteY12" fmla="*/ 2195250 h 2986134"/>
              <a:gd name="connsiteX13" fmla="*/ 583221 w 1957762"/>
              <a:gd name="connsiteY13" fmla="*/ 2089164 h 2986134"/>
              <a:gd name="connsiteX14" fmla="*/ 326427 w 1957762"/>
              <a:gd name="connsiteY14" fmla="*/ 1949541 h 2986134"/>
              <a:gd name="connsiteX15" fmla="*/ 296700 w 1957762"/>
              <a:gd name="connsiteY15" fmla="*/ 2002232 h 2986134"/>
              <a:gd name="connsiteX16" fmla="*/ 345662 w 1957762"/>
              <a:gd name="connsiteY16" fmla="*/ 2395326 h 2986134"/>
              <a:gd name="connsiteX17" fmla="*/ 476134 w 1957762"/>
              <a:gd name="connsiteY17" fmla="*/ 2797888 h 2986134"/>
              <a:gd name="connsiteX18" fmla="*/ 469761 w 1957762"/>
              <a:gd name="connsiteY18" fmla="*/ 2891702 h 2986134"/>
              <a:gd name="connsiteX19" fmla="*/ 251341 w 1957762"/>
              <a:gd name="connsiteY19" fmla="*/ 2986134 h 2986134"/>
              <a:gd name="connsiteX20" fmla="*/ 65336 w 1957762"/>
              <a:gd name="connsiteY20" fmla="*/ 2357104 h 2986134"/>
              <a:gd name="connsiteX21" fmla="*/ 186 w 1957762"/>
              <a:gd name="connsiteY21" fmla="*/ 1728351 h 2986134"/>
              <a:gd name="connsiteX22" fmla="*/ 110385 w 1957762"/>
              <a:gd name="connsiteY22" fmla="*/ 904785 h 2986134"/>
              <a:gd name="connsiteX23" fmla="*/ 282856 w 1957762"/>
              <a:gd name="connsiteY23" fmla="*/ 433148 h 2986134"/>
              <a:gd name="connsiteX24" fmla="*/ 448363 w 1957762"/>
              <a:gd name="connsiteY24" fmla="*/ 172515 h 2986134"/>
              <a:gd name="connsiteX25" fmla="*/ 617214 w 1957762"/>
              <a:gd name="connsiteY25" fmla="*/ 0 h 2986134"/>
              <a:gd name="connsiteX26" fmla="*/ 736436 w 1957762"/>
              <a:gd name="connsiteY26" fmla="*/ 332056 h 2986134"/>
              <a:gd name="connsiteX27" fmla="*/ 729322 w 1957762"/>
              <a:gd name="connsiteY27" fmla="*/ 678085 h 2986134"/>
              <a:gd name="connsiteX28" fmla="*/ 552220 w 1957762"/>
              <a:gd name="connsiteY28" fmla="*/ 1005788 h 2986134"/>
              <a:gd name="connsiteX29" fmla="*/ 554694 w 1957762"/>
              <a:gd name="connsiteY29" fmla="*/ 1049853 h 2986134"/>
              <a:gd name="connsiteX30" fmla="*/ 973432 w 1957762"/>
              <a:gd name="connsiteY30" fmla="*/ 813397 h 2986134"/>
              <a:gd name="connsiteX31" fmla="*/ 1465826 w 1957762"/>
              <a:gd name="connsiteY31" fmla="*/ 701311 h 2986134"/>
              <a:gd name="connsiteX32" fmla="*/ 1478428 w 1957762"/>
              <a:gd name="connsiteY32" fmla="*/ 708401 h 2986134"/>
              <a:gd name="connsiteX0" fmla="*/ 1478428 w 1957762"/>
              <a:gd name="connsiteY0" fmla="*/ 708401 h 2986134"/>
              <a:gd name="connsiteX1" fmla="*/ 1415835 w 1957762"/>
              <a:gd name="connsiteY1" fmla="*/ 919813 h 2986134"/>
              <a:gd name="connsiteX2" fmla="*/ 1194632 w 1957762"/>
              <a:gd name="connsiteY2" fmla="*/ 1213129 h 2986134"/>
              <a:gd name="connsiteX3" fmla="*/ 913751 w 1957762"/>
              <a:gd name="connsiteY3" fmla="*/ 1450576 h 2986134"/>
              <a:gd name="connsiteX4" fmla="*/ 571490 w 1957762"/>
              <a:gd name="connsiteY4" fmla="*/ 1632245 h 2986134"/>
              <a:gd name="connsiteX5" fmla="*/ 741838 w 1957762"/>
              <a:gd name="connsiteY5" fmla="*/ 1653421 h 2986134"/>
              <a:gd name="connsiteX6" fmla="*/ 1279452 w 1957762"/>
              <a:gd name="connsiteY6" fmla="*/ 1655250 h 2986134"/>
              <a:gd name="connsiteX7" fmla="*/ 1679544 w 1957762"/>
              <a:gd name="connsiteY7" fmla="*/ 1749816 h 2986134"/>
              <a:gd name="connsiteX8" fmla="*/ 1936833 w 1957762"/>
              <a:gd name="connsiteY8" fmla="*/ 1866208 h 2986134"/>
              <a:gd name="connsiteX9" fmla="*/ 1910707 w 1957762"/>
              <a:gd name="connsiteY9" fmla="*/ 1943962 h 2986134"/>
              <a:gd name="connsiteX10" fmla="*/ 1657720 w 1957762"/>
              <a:gd name="connsiteY10" fmla="*/ 2106263 h 2986134"/>
              <a:gd name="connsiteX11" fmla="*/ 1257628 w 1957762"/>
              <a:gd name="connsiteY11" fmla="*/ 2208104 h 2986134"/>
              <a:gd name="connsiteX12" fmla="*/ 940313 w 1957762"/>
              <a:gd name="connsiteY12" fmla="*/ 2195250 h 2986134"/>
              <a:gd name="connsiteX13" fmla="*/ 583221 w 1957762"/>
              <a:gd name="connsiteY13" fmla="*/ 2089164 h 2986134"/>
              <a:gd name="connsiteX14" fmla="*/ 326427 w 1957762"/>
              <a:gd name="connsiteY14" fmla="*/ 1949541 h 2986134"/>
              <a:gd name="connsiteX15" fmla="*/ 296700 w 1957762"/>
              <a:gd name="connsiteY15" fmla="*/ 2002232 h 2986134"/>
              <a:gd name="connsiteX16" fmla="*/ 363154 w 1957762"/>
              <a:gd name="connsiteY16" fmla="*/ 2404366 h 2986134"/>
              <a:gd name="connsiteX17" fmla="*/ 476134 w 1957762"/>
              <a:gd name="connsiteY17" fmla="*/ 2797888 h 2986134"/>
              <a:gd name="connsiteX18" fmla="*/ 469761 w 1957762"/>
              <a:gd name="connsiteY18" fmla="*/ 2891702 h 2986134"/>
              <a:gd name="connsiteX19" fmla="*/ 251341 w 1957762"/>
              <a:gd name="connsiteY19" fmla="*/ 2986134 h 2986134"/>
              <a:gd name="connsiteX20" fmla="*/ 65336 w 1957762"/>
              <a:gd name="connsiteY20" fmla="*/ 2357104 h 2986134"/>
              <a:gd name="connsiteX21" fmla="*/ 186 w 1957762"/>
              <a:gd name="connsiteY21" fmla="*/ 1728351 h 2986134"/>
              <a:gd name="connsiteX22" fmla="*/ 110385 w 1957762"/>
              <a:gd name="connsiteY22" fmla="*/ 904785 h 2986134"/>
              <a:gd name="connsiteX23" fmla="*/ 282856 w 1957762"/>
              <a:gd name="connsiteY23" fmla="*/ 433148 h 2986134"/>
              <a:gd name="connsiteX24" fmla="*/ 448363 w 1957762"/>
              <a:gd name="connsiteY24" fmla="*/ 172515 h 2986134"/>
              <a:gd name="connsiteX25" fmla="*/ 617214 w 1957762"/>
              <a:gd name="connsiteY25" fmla="*/ 0 h 2986134"/>
              <a:gd name="connsiteX26" fmla="*/ 736436 w 1957762"/>
              <a:gd name="connsiteY26" fmla="*/ 332056 h 2986134"/>
              <a:gd name="connsiteX27" fmla="*/ 729322 w 1957762"/>
              <a:gd name="connsiteY27" fmla="*/ 678085 h 2986134"/>
              <a:gd name="connsiteX28" fmla="*/ 552220 w 1957762"/>
              <a:gd name="connsiteY28" fmla="*/ 1005788 h 2986134"/>
              <a:gd name="connsiteX29" fmla="*/ 554694 w 1957762"/>
              <a:gd name="connsiteY29" fmla="*/ 1049853 h 2986134"/>
              <a:gd name="connsiteX30" fmla="*/ 973432 w 1957762"/>
              <a:gd name="connsiteY30" fmla="*/ 813397 h 2986134"/>
              <a:gd name="connsiteX31" fmla="*/ 1465826 w 1957762"/>
              <a:gd name="connsiteY31" fmla="*/ 701311 h 2986134"/>
              <a:gd name="connsiteX32" fmla="*/ 1478428 w 1957762"/>
              <a:gd name="connsiteY32" fmla="*/ 708401 h 2986134"/>
              <a:gd name="connsiteX0" fmla="*/ 1478428 w 1957762"/>
              <a:gd name="connsiteY0" fmla="*/ 708401 h 2986134"/>
              <a:gd name="connsiteX1" fmla="*/ 1415835 w 1957762"/>
              <a:gd name="connsiteY1" fmla="*/ 919813 h 2986134"/>
              <a:gd name="connsiteX2" fmla="*/ 1194632 w 1957762"/>
              <a:gd name="connsiteY2" fmla="*/ 1213129 h 2986134"/>
              <a:gd name="connsiteX3" fmla="*/ 913751 w 1957762"/>
              <a:gd name="connsiteY3" fmla="*/ 1450576 h 2986134"/>
              <a:gd name="connsiteX4" fmla="*/ 571490 w 1957762"/>
              <a:gd name="connsiteY4" fmla="*/ 1632245 h 2986134"/>
              <a:gd name="connsiteX5" fmla="*/ 741838 w 1957762"/>
              <a:gd name="connsiteY5" fmla="*/ 1653421 h 2986134"/>
              <a:gd name="connsiteX6" fmla="*/ 1279452 w 1957762"/>
              <a:gd name="connsiteY6" fmla="*/ 1655250 h 2986134"/>
              <a:gd name="connsiteX7" fmla="*/ 1679544 w 1957762"/>
              <a:gd name="connsiteY7" fmla="*/ 1749816 h 2986134"/>
              <a:gd name="connsiteX8" fmla="*/ 1936833 w 1957762"/>
              <a:gd name="connsiteY8" fmla="*/ 1866208 h 2986134"/>
              <a:gd name="connsiteX9" fmla="*/ 1910707 w 1957762"/>
              <a:gd name="connsiteY9" fmla="*/ 1943962 h 2986134"/>
              <a:gd name="connsiteX10" fmla="*/ 1657720 w 1957762"/>
              <a:gd name="connsiteY10" fmla="*/ 2106263 h 2986134"/>
              <a:gd name="connsiteX11" fmla="*/ 1257628 w 1957762"/>
              <a:gd name="connsiteY11" fmla="*/ 2208104 h 2986134"/>
              <a:gd name="connsiteX12" fmla="*/ 940313 w 1957762"/>
              <a:gd name="connsiteY12" fmla="*/ 2195250 h 2986134"/>
              <a:gd name="connsiteX13" fmla="*/ 583221 w 1957762"/>
              <a:gd name="connsiteY13" fmla="*/ 2089164 h 2986134"/>
              <a:gd name="connsiteX14" fmla="*/ 326427 w 1957762"/>
              <a:gd name="connsiteY14" fmla="*/ 1949541 h 2986134"/>
              <a:gd name="connsiteX15" fmla="*/ 296700 w 1957762"/>
              <a:gd name="connsiteY15" fmla="*/ 2002232 h 2986134"/>
              <a:gd name="connsiteX16" fmla="*/ 363154 w 1957762"/>
              <a:gd name="connsiteY16" fmla="*/ 2404366 h 2986134"/>
              <a:gd name="connsiteX17" fmla="*/ 476134 w 1957762"/>
              <a:gd name="connsiteY17" fmla="*/ 2797888 h 2986134"/>
              <a:gd name="connsiteX18" fmla="*/ 469761 w 1957762"/>
              <a:gd name="connsiteY18" fmla="*/ 2891702 h 2986134"/>
              <a:gd name="connsiteX19" fmla="*/ 251341 w 1957762"/>
              <a:gd name="connsiteY19" fmla="*/ 2986134 h 2986134"/>
              <a:gd name="connsiteX20" fmla="*/ 65336 w 1957762"/>
              <a:gd name="connsiteY20" fmla="*/ 2357104 h 2986134"/>
              <a:gd name="connsiteX21" fmla="*/ 186 w 1957762"/>
              <a:gd name="connsiteY21" fmla="*/ 1728351 h 2986134"/>
              <a:gd name="connsiteX22" fmla="*/ 282856 w 1957762"/>
              <a:gd name="connsiteY22" fmla="*/ 433148 h 2986134"/>
              <a:gd name="connsiteX23" fmla="*/ 448363 w 1957762"/>
              <a:gd name="connsiteY23" fmla="*/ 172515 h 2986134"/>
              <a:gd name="connsiteX24" fmla="*/ 617214 w 1957762"/>
              <a:gd name="connsiteY24" fmla="*/ 0 h 2986134"/>
              <a:gd name="connsiteX25" fmla="*/ 736436 w 1957762"/>
              <a:gd name="connsiteY25" fmla="*/ 332056 h 2986134"/>
              <a:gd name="connsiteX26" fmla="*/ 729322 w 1957762"/>
              <a:gd name="connsiteY26" fmla="*/ 678085 h 2986134"/>
              <a:gd name="connsiteX27" fmla="*/ 552220 w 1957762"/>
              <a:gd name="connsiteY27" fmla="*/ 1005788 h 2986134"/>
              <a:gd name="connsiteX28" fmla="*/ 554694 w 1957762"/>
              <a:gd name="connsiteY28" fmla="*/ 1049853 h 2986134"/>
              <a:gd name="connsiteX29" fmla="*/ 973432 w 1957762"/>
              <a:gd name="connsiteY29" fmla="*/ 813397 h 2986134"/>
              <a:gd name="connsiteX30" fmla="*/ 1465826 w 1957762"/>
              <a:gd name="connsiteY30" fmla="*/ 701311 h 2986134"/>
              <a:gd name="connsiteX31" fmla="*/ 1478428 w 1957762"/>
              <a:gd name="connsiteY31" fmla="*/ 708401 h 2986134"/>
              <a:gd name="connsiteX0" fmla="*/ 1478428 w 1957762"/>
              <a:gd name="connsiteY0" fmla="*/ 708401 h 2986134"/>
              <a:gd name="connsiteX1" fmla="*/ 1415835 w 1957762"/>
              <a:gd name="connsiteY1" fmla="*/ 919813 h 2986134"/>
              <a:gd name="connsiteX2" fmla="*/ 1194632 w 1957762"/>
              <a:gd name="connsiteY2" fmla="*/ 1213129 h 2986134"/>
              <a:gd name="connsiteX3" fmla="*/ 913751 w 1957762"/>
              <a:gd name="connsiteY3" fmla="*/ 1450576 h 2986134"/>
              <a:gd name="connsiteX4" fmla="*/ 571490 w 1957762"/>
              <a:gd name="connsiteY4" fmla="*/ 1632245 h 2986134"/>
              <a:gd name="connsiteX5" fmla="*/ 741838 w 1957762"/>
              <a:gd name="connsiteY5" fmla="*/ 1653421 h 2986134"/>
              <a:gd name="connsiteX6" fmla="*/ 1279452 w 1957762"/>
              <a:gd name="connsiteY6" fmla="*/ 1655250 h 2986134"/>
              <a:gd name="connsiteX7" fmla="*/ 1679544 w 1957762"/>
              <a:gd name="connsiteY7" fmla="*/ 1749816 h 2986134"/>
              <a:gd name="connsiteX8" fmla="*/ 1936833 w 1957762"/>
              <a:gd name="connsiteY8" fmla="*/ 1866208 h 2986134"/>
              <a:gd name="connsiteX9" fmla="*/ 1910707 w 1957762"/>
              <a:gd name="connsiteY9" fmla="*/ 1943962 h 2986134"/>
              <a:gd name="connsiteX10" fmla="*/ 1657720 w 1957762"/>
              <a:gd name="connsiteY10" fmla="*/ 2106263 h 2986134"/>
              <a:gd name="connsiteX11" fmla="*/ 1257628 w 1957762"/>
              <a:gd name="connsiteY11" fmla="*/ 2208104 h 2986134"/>
              <a:gd name="connsiteX12" fmla="*/ 940313 w 1957762"/>
              <a:gd name="connsiteY12" fmla="*/ 2195250 h 2986134"/>
              <a:gd name="connsiteX13" fmla="*/ 583221 w 1957762"/>
              <a:gd name="connsiteY13" fmla="*/ 2089164 h 2986134"/>
              <a:gd name="connsiteX14" fmla="*/ 326427 w 1957762"/>
              <a:gd name="connsiteY14" fmla="*/ 1949541 h 2986134"/>
              <a:gd name="connsiteX15" fmla="*/ 296700 w 1957762"/>
              <a:gd name="connsiteY15" fmla="*/ 2002232 h 2986134"/>
              <a:gd name="connsiteX16" fmla="*/ 363154 w 1957762"/>
              <a:gd name="connsiteY16" fmla="*/ 2404366 h 2986134"/>
              <a:gd name="connsiteX17" fmla="*/ 476134 w 1957762"/>
              <a:gd name="connsiteY17" fmla="*/ 2797888 h 2986134"/>
              <a:gd name="connsiteX18" fmla="*/ 469761 w 1957762"/>
              <a:gd name="connsiteY18" fmla="*/ 2891702 h 2986134"/>
              <a:gd name="connsiteX19" fmla="*/ 251341 w 1957762"/>
              <a:gd name="connsiteY19" fmla="*/ 2986134 h 2986134"/>
              <a:gd name="connsiteX20" fmla="*/ 65336 w 1957762"/>
              <a:gd name="connsiteY20" fmla="*/ 2357104 h 2986134"/>
              <a:gd name="connsiteX21" fmla="*/ 186 w 1957762"/>
              <a:gd name="connsiteY21" fmla="*/ 1728351 h 2986134"/>
              <a:gd name="connsiteX22" fmla="*/ 206473 w 1957762"/>
              <a:gd name="connsiteY22" fmla="*/ 548072 h 2986134"/>
              <a:gd name="connsiteX23" fmla="*/ 448363 w 1957762"/>
              <a:gd name="connsiteY23" fmla="*/ 172515 h 2986134"/>
              <a:gd name="connsiteX24" fmla="*/ 617214 w 1957762"/>
              <a:gd name="connsiteY24" fmla="*/ 0 h 2986134"/>
              <a:gd name="connsiteX25" fmla="*/ 736436 w 1957762"/>
              <a:gd name="connsiteY25" fmla="*/ 332056 h 2986134"/>
              <a:gd name="connsiteX26" fmla="*/ 729322 w 1957762"/>
              <a:gd name="connsiteY26" fmla="*/ 678085 h 2986134"/>
              <a:gd name="connsiteX27" fmla="*/ 552220 w 1957762"/>
              <a:gd name="connsiteY27" fmla="*/ 1005788 h 2986134"/>
              <a:gd name="connsiteX28" fmla="*/ 554694 w 1957762"/>
              <a:gd name="connsiteY28" fmla="*/ 1049853 h 2986134"/>
              <a:gd name="connsiteX29" fmla="*/ 973432 w 1957762"/>
              <a:gd name="connsiteY29" fmla="*/ 813397 h 2986134"/>
              <a:gd name="connsiteX30" fmla="*/ 1465826 w 1957762"/>
              <a:gd name="connsiteY30" fmla="*/ 701311 h 2986134"/>
              <a:gd name="connsiteX31" fmla="*/ 1478428 w 1957762"/>
              <a:gd name="connsiteY31" fmla="*/ 708401 h 2986134"/>
              <a:gd name="connsiteX0" fmla="*/ 1478428 w 1957762"/>
              <a:gd name="connsiteY0" fmla="*/ 708401 h 2986134"/>
              <a:gd name="connsiteX1" fmla="*/ 1415835 w 1957762"/>
              <a:gd name="connsiteY1" fmla="*/ 919813 h 2986134"/>
              <a:gd name="connsiteX2" fmla="*/ 1194632 w 1957762"/>
              <a:gd name="connsiteY2" fmla="*/ 1213129 h 2986134"/>
              <a:gd name="connsiteX3" fmla="*/ 913751 w 1957762"/>
              <a:gd name="connsiteY3" fmla="*/ 1450576 h 2986134"/>
              <a:gd name="connsiteX4" fmla="*/ 571490 w 1957762"/>
              <a:gd name="connsiteY4" fmla="*/ 1632245 h 2986134"/>
              <a:gd name="connsiteX5" fmla="*/ 741838 w 1957762"/>
              <a:gd name="connsiteY5" fmla="*/ 1653421 h 2986134"/>
              <a:gd name="connsiteX6" fmla="*/ 1279452 w 1957762"/>
              <a:gd name="connsiteY6" fmla="*/ 1655250 h 2986134"/>
              <a:gd name="connsiteX7" fmla="*/ 1679544 w 1957762"/>
              <a:gd name="connsiteY7" fmla="*/ 1749816 h 2986134"/>
              <a:gd name="connsiteX8" fmla="*/ 1936833 w 1957762"/>
              <a:gd name="connsiteY8" fmla="*/ 1866208 h 2986134"/>
              <a:gd name="connsiteX9" fmla="*/ 1910707 w 1957762"/>
              <a:gd name="connsiteY9" fmla="*/ 1943962 h 2986134"/>
              <a:gd name="connsiteX10" fmla="*/ 1657720 w 1957762"/>
              <a:gd name="connsiteY10" fmla="*/ 2106263 h 2986134"/>
              <a:gd name="connsiteX11" fmla="*/ 1257628 w 1957762"/>
              <a:gd name="connsiteY11" fmla="*/ 2208104 h 2986134"/>
              <a:gd name="connsiteX12" fmla="*/ 940313 w 1957762"/>
              <a:gd name="connsiteY12" fmla="*/ 2195250 h 2986134"/>
              <a:gd name="connsiteX13" fmla="*/ 583221 w 1957762"/>
              <a:gd name="connsiteY13" fmla="*/ 2089164 h 2986134"/>
              <a:gd name="connsiteX14" fmla="*/ 326427 w 1957762"/>
              <a:gd name="connsiteY14" fmla="*/ 1949541 h 2986134"/>
              <a:gd name="connsiteX15" fmla="*/ 296700 w 1957762"/>
              <a:gd name="connsiteY15" fmla="*/ 2002232 h 2986134"/>
              <a:gd name="connsiteX16" fmla="*/ 363154 w 1957762"/>
              <a:gd name="connsiteY16" fmla="*/ 2404366 h 2986134"/>
              <a:gd name="connsiteX17" fmla="*/ 476134 w 1957762"/>
              <a:gd name="connsiteY17" fmla="*/ 2797888 h 2986134"/>
              <a:gd name="connsiteX18" fmla="*/ 469761 w 1957762"/>
              <a:gd name="connsiteY18" fmla="*/ 2891702 h 2986134"/>
              <a:gd name="connsiteX19" fmla="*/ 251341 w 1957762"/>
              <a:gd name="connsiteY19" fmla="*/ 2986134 h 2986134"/>
              <a:gd name="connsiteX20" fmla="*/ 65336 w 1957762"/>
              <a:gd name="connsiteY20" fmla="*/ 2357104 h 2986134"/>
              <a:gd name="connsiteX21" fmla="*/ 186 w 1957762"/>
              <a:gd name="connsiteY21" fmla="*/ 1728351 h 2986134"/>
              <a:gd name="connsiteX22" fmla="*/ 153686 w 1957762"/>
              <a:gd name="connsiteY22" fmla="*/ 654505 h 2986134"/>
              <a:gd name="connsiteX23" fmla="*/ 448363 w 1957762"/>
              <a:gd name="connsiteY23" fmla="*/ 172515 h 2986134"/>
              <a:gd name="connsiteX24" fmla="*/ 617214 w 1957762"/>
              <a:gd name="connsiteY24" fmla="*/ 0 h 2986134"/>
              <a:gd name="connsiteX25" fmla="*/ 736436 w 1957762"/>
              <a:gd name="connsiteY25" fmla="*/ 332056 h 2986134"/>
              <a:gd name="connsiteX26" fmla="*/ 729322 w 1957762"/>
              <a:gd name="connsiteY26" fmla="*/ 678085 h 2986134"/>
              <a:gd name="connsiteX27" fmla="*/ 552220 w 1957762"/>
              <a:gd name="connsiteY27" fmla="*/ 1005788 h 2986134"/>
              <a:gd name="connsiteX28" fmla="*/ 554694 w 1957762"/>
              <a:gd name="connsiteY28" fmla="*/ 1049853 h 2986134"/>
              <a:gd name="connsiteX29" fmla="*/ 973432 w 1957762"/>
              <a:gd name="connsiteY29" fmla="*/ 813397 h 2986134"/>
              <a:gd name="connsiteX30" fmla="*/ 1465826 w 1957762"/>
              <a:gd name="connsiteY30" fmla="*/ 701311 h 2986134"/>
              <a:gd name="connsiteX31" fmla="*/ 1478428 w 1957762"/>
              <a:gd name="connsiteY31" fmla="*/ 708401 h 2986134"/>
              <a:gd name="connsiteX0" fmla="*/ 1524533 w 2003867"/>
              <a:gd name="connsiteY0" fmla="*/ 708401 h 2986134"/>
              <a:gd name="connsiteX1" fmla="*/ 1461940 w 2003867"/>
              <a:gd name="connsiteY1" fmla="*/ 919813 h 2986134"/>
              <a:gd name="connsiteX2" fmla="*/ 1240737 w 2003867"/>
              <a:gd name="connsiteY2" fmla="*/ 1213129 h 2986134"/>
              <a:gd name="connsiteX3" fmla="*/ 959856 w 2003867"/>
              <a:gd name="connsiteY3" fmla="*/ 1450576 h 2986134"/>
              <a:gd name="connsiteX4" fmla="*/ 617595 w 2003867"/>
              <a:gd name="connsiteY4" fmla="*/ 1632245 h 2986134"/>
              <a:gd name="connsiteX5" fmla="*/ 787943 w 2003867"/>
              <a:gd name="connsiteY5" fmla="*/ 1653421 h 2986134"/>
              <a:gd name="connsiteX6" fmla="*/ 1325557 w 2003867"/>
              <a:gd name="connsiteY6" fmla="*/ 1655250 h 2986134"/>
              <a:gd name="connsiteX7" fmla="*/ 1725649 w 2003867"/>
              <a:gd name="connsiteY7" fmla="*/ 1749816 h 2986134"/>
              <a:gd name="connsiteX8" fmla="*/ 1982938 w 2003867"/>
              <a:gd name="connsiteY8" fmla="*/ 1866208 h 2986134"/>
              <a:gd name="connsiteX9" fmla="*/ 1956812 w 2003867"/>
              <a:gd name="connsiteY9" fmla="*/ 1943962 h 2986134"/>
              <a:gd name="connsiteX10" fmla="*/ 1703825 w 2003867"/>
              <a:gd name="connsiteY10" fmla="*/ 2106263 h 2986134"/>
              <a:gd name="connsiteX11" fmla="*/ 1303733 w 2003867"/>
              <a:gd name="connsiteY11" fmla="*/ 2208104 h 2986134"/>
              <a:gd name="connsiteX12" fmla="*/ 986418 w 2003867"/>
              <a:gd name="connsiteY12" fmla="*/ 2195250 h 2986134"/>
              <a:gd name="connsiteX13" fmla="*/ 629326 w 2003867"/>
              <a:gd name="connsiteY13" fmla="*/ 2089164 h 2986134"/>
              <a:gd name="connsiteX14" fmla="*/ 372532 w 2003867"/>
              <a:gd name="connsiteY14" fmla="*/ 1949541 h 2986134"/>
              <a:gd name="connsiteX15" fmla="*/ 342805 w 2003867"/>
              <a:gd name="connsiteY15" fmla="*/ 2002232 h 2986134"/>
              <a:gd name="connsiteX16" fmla="*/ 409259 w 2003867"/>
              <a:gd name="connsiteY16" fmla="*/ 2404366 h 2986134"/>
              <a:gd name="connsiteX17" fmla="*/ 522239 w 2003867"/>
              <a:gd name="connsiteY17" fmla="*/ 2797888 h 2986134"/>
              <a:gd name="connsiteX18" fmla="*/ 515866 w 2003867"/>
              <a:gd name="connsiteY18" fmla="*/ 2891702 h 2986134"/>
              <a:gd name="connsiteX19" fmla="*/ 297446 w 2003867"/>
              <a:gd name="connsiteY19" fmla="*/ 2986134 h 2986134"/>
              <a:gd name="connsiteX20" fmla="*/ 111441 w 2003867"/>
              <a:gd name="connsiteY20" fmla="*/ 2357104 h 2986134"/>
              <a:gd name="connsiteX21" fmla="*/ 79 w 2003867"/>
              <a:gd name="connsiteY21" fmla="*/ 1671964 h 2986134"/>
              <a:gd name="connsiteX22" fmla="*/ 199791 w 2003867"/>
              <a:gd name="connsiteY22" fmla="*/ 654505 h 2986134"/>
              <a:gd name="connsiteX23" fmla="*/ 494468 w 2003867"/>
              <a:gd name="connsiteY23" fmla="*/ 172515 h 2986134"/>
              <a:gd name="connsiteX24" fmla="*/ 663319 w 2003867"/>
              <a:gd name="connsiteY24" fmla="*/ 0 h 2986134"/>
              <a:gd name="connsiteX25" fmla="*/ 782541 w 2003867"/>
              <a:gd name="connsiteY25" fmla="*/ 332056 h 2986134"/>
              <a:gd name="connsiteX26" fmla="*/ 775427 w 2003867"/>
              <a:gd name="connsiteY26" fmla="*/ 678085 h 2986134"/>
              <a:gd name="connsiteX27" fmla="*/ 598325 w 2003867"/>
              <a:gd name="connsiteY27" fmla="*/ 1005788 h 2986134"/>
              <a:gd name="connsiteX28" fmla="*/ 600799 w 2003867"/>
              <a:gd name="connsiteY28" fmla="*/ 1049853 h 2986134"/>
              <a:gd name="connsiteX29" fmla="*/ 1019537 w 2003867"/>
              <a:gd name="connsiteY29" fmla="*/ 813397 h 2986134"/>
              <a:gd name="connsiteX30" fmla="*/ 1511931 w 2003867"/>
              <a:gd name="connsiteY30" fmla="*/ 701311 h 2986134"/>
              <a:gd name="connsiteX31" fmla="*/ 1524533 w 2003867"/>
              <a:gd name="connsiteY31" fmla="*/ 708401 h 2986134"/>
              <a:gd name="connsiteX0" fmla="*/ 1524533 w 2003867"/>
              <a:gd name="connsiteY0" fmla="*/ 708401 h 2986134"/>
              <a:gd name="connsiteX1" fmla="*/ 1461940 w 2003867"/>
              <a:gd name="connsiteY1" fmla="*/ 919813 h 2986134"/>
              <a:gd name="connsiteX2" fmla="*/ 1240737 w 2003867"/>
              <a:gd name="connsiteY2" fmla="*/ 1213129 h 2986134"/>
              <a:gd name="connsiteX3" fmla="*/ 959856 w 2003867"/>
              <a:gd name="connsiteY3" fmla="*/ 1450576 h 2986134"/>
              <a:gd name="connsiteX4" fmla="*/ 617595 w 2003867"/>
              <a:gd name="connsiteY4" fmla="*/ 1632245 h 2986134"/>
              <a:gd name="connsiteX5" fmla="*/ 787943 w 2003867"/>
              <a:gd name="connsiteY5" fmla="*/ 1653421 h 2986134"/>
              <a:gd name="connsiteX6" fmla="*/ 1325557 w 2003867"/>
              <a:gd name="connsiteY6" fmla="*/ 1655250 h 2986134"/>
              <a:gd name="connsiteX7" fmla="*/ 1725649 w 2003867"/>
              <a:gd name="connsiteY7" fmla="*/ 1749816 h 2986134"/>
              <a:gd name="connsiteX8" fmla="*/ 1982938 w 2003867"/>
              <a:gd name="connsiteY8" fmla="*/ 1866208 h 2986134"/>
              <a:gd name="connsiteX9" fmla="*/ 1956812 w 2003867"/>
              <a:gd name="connsiteY9" fmla="*/ 1943962 h 2986134"/>
              <a:gd name="connsiteX10" fmla="*/ 1703825 w 2003867"/>
              <a:gd name="connsiteY10" fmla="*/ 2106263 h 2986134"/>
              <a:gd name="connsiteX11" fmla="*/ 1303733 w 2003867"/>
              <a:gd name="connsiteY11" fmla="*/ 2208104 h 2986134"/>
              <a:gd name="connsiteX12" fmla="*/ 986418 w 2003867"/>
              <a:gd name="connsiteY12" fmla="*/ 2195250 h 2986134"/>
              <a:gd name="connsiteX13" fmla="*/ 629326 w 2003867"/>
              <a:gd name="connsiteY13" fmla="*/ 2089164 h 2986134"/>
              <a:gd name="connsiteX14" fmla="*/ 372532 w 2003867"/>
              <a:gd name="connsiteY14" fmla="*/ 1949541 h 2986134"/>
              <a:gd name="connsiteX15" fmla="*/ 342805 w 2003867"/>
              <a:gd name="connsiteY15" fmla="*/ 2002232 h 2986134"/>
              <a:gd name="connsiteX16" fmla="*/ 409259 w 2003867"/>
              <a:gd name="connsiteY16" fmla="*/ 2404366 h 2986134"/>
              <a:gd name="connsiteX17" fmla="*/ 522239 w 2003867"/>
              <a:gd name="connsiteY17" fmla="*/ 2797888 h 2986134"/>
              <a:gd name="connsiteX18" fmla="*/ 515866 w 2003867"/>
              <a:gd name="connsiteY18" fmla="*/ 2891702 h 2986134"/>
              <a:gd name="connsiteX19" fmla="*/ 297446 w 2003867"/>
              <a:gd name="connsiteY19" fmla="*/ 2986134 h 2986134"/>
              <a:gd name="connsiteX20" fmla="*/ 111441 w 2003867"/>
              <a:gd name="connsiteY20" fmla="*/ 2357104 h 2986134"/>
              <a:gd name="connsiteX21" fmla="*/ 79 w 2003867"/>
              <a:gd name="connsiteY21" fmla="*/ 1671964 h 2986134"/>
              <a:gd name="connsiteX22" fmla="*/ 199791 w 2003867"/>
              <a:gd name="connsiteY22" fmla="*/ 654505 h 2986134"/>
              <a:gd name="connsiteX23" fmla="*/ 494468 w 2003867"/>
              <a:gd name="connsiteY23" fmla="*/ 172515 h 2986134"/>
              <a:gd name="connsiteX24" fmla="*/ 663319 w 2003867"/>
              <a:gd name="connsiteY24" fmla="*/ 0 h 2986134"/>
              <a:gd name="connsiteX25" fmla="*/ 782541 w 2003867"/>
              <a:gd name="connsiteY25" fmla="*/ 332056 h 2986134"/>
              <a:gd name="connsiteX26" fmla="*/ 775427 w 2003867"/>
              <a:gd name="connsiteY26" fmla="*/ 678085 h 2986134"/>
              <a:gd name="connsiteX27" fmla="*/ 598325 w 2003867"/>
              <a:gd name="connsiteY27" fmla="*/ 1005788 h 2986134"/>
              <a:gd name="connsiteX28" fmla="*/ 600799 w 2003867"/>
              <a:gd name="connsiteY28" fmla="*/ 1049853 h 2986134"/>
              <a:gd name="connsiteX29" fmla="*/ 1019537 w 2003867"/>
              <a:gd name="connsiteY29" fmla="*/ 813397 h 2986134"/>
              <a:gd name="connsiteX30" fmla="*/ 1511931 w 2003867"/>
              <a:gd name="connsiteY30" fmla="*/ 701311 h 2986134"/>
              <a:gd name="connsiteX31" fmla="*/ 1524533 w 2003867"/>
              <a:gd name="connsiteY31" fmla="*/ 708401 h 2986134"/>
              <a:gd name="connsiteX0" fmla="*/ 1524533 w 2003867"/>
              <a:gd name="connsiteY0" fmla="*/ 708401 h 2986134"/>
              <a:gd name="connsiteX1" fmla="*/ 1461940 w 2003867"/>
              <a:gd name="connsiteY1" fmla="*/ 919813 h 2986134"/>
              <a:gd name="connsiteX2" fmla="*/ 1240737 w 2003867"/>
              <a:gd name="connsiteY2" fmla="*/ 1213129 h 2986134"/>
              <a:gd name="connsiteX3" fmla="*/ 959856 w 2003867"/>
              <a:gd name="connsiteY3" fmla="*/ 1450576 h 2986134"/>
              <a:gd name="connsiteX4" fmla="*/ 617595 w 2003867"/>
              <a:gd name="connsiteY4" fmla="*/ 1632245 h 2986134"/>
              <a:gd name="connsiteX5" fmla="*/ 787943 w 2003867"/>
              <a:gd name="connsiteY5" fmla="*/ 1653421 h 2986134"/>
              <a:gd name="connsiteX6" fmla="*/ 1325557 w 2003867"/>
              <a:gd name="connsiteY6" fmla="*/ 1655250 h 2986134"/>
              <a:gd name="connsiteX7" fmla="*/ 1725649 w 2003867"/>
              <a:gd name="connsiteY7" fmla="*/ 1749816 h 2986134"/>
              <a:gd name="connsiteX8" fmla="*/ 1982938 w 2003867"/>
              <a:gd name="connsiteY8" fmla="*/ 1866208 h 2986134"/>
              <a:gd name="connsiteX9" fmla="*/ 1956812 w 2003867"/>
              <a:gd name="connsiteY9" fmla="*/ 1943962 h 2986134"/>
              <a:gd name="connsiteX10" fmla="*/ 1703825 w 2003867"/>
              <a:gd name="connsiteY10" fmla="*/ 2106263 h 2986134"/>
              <a:gd name="connsiteX11" fmla="*/ 1303733 w 2003867"/>
              <a:gd name="connsiteY11" fmla="*/ 2208104 h 2986134"/>
              <a:gd name="connsiteX12" fmla="*/ 986418 w 2003867"/>
              <a:gd name="connsiteY12" fmla="*/ 2195250 h 2986134"/>
              <a:gd name="connsiteX13" fmla="*/ 629326 w 2003867"/>
              <a:gd name="connsiteY13" fmla="*/ 2089164 h 2986134"/>
              <a:gd name="connsiteX14" fmla="*/ 372532 w 2003867"/>
              <a:gd name="connsiteY14" fmla="*/ 1949541 h 2986134"/>
              <a:gd name="connsiteX15" fmla="*/ 342805 w 2003867"/>
              <a:gd name="connsiteY15" fmla="*/ 2002232 h 2986134"/>
              <a:gd name="connsiteX16" fmla="*/ 409259 w 2003867"/>
              <a:gd name="connsiteY16" fmla="*/ 2404366 h 2986134"/>
              <a:gd name="connsiteX17" fmla="*/ 522239 w 2003867"/>
              <a:gd name="connsiteY17" fmla="*/ 2797888 h 2986134"/>
              <a:gd name="connsiteX18" fmla="*/ 515866 w 2003867"/>
              <a:gd name="connsiteY18" fmla="*/ 2891702 h 2986134"/>
              <a:gd name="connsiteX19" fmla="*/ 297446 w 2003867"/>
              <a:gd name="connsiteY19" fmla="*/ 2986134 h 2986134"/>
              <a:gd name="connsiteX20" fmla="*/ 111441 w 2003867"/>
              <a:gd name="connsiteY20" fmla="*/ 2357104 h 2986134"/>
              <a:gd name="connsiteX21" fmla="*/ 79 w 2003867"/>
              <a:gd name="connsiteY21" fmla="*/ 1671964 h 2986134"/>
              <a:gd name="connsiteX22" fmla="*/ 199791 w 2003867"/>
              <a:gd name="connsiteY22" fmla="*/ 654505 h 2986134"/>
              <a:gd name="connsiteX23" fmla="*/ 494468 w 2003867"/>
              <a:gd name="connsiteY23" fmla="*/ 172515 h 2986134"/>
              <a:gd name="connsiteX24" fmla="*/ 663319 w 2003867"/>
              <a:gd name="connsiteY24" fmla="*/ 0 h 2986134"/>
              <a:gd name="connsiteX25" fmla="*/ 782541 w 2003867"/>
              <a:gd name="connsiteY25" fmla="*/ 332056 h 2986134"/>
              <a:gd name="connsiteX26" fmla="*/ 775427 w 2003867"/>
              <a:gd name="connsiteY26" fmla="*/ 678085 h 2986134"/>
              <a:gd name="connsiteX27" fmla="*/ 598325 w 2003867"/>
              <a:gd name="connsiteY27" fmla="*/ 1005788 h 2986134"/>
              <a:gd name="connsiteX28" fmla="*/ 600799 w 2003867"/>
              <a:gd name="connsiteY28" fmla="*/ 1049853 h 2986134"/>
              <a:gd name="connsiteX29" fmla="*/ 1019537 w 2003867"/>
              <a:gd name="connsiteY29" fmla="*/ 813397 h 2986134"/>
              <a:gd name="connsiteX30" fmla="*/ 1511931 w 2003867"/>
              <a:gd name="connsiteY30" fmla="*/ 701311 h 2986134"/>
              <a:gd name="connsiteX31" fmla="*/ 1524533 w 2003867"/>
              <a:gd name="connsiteY31" fmla="*/ 708401 h 2986134"/>
              <a:gd name="connsiteX0" fmla="*/ 1524533 w 2003867"/>
              <a:gd name="connsiteY0" fmla="*/ 708401 h 2986134"/>
              <a:gd name="connsiteX1" fmla="*/ 1461940 w 2003867"/>
              <a:gd name="connsiteY1" fmla="*/ 919813 h 2986134"/>
              <a:gd name="connsiteX2" fmla="*/ 1240737 w 2003867"/>
              <a:gd name="connsiteY2" fmla="*/ 1213129 h 2986134"/>
              <a:gd name="connsiteX3" fmla="*/ 959856 w 2003867"/>
              <a:gd name="connsiteY3" fmla="*/ 1450576 h 2986134"/>
              <a:gd name="connsiteX4" fmla="*/ 617595 w 2003867"/>
              <a:gd name="connsiteY4" fmla="*/ 1632245 h 2986134"/>
              <a:gd name="connsiteX5" fmla="*/ 787943 w 2003867"/>
              <a:gd name="connsiteY5" fmla="*/ 1653421 h 2986134"/>
              <a:gd name="connsiteX6" fmla="*/ 1325557 w 2003867"/>
              <a:gd name="connsiteY6" fmla="*/ 1655250 h 2986134"/>
              <a:gd name="connsiteX7" fmla="*/ 1725649 w 2003867"/>
              <a:gd name="connsiteY7" fmla="*/ 1749816 h 2986134"/>
              <a:gd name="connsiteX8" fmla="*/ 1982938 w 2003867"/>
              <a:gd name="connsiteY8" fmla="*/ 1866208 h 2986134"/>
              <a:gd name="connsiteX9" fmla="*/ 1956812 w 2003867"/>
              <a:gd name="connsiteY9" fmla="*/ 1943962 h 2986134"/>
              <a:gd name="connsiteX10" fmla="*/ 1703825 w 2003867"/>
              <a:gd name="connsiteY10" fmla="*/ 2106263 h 2986134"/>
              <a:gd name="connsiteX11" fmla="*/ 1303733 w 2003867"/>
              <a:gd name="connsiteY11" fmla="*/ 2208104 h 2986134"/>
              <a:gd name="connsiteX12" fmla="*/ 986418 w 2003867"/>
              <a:gd name="connsiteY12" fmla="*/ 2195250 h 2986134"/>
              <a:gd name="connsiteX13" fmla="*/ 629326 w 2003867"/>
              <a:gd name="connsiteY13" fmla="*/ 2089164 h 2986134"/>
              <a:gd name="connsiteX14" fmla="*/ 372532 w 2003867"/>
              <a:gd name="connsiteY14" fmla="*/ 1949541 h 2986134"/>
              <a:gd name="connsiteX15" fmla="*/ 342805 w 2003867"/>
              <a:gd name="connsiteY15" fmla="*/ 2002232 h 2986134"/>
              <a:gd name="connsiteX16" fmla="*/ 409259 w 2003867"/>
              <a:gd name="connsiteY16" fmla="*/ 2404366 h 2986134"/>
              <a:gd name="connsiteX17" fmla="*/ 522239 w 2003867"/>
              <a:gd name="connsiteY17" fmla="*/ 2797888 h 2986134"/>
              <a:gd name="connsiteX18" fmla="*/ 515866 w 2003867"/>
              <a:gd name="connsiteY18" fmla="*/ 2891702 h 2986134"/>
              <a:gd name="connsiteX19" fmla="*/ 297446 w 2003867"/>
              <a:gd name="connsiteY19" fmla="*/ 2986134 h 2986134"/>
              <a:gd name="connsiteX20" fmla="*/ 111441 w 2003867"/>
              <a:gd name="connsiteY20" fmla="*/ 2357104 h 2986134"/>
              <a:gd name="connsiteX21" fmla="*/ 79 w 2003867"/>
              <a:gd name="connsiteY21" fmla="*/ 1671964 h 2986134"/>
              <a:gd name="connsiteX22" fmla="*/ 199791 w 2003867"/>
              <a:gd name="connsiteY22" fmla="*/ 654505 h 2986134"/>
              <a:gd name="connsiteX23" fmla="*/ 494468 w 2003867"/>
              <a:gd name="connsiteY23" fmla="*/ 172515 h 2986134"/>
              <a:gd name="connsiteX24" fmla="*/ 663319 w 2003867"/>
              <a:gd name="connsiteY24" fmla="*/ 0 h 2986134"/>
              <a:gd name="connsiteX25" fmla="*/ 782541 w 2003867"/>
              <a:gd name="connsiteY25" fmla="*/ 332056 h 2986134"/>
              <a:gd name="connsiteX26" fmla="*/ 775427 w 2003867"/>
              <a:gd name="connsiteY26" fmla="*/ 678085 h 2986134"/>
              <a:gd name="connsiteX27" fmla="*/ 598325 w 2003867"/>
              <a:gd name="connsiteY27" fmla="*/ 1005788 h 2986134"/>
              <a:gd name="connsiteX28" fmla="*/ 600799 w 2003867"/>
              <a:gd name="connsiteY28" fmla="*/ 1049853 h 2986134"/>
              <a:gd name="connsiteX29" fmla="*/ 1019537 w 2003867"/>
              <a:gd name="connsiteY29" fmla="*/ 813397 h 2986134"/>
              <a:gd name="connsiteX30" fmla="*/ 1511931 w 2003867"/>
              <a:gd name="connsiteY30" fmla="*/ 701311 h 2986134"/>
              <a:gd name="connsiteX31" fmla="*/ 1524533 w 2003867"/>
              <a:gd name="connsiteY31" fmla="*/ 708401 h 2986134"/>
              <a:gd name="connsiteX0" fmla="*/ 1524533 w 2003867"/>
              <a:gd name="connsiteY0" fmla="*/ 708401 h 3028004"/>
              <a:gd name="connsiteX1" fmla="*/ 1461940 w 2003867"/>
              <a:gd name="connsiteY1" fmla="*/ 919813 h 3028004"/>
              <a:gd name="connsiteX2" fmla="*/ 1240737 w 2003867"/>
              <a:gd name="connsiteY2" fmla="*/ 1213129 h 3028004"/>
              <a:gd name="connsiteX3" fmla="*/ 959856 w 2003867"/>
              <a:gd name="connsiteY3" fmla="*/ 1450576 h 3028004"/>
              <a:gd name="connsiteX4" fmla="*/ 617595 w 2003867"/>
              <a:gd name="connsiteY4" fmla="*/ 1632245 h 3028004"/>
              <a:gd name="connsiteX5" fmla="*/ 787943 w 2003867"/>
              <a:gd name="connsiteY5" fmla="*/ 1653421 h 3028004"/>
              <a:gd name="connsiteX6" fmla="*/ 1325557 w 2003867"/>
              <a:gd name="connsiteY6" fmla="*/ 1655250 h 3028004"/>
              <a:gd name="connsiteX7" fmla="*/ 1725649 w 2003867"/>
              <a:gd name="connsiteY7" fmla="*/ 1749816 h 3028004"/>
              <a:gd name="connsiteX8" fmla="*/ 1982938 w 2003867"/>
              <a:gd name="connsiteY8" fmla="*/ 1866208 h 3028004"/>
              <a:gd name="connsiteX9" fmla="*/ 1956812 w 2003867"/>
              <a:gd name="connsiteY9" fmla="*/ 1943962 h 3028004"/>
              <a:gd name="connsiteX10" fmla="*/ 1703825 w 2003867"/>
              <a:gd name="connsiteY10" fmla="*/ 2106263 h 3028004"/>
              <a:gd name="connsiteX11" fmla="*/ 1303733 w 2003867"/>
              <a:gd name="connsiteY11" fmla="*/ 2208104 h 3028004"/>
              <a:gd name="connsiteX12" fmla="*/ 986418 w 2003867"/>
              <a:gd name="connsiteY12" fmla="*/ 2195250 h 3028004"/>
              <a:gd name="connsiteX13" fmla="*/ 629326 w 2003867"/>
              <a:gd name="connsiteY13" fmla="*/ 2089164 h 3028004"/>
              <a:gd name="connsiteX14" fmla="*/ 372532 w 2003867"/>
              <a:gd name="connsiteY14" fmla="*/ 1949541 h 3028004"/>
              <a:gd name="connsiteX15" fmla="*/ 342805 w 2003867"/>
              <a:gd name="connsiteY15" fmla="*/ 2002232 h 3028004"/>
              <a:gd name="connsiteX16" fmla="*/ 409259 w 2003867"/>
              <a:gd name="connsiteY16" fmla="*/ 2404366 h 3028004"/>
              <a:gd name="connsiteX17" fmla="*/ 522239 w 2003867"/>
              <a:gd name="connsiteY17" fmla="*/ 2797888 h 3028004"/>
              <a:gd name="connsiteX18" fmla="*/ 703741 w 2003867"/>
              <a:gd name="connsiteY18" fmla="*/ 3010749 h 3028004"/>
              <a:gd name="connsiteX19" fmla="*/ 297446 w 2003867"/>
              <a:gd name="connsiteY19" fmla="*/ 2986134 h 3028004"/>
              <a:gd name="connsiteX20" fmla="*/ 111441 w 2003867"/>
              <a:gd name="connsiteY20" fmla="*/ 2357104 h 3028004"/>
              <a:gd name="connsiteX21" fmla="*/ 79 w 2003867"/>
              <a:gd name="connsiteY21" fmla="*/ 1671964 h 3028004"/>
              <a:gd name="connsiteX22" fmla="*/ 199791 w 2003867"/>
              <a:gd name="connsiteY22" fmla="*/ 654505 h 3028004"/>
              <a:gd name="connsiteX23" fmla="*/ 494468 w 2003867"/>
              <a:gd name="connsiteY23" fmla="*/ 172515 h 3028004"/>
              <a:gd name="connsiteX24" fmla="*/ 663319 w 2003867"/>
              <a:gd name="connsiteY24" fmla="*/ 0 h 3028004"/>
              <a:gd name="connsiteX25" fmla="*/ 782541 w 2003867"/>
              <a:gd name="connsiteY25" fmla="*/ 332056 h 3028004"/>
              <a:gd name="connsiteX26" fmla="*/ 775427 w 2003867"/>
              <a:gd name="connsiteY26" fmla="*/ 678085 h 3028004"/>
              <a:gd name="connsiteX27" fmla="*/ 598325 w 2003867"/>
              <a:gd name="connsiteY27" fmla="*/ 1005788 h 3028004"/>
              <a:gd name="connsiteX28" fmla="*/ 600799 w 2003867"/>
              <a:gd name="connsiteY28" fmla="*/ 1049853 h 3028004"/>
              <a:gd name="connsiteX29" fmla="*/ 1019537 w 2003867"/>
              <a:gd name="connsiteY29" fmla="*/ 813397 h 3028004"/>
              <a:gd name="connsiteX30" fmla="*/ 1511931 w 2003867"/>
              <a:gd name="connsiteY30" fmla="*/ 701311 h 3028004"/>
              <a:gd name="connsiteX31" fmla="*/ 1524533 w 2003867"/>
              <a:gd name="connsiteY31" fmla="*/ 708401 h 3028004"/>
              <a:gd name="connsiteX0" fmla="*/ 1524533 w 2003867"/>
              <a:gd name="connsiteY0" fmla="*/ 708401 h 3028004"/>
              <a:gd name="connsiteX1" fmla="*/ 1461940 w 2003867"/>
              <a:gd name="connsiteY1" fmla="*/ 919813 h 3028004"/>
              <a:gd name="connsiteX2" fmla="*/ 1240737 w 2003867"/>
              <a:gd name="connsiteY2" fmla="*/ 1213129 h 3028004"/>
              <a:gd name="connsiteX3" fmla="*/ 959856 w 2003867"/>
              <a:gd name="connsiteY3" fmla="*/ 1450576 h 3028004"/>
              <a:gd name="connsiteX4" fmla="*/ 617595 w 2003867"/>
              <a:gd name="connsiteY4" fmla="*/ 1632245 h 3028004"/>
              <a:gd name="connsiteX5" fmla="*/ 787943 w 2003867"/>
              <a:gd name="connsiteY5" fmla="*/ 1653421 h 3028004"/>
              <a:gd name="connsiteX6" fmla="*/ 1325557 w 2003867"/>
              <a:gd name="connsiteY6" fmla="*/ 1655250 h 3028004"/>
              <a:gd name="connsiteX7" fmla="*/ 1725649 w 2003867"/>
              <a:gd name="connsiteY7" fmla="*/ 1749816 h 3028004"/>
              <a:gd name="connsiteX8" fmla="*/ 1982938 w 2003867"/>
              <a:gd name="connsiteY8" fmla="*/ 1866208 h 3028004"/>
              <a:gd name="connsiteX9" fmla="*/ 1956812 w 2003867"/>
              <a:gd name="connsiteY9" fmla="*/ 1943962 h 3028004"/>
              <a:gd name="connsiteX10" fmla="*/ 1703825 w 2003867"/>
              <a:gd name="connsiteY10" fmla="*/ 2106263 h 3028004"/>
              <a:gd name="connsiteX11" fmla="*/ 1303733 w 2003867"/>
              <a:gd name="connsiteY11" fmla="*/ 2208104 h 3028004"/>
              <a:gd name="connsiteX12" fmla="*/ 986418 w 2003867"/>
              <a:gd name="connsiteY12" fmla="*/ 2195250 h 3028004"/>
              <a:gd name="connsiteX13" fmla="*/ 629326 w 2003867"/>
              <a:gd name="connsiteY13" fmla="*/ 2089164 h 3028004"/>
              <a:gd name="connsiteX14" fmla="*/ 372532 w 2003867"/>
              <a:gd name="connsiteY14" fmla="*/ 1949541 h 3028004"/>
              <a:gd name="connsiteX15" fmla="*/ 342805 w 2003867"/>
              <a:gd name="connsiteY15" fmla="*/ 2002232 h 3028004"/>
              <a:gd name="connsiteX16" fmla="*/ 409259 w 2003867"/>
              <a:gd name="connsiteY16" fmla="*/ 2404366 h 3028004"/>
              <a:gd name="connsiteX17" fmla="*/ 588277 w 2003867"/>
              <a:gd name="connsiteY17" fmla="*/ 2840249 h 3028004"/>
              <a:gd name="connsiteX18" fmla="*/ 703741 w 2003867"/>
              <a:gd name="connsiteY18" fmla="*/ 3010749 h 3028004"/>
              <a:gd name="connsiteX19" fmla="*/ 297446 w 2003867"/>
              <a:gd name="connsiteY19" fmla="*/ 2986134 h 3028004"/>
              <a:gd name="connsiteX20" fmla="*/ 111441 w 2003867"/>
              <a:gd name="connsiteY20" fmla="*/ 2357104 h 3028004"/>
              <a:gd name="connsiteX21" fmla="*/ 79 w 2003867"/>
              <a:gd name="connsiteY21" fmla="*/ 1671964 h 3028004"/>
              <a:gd name="connsiteX22" fmla="*/ 199791 w 2003867"/>
              <a:gd name="connsiteY22" fmla="*/ 654505 h 3028004"/>
              <a:gd name="connsiteX23" fmla="*/ 494468 w 2003867"/>
              <a:gd name="connsiteY23" fmla="*/ 172515 h 3028004"/>
              <a:gd name="connsiteX24" fmla="*/ 663319 w 2003867"/>
              <a:gd name="connsiteY24" fmla="*/ 0 h 3028004"/>
              <a:gd name="connsiteX25" fmla="*/ 782541 w 2003867"/>
              <a:gd name="connsiteY25" fmla="*/ 332056 h 3028004"/>
              <a:gd name="connsiteX26" fmla="*/ 775427 w 2003867"/>
              <a:gd name="connsiteY26" fmla="*/ 678085 h 3028004"/>
              <a:gd name="connsiteX27" fmla="*/ 598325 w 2003867"/>
              <a:gd name="connsiteY27" fmla="*/ 1005788 h 3028004"/>
              <a:gd name="connsiteX28" fmla="*/ 600799 w 2003867"/>
              <a:gd name="connsiteY28" fmla="*/ 1049853 h 3028004"/>
              <a:gd name="connsiteX29" fmla="*/ 1019537 w 2003867"/>
              <a:gd name="connsiteY29" fmla="*/ 813397 h 3028004"/>
              <a:gd name="connsiteX30" fmla="*/ 1511931 w 2003867"/>
              <a:gd name="connsiteY30" fmla="*/ 701311 h 3028004"/>
              <a:gd name="connsiteX31" fmla="*/ 1524533 w 2003867"/>
              <a:gd name="connsiteY31" fmla="*/ 708401 h 3028004"/>
              <a:gd name="connsiteX0" fmla="*/ 1524533 w 2003867"/>
              <a:gd name="connsiteY0" fmla="*/ 708401 h 3028004"/>
              <a:gd name="connsiteX1" fmla="*/ 1461940 w 2003867"/>
              <a:gd name="connsiteY1" fmla="*/ 919813 h 3028004"/>
              <a:gd name="connsiteX2" fmla="*/ 1240737 w 2003867"/>
              <a:gd name="connsiteY2" fmla="*/ 1213129 h 3028004"/>
              <a:gd name="connsiteX3" fmla="*/ 959856 w 2003867"/>
              <a:gd name="connsiteY3" fmla="*/ 1450576 h 3028004"/>
              <a:gd name="connsiteX4" fmla="*/ 617595 w 2003867"/>
              <a:gd name="connsiteY4" fmla="*/ 1632245 h 3028004"/>
              <a:gd name="connsiteX5" fmla="*/ 787943 w 2003867"/>
              <a:gd name="connsiteY5" fmla="*/ 1653421 h 3028004"/>
              <a:gd name="connsiteX6" fmla="*/ 1325557 w 2003867"/>
              <a:gd name="connsiteY6" fmla="*/ 1655250 h 3028004"/>
              <a:gd name="connsiteX7" fmla="*/ 1725649 w 2003867"/>
              <a:gd name="connsiteY7" fmla="*/ 1749816 h 3028004"/>
              <a:gd name="connsiteX8" fmla="*/ 1982938 w 2003867"/>
              <a:gd name="connsiteY8" fmla="*/ 1866208 h 3028004"/>
              <a:gd name="connsiteX9" fmla="*/ 1956812 w 2003867"/>
              <a:gd name="connsiteY9" fmla="*/ 1943962 h 3028004"/>
              <a:gd name="connsiteX10" fmla="*/ 1703825 w 2003867"/>
              <a:gd name="connsiteY10" fmla="*/ 2106263 h 3028004"/>
              <a:gd name="connsiteX11" fmla="*/ 1303733 w 2003867"/>
              <a:gd name="connsiteY11" fmla="*/ 2208104 h 3028004"/>
              <a:gd name="connsiteX12" fmla="*/ 986418 w 2003867"/>
              <a:gd name="connsiteY12" fmla="*/ 2195250 h 3028004"/>
              <a:gd name="connsiteX13" fmla="*/ 629326 w 2003867"/>
              <a:gd name="connsiteY13" fmla="*/ 2089164 h 3028004"/>
              <a:gd name="connsiteX14" fmla="*/ 372532 w 2003867"/>
              <a:gd name="connsiteY14" fmla="*/ 1949541 h 3028004"/>
              <a:gd name="connsiteX15" fmla="*/ 342805 w 2003867"/>
              <a:gd name="connsiteY15" fmla="*/ 2002232 h 3028004"/>
              <a:gd name="connsiteX16" fmla="*/ 434962 w 2003867"/>
              <a:gd name="connsiteY16" fmla="*/ 2419807 h 3028004"/>
              <a:gd name="connsiteX17" fmla="*/ 588277 w 2003867"/>
              <a:gd name="connsiteY17" fmla="*/ 2840249 h 3028004"/>
              <a:gd name="connsiteX18" fmla="*/ 703741 w 2003867"/>
              <a:gd name="connsiteY18" fmla="*/ 3010749 h 3028004"/>
              <a:gd name="connsiteX19" fmla="*/ 297446 w 2003867"/>
              <a:gd name="connsiteY19" fmla="*/ 2986134 h 3028004"/>
              <a:gd name="connsiteX20" fmla="*/ 111441 w 2003867"/>
              <a:gd name="connsiteY20" fmla="*/ 2357104 h 3028004"/>
              <a:gd name="connsiteX21" fmla="*/ 79 w 2003867"/>
              <a:gd name="connsiteY21" fmla="*/ 1671964 h 3028004"/>
              <a:gd name="connsiteX22" fmla="*/ 199791 w 2003867"/>
              <a:gd name="connsiteY22" fmla="*/ 654505 h 3028004"/>
              <a:gd name="connsiteX23" fmla="*/ 494468 w 2003867"/>
              <a:gd name="connsiteY23" fmla="*/ 172515 h 3028004"/>
              <a:gd name="connsiteX24" fmla="*/ 663319 w 2003867"/>
              <a:gd name="connsiteY24" fmla="*/ 0 h 3028004"/>
              <a:gd name="connsiteX25" fmla="*/ 782541 w 2003867"/>
              <a:gd name="connsiteY25" fmla="*/ 332056 h 3028004"/>
              <a:gd name="connsiteX26" fmla="*/ 775427 w 2003867"/>
              <a:gd name="connsiteY26" fmla="*/ 678085 h 3028004"/>
              <a:gd name="connsiteX27" fmla="*/ 598325 w 2003867"/>
              <a:gd name="connsiteY27" fmla="*/ 1005788 h 3028004"/>
              <a:gd name="connsiteX28" fmla="*/ 600799 w 2003867"/>
              <a:gd name="connsiteY28" fmla="*/ 1049853 h 3028004"/>
              <a:gd name="connsiteX29" fmla="*/ 1019537 w 2003867"/>
              <a:gd name="connsiteY29" fmla="*/ 813397 h 3028004"/>
              <a:gd name="connsiteX30" fmla="*/ 1511931 w 2003867"/>
              <a:gd name="connsiteY30" fmla="*/ 701311 h 3028004"/>
              <a:gd name="connsiteX31" fmla="*/ 1524533 w 2003867"/>
              <a:gd name="connsiteY31" fmla="*/ 708401 h 3028004"/>
              <a:gd name="connsiteX0" fmla="*/ 1524553 w 2003887"/>
              <a:gd name="connsiteY0" fmla="*/ 708401 h 3079769"/>
              <a:gd name="connsiteX1" fmla="*/ 1461960 w 2003887"/>
              <a:gd name="connsiteY1" fmla="*/ 919813 h 3079769"/>
              <a:gd name="connsiteX2" fmla="*/ 1240757 w 2003887"/>
              <a:gd name="connsiteY2" fmla="*/ 1213129 h 3079769"/>
              <a:gd name="connsiteX3" fmla="*/ 959876 w 2003887"/>
              <a:gd name="connsiteY3" fmla="*/ 1450576 h 3079769"/>
              <a:gd name="connsiteX4" fmla="*/ 617615 w 2003887"/>
              <a:gd name="connsiteY4" fmla="*/ 1632245 h 3079769"/>
              <a:gd name="connsiteX5" fmla="*/ 787963 w 2003887"/>
              <a:gd name="connsiteY5" fmla="*/ 1653421 h 3079769"/>
              <a:gd name="connsiteX6" fmla="*/ 1325577 w 2003887"/>
              <a:gd name="connsiteY6" fmla="*/ 1655250 h 3079769"/>
              <a:gd name="connsiteX7" fmla="*/ 1725669 w 2003887"/>
              <a:gd name="connsiteY7" fmla="*/ 1749816 h 3079769"/>
              <a:gd name="connsiteX8" fmla="*/ 1982958 w 2003887"/>
              <a:gd name="connsiteY8" fmla="*/ 1866208 h 3079769"/>
              <a:gd name="connsiteX9" fmla="*/ 1956832 w 2003887"/>
              <a:gd name="connsiteY9" fmla="*/ 1943962 h 3079769"/>
              <a:gd name="connsiteX10" fmla="*/ 1703845 w 2003887"/>
              <a:gd name="connsiteY10" fmla="*/ 2106263 h 3079769"/>
              <a:gd name="connsiteX11" fmla="*/ 1303753 w 2003887"/>
              <a:gd name="connsiteY11" fmla="*/ 2208104 h 3079769"/>
              <a:gd name="connsiteX12" fmla="*/ 986438 w 2003887"/>
              <a:gd name="connsiteY12" fmla="*/ 2195250 h 3079769"/>
              <a:gd name="connsiteX13" fmla="*/ 629346 w 2003887"/>
              <a:gd name="connsiteY13" fmla="*/ 2089164 h 3079769"/>
              <a:gd name="connsiteX14" fmla="*/ 372552 w 2003887"/>
              <a:gd name="connsiteY14" fmla="*/ 1949541 h 3079769"/>
              <a:gd name="connsiteX15" fmla="*/ 342825 w 2003887"/>
              <a:gd name="connsiteY15" fmla="*/ 2002232 h 3079769"/>
              <a:gd name="connsiteX16" fmla="*/ 434982 w 2003887"/>
              <a:gd name="connsiteY16" fmla="*/ 2419807 h 3079769"/>
              <a:gd name="connsiteX17" fmla="*/ 588297 w 2003887"/>
              <a:gd name="connsiteY17" fmla="*/ 2840249 h 3079769"/>
              <a:gd name="connsiteX18" fmla="*/ 703761 w 2003887"/>
              <a:gd name="connsiteY18" fmla="*/ 3010749 h 3079769"/>
              <a:gd name="connsiteX19" fmla="*/ 377640 w 2003887"/>
              <a:gd name="connsiteY19" fmla="*/ 3079769 h 3079769"/>
              <a:gd name="connsiteX20" fmla="*/ 111461 w 2003887"/>
              <a:gd name="connsiteY20" fmla="*/ 2357104 h 3079769"/>
              <a:gd name="connsiteX21" fmla="*/ 99 w 2003887"/>
              <a:gd name="connsiteY21" fmla="*/ 1671964 h 3079769"/>
              <a:gd name="connsiteX22" fmla="*/ 199811 w 2003887"/>
              <a:gd name="connsiteY22" fmla="*/ 654505 h 3079769"/>
              <a:gd name="connsiteX23" fmla="*/ 494488 w 2003887"/>
              <a:gd name="connsiteY23" fmla="*/ 172515 h 3079769"/>
              <a:gd name="connsiteX24" fmla="*/ 663339 w 2003887"/>
              <a:gd name="connsiteY24" fmla="*/ 0 h 3079769"/>
              <a:gd name="connsiteX25" fmla="*/ 782561 w 2003887"/>
              <a:gd name="connsiteY25" fmla="*/ 332056 h 3079769"/>
              <a:gd name="connsiteX26" fmla="*/ 775447 w 2003887"/>
              <a:gd name="connsiteY26" fmla="*/ 678085 h 3079769"/>
              <a:gd name="connsiteX27" fmla="*/ 598345 w 2003887"/>
              <a:gd name="connsiteY27" fmla="*/ 1005788 h 3079769"/>
              <a:gd name="connsiteX28" fmla="*/ 600819 w 2003887"/>
              <a:gd name="connsiteY28" fmla="*/ 1049853 h 3079769"/>
              <a:gd name="connsiteX29" fmla="*/ 1019557 w 2003887"/>
              <a:gd name="connsiteY29" fmla="*/ 813397 h 3079769"/>
              <a:gd name="connsiteX30" fmla="*/ 1511951 w 2003887"/>
              <a:gd name="connsiteY30" fmla="*/ 701311 h 3079769"/>
              <a:gd name="connsiteX31" fmla="*/ 1524553 w 2003887"/>
              <a:gd name="connsiteY31" fmla="*/ 708401 h 3079769"/>
              <a:gd name="connsiteX0" fmla="*/ 1524553 w 2003887"/>
              <a:gd name="connsiteY0" fmla="*/ 708401 h 3079769"/>
              <a:gd name="connsiteX1" fmla="*/ 1461960 w 2003887"/>
              <a:gd name="connsiteY1" fmla="*/ 919813 h 3079769"/>
              <a:gd name="connsiteX2" fmla="*/ 1240757 w 2003887"/>
              <a:gd name="connsiteY2" fmla="*/ 1213129 h 3079769"/>
              <a:gd name="connsiteX3" fmla="*/ 959876 w 2003887"/>
              <a:gd name="connsiteY3" fmla="*/ 1450576 h 3079769"/>
              <a:gd name="connsiteX4" fmla="*/ 617615 w 2003887"/>
              <a:gd name="connsiteY4" fmla="*/ 1632245 h 3079769"/>
              <a:gd name="connsiteX5" fmla="*/ 787963 w 2003887"/>
              <a:gd name="connsiteY5" fmla="*/ 1653421 h 3079769"/>
              <a:gd name="connsiteX6" fmla="*/ 1325577 w 2003887"/>
              <a:gd name="connsiteY6" fmla="*/ 1655250 h 3079769"/>
              <a:gd name="connsiteX7" fmla="*/ 1725669 w 2003887"/>
              <a:gd name="connsiteY7" fmla="*/ 1749816 h 3079769"/>
              <a:gd name="connsiteX8" fmla="*/ 1982958 w 2003887"/>
              <a:gd name="connsiteY8" fmla="*/ 1866208 h 3079769"/>
              <a:gd name="connsiteX9" fmla="*/ 1956832 w 2003887"/>
              <a:gd name="connsiteY9" fmla="*/ 1943962 h 3079769"/>
              <a:gd name="connsiteX10" fmla="*/ 1703845 w 2003887"/>
              <a:gd name="connsiteY10" fmla="*/ 2106263 h 3079769"/>
              <a:gd name="connsiteX11" fmla="*/ 1303753 w 2003887"/>
              <a:gd name="connsiteY11" fmla="*/ 2208104 h 3079769"/>
              <a:gd name="connsiteX12" fmla="*/ 986438 w 2003887"/>
              <a:gd name="connsiteY12" fmla="*/ 2195250 h 3079769"/>
              <a:gd name="connsiteX13" fmla="*/ 629346 w 2003887"/>
              <a:gd name="connsiteY13" fmla="*/ 2089164 h 3079769"/>
              <a:gd name="connsiteX14" fmla="*/ 372552 w 2003887"/>
              <a:gd name="connsiteY14" fmla="*/ 1949541 h 3079769"/>
              <a:gd name="connsiteX15" fmla="*/ 342825 w 2003887"/>
              <a:gd name="connsiteY15" fmla="*/ 2002232 h 3079769"/>
              <a:gd name="connsiteX16" fmla="*/ 434982 w 2003887"/>
              <a:gd name="connsiteY16" fmla="*/ 2419807 h 3079769"/>
              <a:gd name="connsiteX17" fmla="*/ 588297 w 2003887"/>
              <a:gd name="connsiteY17" fmla="*/ 2840249 h 3079769"/>
              <a:gd name="connsiteX18" fmla="*/ 703761 w 2003887"/>
              <a:gd name="connsiteY18" fmla="*/ 3010749 h 3079769"/>
              <a:gd name="connsiteX19" fmla="*/ 377640 w 2003887"/>
              <a:gd name="connsiteY19" fmla="*/ 3079769 h 3079769"/>
              <a:gd name="connsiteX20" fmla="*/ 111461 w 2003887"/>
              <a:gd name="connsiteY20" fmla="*/ 2357104 h 3079769"/>
              <a:gd name="connsiteX21" fmla="*/ 99 w 2003887"/>
              <a:gd name="connsiteY21" fmla="*/ 1671964 h 3079769"/>
              <a:gd name="connsiteX22" fmla="*/ 199811 w 2003887"/>
              <a:gd name="connsiteY22" fmla="*/ 654505 h 3079769"/>
              <a:gd name="connsiteX23" fmla="*/ 494488 w 2003887"/>
              <a:gd name="connsiteY23" fmla="*/ 172515 h 3079769"/>
              <a:gd name="connsiteX24" fmla="*/ 663339 w 2003887"/>
              <a:gd name="connsiteY24" fmla="*/ 0 h 3079769"/>
              <a:gd name="connsiteX25" fmla="*/ 782561 w 2003887"/>
              <a:gd name="connsiteY25" fmla="*/ 332056 h 3079769"/>
              <a:gd name="connsiteX26" fmla="*/ 775447 w 2003887"/>
              <a:gd name="connsiteY26" fmla="*/ 678085 h 3079769"/>
              <a:gd name="connsiteX27" fmla="*/ 598345 w 2003887"/>
              <a:gd name="connsiteY27" fmla="*/ 1005788 h 3079769"/>
              <a:gd name="connsiteX28" fmla="*/ 600819 w 2003887"/>
              <a:gd name="connsiteY28" fmla="*/ 1049853 h 3079769"/>
              <a:gd name="connsiteX29" fmla="*/ 1019557 w 2003887"/>
              <a:gd name="connsiteY29" fmla="*/ 813397 h 3079769"/>
              <a:gd name="connsiteX30" fmla="*/ 1511951 w 2003887"/>
              <a:gd name="connsiteY30" fmla="*/ 701311 h 3079769"/>
              <a:gd name="connsiteX31" fmla="*/ 1524553 w 2003887"/>
              <a:gd name="connsiteY31" fmla="*/ 708401 h 3079769"/>
              <a:gd name="connsiteX0" fmla="*/ 1524553 w 2003887"/>
              <a:gd name="connsiteY0" fmla="*/ 708401 h 3079769"/>
              <a:gd name="connsiteX1" fmla="*/ 1461960 w 2003887"/>
              <a:gd name="connsiteY1" fmla="*/ 919813 h 3079769"/>
              <a:gd name="connsiteX2" fmla="*/ 1240757 w 2003887"/>
              <a:gd name="connsiteY2" fmla="*/ 1213129 h 3079769"/>
              <a:gd name="connsiteX3" fmla="*/ 959876 w 2003887"/>
              <a:gd name="connsiteY3" fmla="*/ 1450576 h 3079769"/>
              <a:gd name="connsiteX4" fmla="*/ 617615 w 2003887"/>
              <a:gd name="connsiteY4" fmla="*/ 1632245 h 3079769"/>
              <a:gd name="connsiteX5" fmla="*/ 787963 w 2003887"/>
              <a:gd name="connsiteY5" fmla="*/ 1653421 h 3079769"/>
              <a:gd name="connsiteX6" fmla="*/ 1325577 w 2003887"/>
              <a:gd name="connsiteY6" fmla="*/ 1655250 h 3079769"/>
              <a:gd name="connsiteX7" fmla="*/ 1725669 w 2003887"/>
              <a:gd name="connsiteY7" fmla="*/ 1749816 h 3079769"/>
              <a:gd name="connsiteX8" fmla="*/ 1982958 w 2003887"/>
              <a:gd name="connsiteY8" fmla="*/ 1866208 h 3079769"/>
              <a:gd name="connsiteX9" fmla="*/ 1956832 w 2003887"/>
              <a:gd name="connsiteY9" fmla="*/ 1943962 h 3079769"/>
              <a:gd name="connsiteX10" fmla="*/ 1703845 w 2003887"/>
              <a:gd name="connsiteY10" fmla="*/ 2106263 h 3079769"/>
              <a:gd name="connsiteX11" fmla="*/ 1303753 w 2003887"/>
              <a:gd name="connsiteY11" fmla="*/ 2208104 h 3079769"/>
              <a:gd name="connsiteX12" fmla="*/ 986438 w 2003887"/>
              <a:gd name="connsiteY12" fmla="*/ 2195250 h 3079769"/>
              <a:gd name="connsiteX13" fmla="*/ 629346 w 2003887"/>
              <a:gd name="connsiteY13" fmla="*/ 2089164 h 3079769"/>
              <a:gd name="connsiteX14" fmla="*/ 372552 w 2003887"/>
              <a:gd name="connsiteY14" fmla="*/ 1949541 h 3079769"/>
              <a:gd name="connsiteX15" fmla="*/ 342825 w 2003887"/>
              <a:gd name="connsiteY15" fmla="*/ 2002232 h 3079769"/>
              <a:gd name="connsiteX16" fmla="*/ 434982 w 2003887"/>
              <a:gd name="connsiteY16" fmla="*/ 2419807 h 3079769"/>
              <a:gd name="connsiteX17" fmla="*/ 631444 w 2003887"/>
              <a:gd name="connsiteY17" fmla="*/ 2857558 h 3079769"/>
              <a:gd name="connsiteX18" fmla="*/ 703761 w 2003887"/>
              <a:gd name="connsiteY18" fmla="*/ 3010749 h 3079769"/>
              <a:gd name="connsiteX19" fmla="*/ 377640 w 2003887"/>
              <a:gd name="connsiteY19" fmla="*/ 3079769 h 3079769"/>
              <a:gd name="connsiteX20" fmla="*/ 111461 w 2003887"/>
              <a:gd name="connsiteY20" fmla="*/ 2357104 h 3079769"/>
              <a:gd name="connsiteX21" fmla="*/ 99 w 2003887"/>
              <a:gd name="connsiteY21" fmla="*/ 1671964 h 3079769"/>
              <a:gd name="connsiteX22" fmla="*/ 199811 w 2003887"/>
              <a:gd name="connsiteY22" fmla="*/ 654505 h 3079769"/>
              <a:gd name="connsiteX23" fmla="*/ 494488 w 2003887"/>
              <a:gd name="connsiteY23" fmla="*/ 172515 h 3079769"/>
              <a:gd name="connsiteX24" fmla="*/ 663339 w 2003887"/>
              <a:gd name="connsiteY24" fmla="*/ 0 h 3079769"/>
              <a:gd name="connsiteX25" fmla="*/ 782561 w 2003887"/>
              <a:gd name="connsiteY25" fmla="*/ 332056 h 3079769"/>
              <a:gd name="connsiteX26" fmla="*/ 775447 w 2003887"/>
              <a:gd name="connsiteY26" fmla="*/ 678085 h 3079769"/>
              <a:gd name="connsiteX27" fmla="*/ 598345 w 2003887"/>
              <a:gd name="connsiteY27" fmla="*/ 1005788 h 3079769"/>
              <a:gd name="connsiteX28" fmla="*/ 600819 w 2003887"/>
              <a:gd name="connsiteY28" fmla="*/ 1049853 h 3079769"/>
              <a:gd name="connsiteX29" fmla="*/ 1019557 w 2003887"/>
              <a:gd name="connsiteY29" fmla="*/ 813397 h 3079769"/>
              <a:gd name="connsiteX30" fmla="*/ 1511951 w 2003887"/>
              <a:gd name="connsiteY30" fmla="*/ 701311 h 3079769"/>
              <a:gd name="connsiteX31" fmla="*/ 1524553 w 2003887"/>
              <a:gd name="connsiteY31" fmla="*/ 708401 h 3079769"/>
              <a:gd name="connsiteX0" fmla="*/ 1524553 w 2003887"/>
              <a:gd name="connsiteY0" fmla="*/ 708401 h 3079769"/>
              <a:gd name="connsiteX1" fmla="*/ 1461960 w 2003887"/>
              <a:gd name="connsiteY1" fmla="*/ 919813 h 3079769"/>
              <a:gd name="connsiteX2" fmla="*/ 1240757 w 2003887"/>
              <a:gd name="connsiteY2" fmla="*/ 1213129 h 3079769"/>
              <a:gd name="connsiteX3" fmla="*/ 959876 w 2003887"/>
              <a:gd name="connsiteY3" fmla="*/ 1450576 h 3079769"/>
              <a:gd name="connsiteX4" fmla="*/ 617615 w 2003887"/>
              <a:gd name="connsiteY4" fmla="*/ 1632245 h 3079769"/>
              <a:gd name="connsiteX5" fmla="*/ 787963 w 2003887"/>
              <a:gd name="connsiteY5" fmla="*/ 1653421 h 3079769"/>
              <a:gd name="connsiteX6" fmla="*/ 1325577 w 2003887"/>
              <a:gd name="connsiteY6" fmla="*/ 1655250 h 3079769"/>
              <a:gd name="connsiteX7" fmla="*/ 1725669 w 2003887"/>
              <a:gd name="connsiteY7" fmla="*/ 1749816 h 3079769"/>
              <a:gd name="connsiteX8" fmla="*/ 1982958 w 2003887"/>
              <a:gd name="connsiteY8" fmla="*/ 1866208 h 3079769"/>
              <a:gd name="connsiteX9" fmla="*/ 1956832 w 2003887"/>
              <a:gd name="connsiteY9" fmla="*/ 1943962 h 3079769"/>
              <a:gd name="connsiteX10" fmla="*/ 1703845 w 2003887"/>
              <a:gd name="connsiteY10" fmla="*/ 2106263 h 3079769"/>
              <a:gd name="connsiteX11" fmla="*/ 1303753 w 2003887"/>
              <a:gd name="connsiteY11" fmla="*/ 2208104 h 3079769"/>
              <a:gd name="connsiteX12" fmla="*/ 986438 w 2003887"/>
              <a:gd name="connsiteY12" fmla="*/ 2195250 h 3079769"/>
              <a:gd name="connsiteX13" fmla="*/ 629346 w 2003887"/>
              <a:gd name="connsiteY13" fmla="*/ 2089164 h 3079769"/>
              <a:gd name="connsiteX14" fmla="*/ 372552 w 2003887"/>
              <a:gd name="connsiteY14" fmla="*/ 1949541 h 3079769"/>
              <a:gd name="connsiteX15" fmla="*/ 342825 w 2003887"/>
              <a:gd name="connsiteY15" fmla="*/ 2002232 h 3079769"/>
              <a:gd name="connsiteX16" fmla="*/ 476036 w 2003887"/>
              <a:gd name="connsiteY16" fmla="*/ 2430747 h 3079769"/>
              <a:gd name="connsiteX17" fmla="*/ 631444 w 2003887"/>
              <a:gd name="connsiteY17" fmla="*/ 2857558 h 3079769"/>
              <a:gd name="connsiteX18" fmla="*/ 703761 w 2003887"/>
              <a:gd name="connsiteY18" fmla="*/ 3010749 h 3079769"/>
              <a:gd name="connsiteX19" fmla="*/ 377640 w 2003887"/>
              <a:gd name="connsiteY19" fmla="*/ 3079769 h 3079769"/>
              <a:gd name="connsiteX20" fmla="*/ 111461 w 2003887"/>
              <a:gd name="connsiteY20" fmla="*/ 2357104 h 3079769"/>
              <a:gd name="connsiteX21" fmla="*/ 99 w 2003887"/>
              <a:gd name="connsiteY21" fmla="*/ 1671964 h 3079769"/>
              <a:gd name="connsiteX22" fmla="*/ 199811 w 2003887"/>
              <a:gd name="connsiteY22" fmla="*/ 654505 h 3079769"/>
              <a:gd name="connsiteX23" fmla="*/ 494488 w 2003887"/>
              <a:gd name="connsiteY23" fmla="*/ 172515 h 3079769"/>
              <a:gd name="connsiteX24" fmla="*/ 663339 w 2003887"/>
              <a:gd name="connsiteY24" fmla="*/ 0 h 3079769"/>
              <a:gd name="connsiteX25" fmla="*/ 782561 w 2003887"/>
              <a:gd name="connsiteY25" fmla="*/ 332056 h 3079769"/>
              <a:gd name="connsiteX26" fmla="*/ 775447 w 2003887"/>
              <a:gd name="connsiteY26" fmla="*/ 678085 h 3079769"/>
              <a:gd name="connsiteX27" fmla="*/ 598345 w 2003887"/>
              <a:gd name="connsiteY27" fmla="*/ 1005788 h 3079769"/>
              <a:gd name="connsiteX28" fmla="*/ 600819 w 2003887"/>
              <a:gd name="connsiteY28" fmla="*/ 1049853 h 3079769"/>
              <a:gd name="connsiteX29" fmla="*/ 1019557 w 2003887"/>
              <a:gd name="connsiteY29" fmla="*/ 813397 h 3079769"/>
              <a:gd name="connsiteX30" fmla="*/ 1511951 w 2003887"/>
              <a:gd name="connsiteY30" fmla="*/ 701311 h 3079769"/>
              <a:gd name="connsiteX31" fmla="*/ 1524553 w 2003887"/>
              <a:gd name="connsiteY31" fmla="*/ 708401 h 3079769"/>
              <a:gd name="connsiteX0" fmla="*/ 1524553 w 2003887"/>
              <a:gd name="connsiteY0" fmla="*/ 708401 h 3079769"/>
              <a:gd name="connsiteX1" fmla="*/ 1461960 w 2003887"/>
              <a:gd name="connsiteY1" fmla="*/ 919813 h 3079769"/>
              <a:gd name="connsiteX2" fmla="*/ 1240757 w 2003887"/>
              <a:gd name="connsiteY2" fmla="*/ 1213129 h 3079769"/>
              <a:gd name="connsiteX3" fmla="*/ 959876 w 2003887"/>
              <a:gd name="connsiteY3" fmla="*/ 1450576 h 3079769"/>
              <a:gd name="connsiteX4" fmla="*/ 617615 w 2003887"/>
              <a:gd name="connsiteY4" fmla="*/ 1632245 h 3079769"/>
              <a:gd name="connsiteX5" fmla="*/ 787963 w 2003887"/>
              <a:gd name="connsiteY5" fmla="*/ 1653421 h 3079769"/>
              <a:gd name="connsiteX6" fmla="*/ 1325577 w 2003887"/>
              <a:gd name="connsiteY6" fmla="*/ 1655250 h 3079769"/>
              <a:gd name="connsiteX7" fmla="*/ 1725669 w 2003887"/>
              <a:gd name="connsiteY7" fmla="*/ 1749816 h 3079769"/>
              <a:gd name="connsiteX8" fmla="*/ 1982958 w 2003887"/>
              <a:gd name="connsiteY8" fmla="*/ 1866208 h 3079769"/>
              <a:gd name="connsiteX9" fmla="*/ 1956832 w 2003887"/>
              <a:gd name="connsiteY9" fmla="*/ 1943962 h 3079769"/>
              <a:gd name="connsiteX10" fmla="*/ 1703845 w 2003887"/>
              <a:gd name="connsiteY10" fmla="*/ 2106263 h 3079769"/>
              <a:gd name="connsiteX11" fmla="*/ 1303753 w 2003887"/>
              <a:gd name="connsiteY11" fmla="*/ 2208104 h 3079769"/>
              <a:gd name="connsiteX12" fmla="*/ 986438 w 2003887"/>
              <a:gd name="connsiteY12" fmla="*/ 2195250 h 3079769"/>
              <a:gd name="connsiteX13" fmla="*/ 629346 w 2003887"/>
              <a:gd name="connsiteY13" fmla="*/ 2089164 h 3079769"/>
              <a:gd name="connsiteX14" fmla="*/ 372552 w 2003887"/>
              <a:gd name="connsiteY14" fmla="*/ 1949541 h 3079769"/>
              <a:gd name="connsiteX15" fmla="*/ 342825 w 2003887"/>
              <a:gd name="connsiteY15" fmla="*/ 2002232 h 3079769"/>
              <a:gd name="connsiteX16" fmla="*/ 476036 w 2003887"/>
              <a:gd name="connsiteY16" fmla="*/ 2430747 h 3079769"/>
              <a:gd name="connsiteX17" fmla="*/ 680757 w 2003887"/>
              <a:gd name="connsiteY17" fmla="*/ 2882070 h 3079769"/>
              <a:gd name="connsiteX18" fmla="*/ 703761 w 2003887"/>
              <a:gd name="connsiteY18" fmla="*/ 3010749 h 3079769"/>
              <a:gd name="connsiteX19" fmla="*/ 377640 w 2003887"/>
              <a:gd name="connsiteY19" fmla="*/ 3079769 h 3079769"/>
              <a:gd name="connsiteX20" fmla="*/ 111461 w 2003887"/>
              <a:gd name="connsiteY20" fmla="*/ 2357104 h 3079769"/>
              <a:gd name="connsiteX21" fmla="*/ 99 w 2003887"/>
              <a:gd name="connsiteY21" fmla="*/ 1671964 h 3079769"/>
              <a:gd name="connsiteX22" fmla="*/ 199811 w 2003887"/>
              <a:gd name="connsiteY22" fmla="*/ 654505 h 3079769"/>
              <a:gd name="connsiteX23" fmla="*/ 494488 w 2003887"/>
              <a:gd name="connsiteY23" fmla="*/ 172515 h 3079769"/>
              <a:gd name="connsiteX24" fmla="*/ 663339 w 2003887"/>
              <a:gd name="connsiteY24" fmla="*/ 0 h 3079769"/>
              <a:gd name="connsiteX25" fmla="*/ 782561 w 2003887"/>
              <a:gd name="connsiteY25" fmla="*/ 332056 h 3079769"/>
              <a:gd name="connsiteX26" fmla="*/ 775447 w 2003887"/>
              <a:gd name="connsiteY26" fmla="*/ 678085 h 3079769"/>
              <a:gd name="connsiteX27" fmla="*/ 598345 w 2003887"/>
              <a:gd name="connsiteY27" fmla="*/ 1005788 h 3079769"/>
              <a:gd name="connsiteX28" fmla="*/ 600819 w 2003887"/>
              <a:gd name="connsiteY28" fmla="*/ 1049853 h 3079769"/>
              <a:gd name="connsiteX29" fmla="*/ 1019557 w 2003887"/>
              <a:gd name="connsiteY29" fmla="*/ 813397 h 3079769"/>
              <a:gd name="connsiteX30" fmla="*/ 1511951 w 2003887"/>
              <a:gd name="connsiteY30" fmla="*/ 701311 h 3079769"/>
              <a:gd name="connsiteX31" fmla="*/ 1524553 w 2003887"/>
              <a:gd name="connsiteY31" fmla="*/ 708401 h 3079769"/>
              <a:gd name="connsiteX0" fmla="*/ 1524553 w 2003887"/>
              <a:gd name="connsiteY0" fmla="*/ 708401 h 3079769"/>
              <a:gd name="connsiteX1" fmla="*/ 1461960 w 2003887"/>
              <a:gd name="connsiteY1" fmla="*/ 919813 h 3079769"/>
              <a:gd name="connsiteX2" fmla="*/ 1240757 w 2003887"/>
              <a:gd name="connsiteY2" fmla="*/ 1213129 h 3079769"/>
              <a:gd name="connsiteX3" fmla="*/ 959876 w 2003887"/>
              <a:gd name="connsiteY3" fmla="*/ 1450576 h 3079769"/>
              <a:gd name="connsiteX4" fmla="*/ 617615 w 2003887"/>
              <a:gd name="connsiteY4" fmla="*/ 1632245 h 3079769"/>
              <a:gd name="connsiteX5" fmla="*/ 787963 w 2003887"/>
              <a:gd name="connsiteY5" fmla="*/ 1653421 h 3079769"/>
              <a:gd name="connsiteX6" fmla="*/ 1325577 w 2003887"/>
              <a:gd name="connsiteY6" fmla="*/ 1655250 h 3079769"/>
              <a:gd name="connsiteX7" fmla="*/ 1725669 w 2003887"/>
              <a:gd name="connsiteY7" fmla="*/ 1749816 h 3079769"/>
              <a:gd name="connsiteX8" fmla="*/ 1982958 w 2003887"/>
              <a:gd name="connsiteY8" fmla="*/ 1866208 h 3079769"/>
              <a:gd name="connsiteX9" fmla="*/ 1956832 w 2003887"/>
              <a:gd name="connsiteY9" fmla="*/ 1943962 h 3079769"/>
              <a:gd name="connsiteX10" fmla="*/ 1703845 w 2003887"/>
              <a:gd name="connsiteY10" fmla="*/ 2106263 h 3079769"/>
              <a:gd name="connsiteX11" fmla="*/ 1303753 w 2003887"/>
              <a:gd name="connsiteY11" fmla="*/ 2208104 h 3079769"/>
              <a:gd name="connsiteX12" fmla="*/ 986438 w 2003887"/>
              <a:gd name="connsiteY12" fmla="*/ 2195250 h 3079769"/>
              <a:gd name="connsiteX13" fmla="*/ 629346 w 2003887"/>
              <a:gd name="connsiteY13" fmla="*/ 2089164 h 3079769"/>
              <a:gd name="connsiteX14" fmla="*/ 372552 w 2003887"/>
              <a:gd name="connsiteY14" fmla="*/ 1949541 h 3079769"/>
              <a:gd name="connsiteX15" fmla="*/ 342825 w 2003887"/>
              <a:gd name="connsiteY15" fmla="*/ 2002232 h 3079769"/>
              <a:gd name="connsiteX16" fmla="*/ 476036 w 2003887"/>
              <a:gd name="connsiteY16" fmla="*/ 2430747 h 3079769"/>
              <a:gd name="connsiteX17" fmla="*/ 680757 w 2003887"/>
              <a:gd name="connsiteY17" fmla="*/ 2882070 h 3079769"/>
              <a:gd name="connsiteX18" fmla="*/ 703761 w 2003887"/>
              <a:gd name="connsiteY18" fmla="*/ 3010749 h 3079769"/>
              <a:gd name="connsiteX19" fmla="*/ 377640 w 2003887"/>
              <a:gd name="connsiteY19" fmla="*/ 3079769 h 3079769"/>
              <a:gd name="connsiteX20" fmla="*/ 111461 w 2003887"/>
              <a:gd name="connsiteY20" fmla="*/ 2357104 h 3079769"/>
              <a:gd name="connsiteX21" fmla="*/ 99 w 2003887"/>
              <a:gd name="connsiteY21" fmla="*/ 1671964 h 3079769"/>
              <a:gd name="connsiteX22" fmla="*/ 199811 w 2003887"/>
              <a:gd name="connsiteY22" fmla="*/ 654505 h 3079769"/>
              <a:gd name="connsiteX23" fmla="*/ 494488 w 2003887"/>
              <a:gd name="connsiteY23" fmla="*/ 172515 h 3079769"/>
              <a:gd name="connsiteX24" fmla="*/ 663339 w 2003887"/>
              <a:gd name="connsiteY24" fmla="*/ 0 h 3079769"/>
              <a:gd name="connsiteX25" fmla="*/ 782561 w 2003887"/>
              <a:gd name="connsiteY25" fmla="*/ 332056 h 3079769"/>
              <a:gd name="connsiteX26" fmla="*/ 775447 w 2003887"/>
              <a:gd name="connsiteY26" fmla="*/ 678085 h 3079769"/>
              <a:gd name="connsiteX27" fmla="*/ 598345 w 2003887"/>
              <a:gd name="connsiteY27" fmla="*/ 1005788 h 3079769"/>
              <a:gd name="connsiteX28" fmla="*/ 600819 w 2003887"/>
              <a:gd name="connsiteY28" fmla="*/ 1049853 h 3079769"/>
              <a:gd name="connsiteX29" fmla="*/ 1019557 w 2003887"/>
              <a:gd name="connsiteY29" fmla="*/ 813397 h 3079769"/>
              <a:gd name="connsiteX30" fmla="*/ 1511951 w 2003887"/>
              <a:gd name="connsiteY30" fmla="*/ 701311 h 3079769"/>
              <a:gd name="connsiteX31" fmla="*/ 1524553 w 2003887"/>
              <a:gd name="connsiteY31" fmla="*/ 708401 h 3079769"/>
              <a:gd name="connsiteX0" fmla="*/ 1524645 w 2003979"/>
              <a:gd name="connsiteY0" fmla="*/ 708401 h 3079769"/>
              <a:gd name="connsiteX1" fmla="*/ 1462052 w 2003979"/>
              <a:gd name="connsiteY1" fmla="*/ 919813 h 3079769"/>
              <a:gd name="connsiteX2" fmla="*/ 1240849 w 2003979"/>
              <a:gd name="connsiteY2" fmla="*/ 1213129 h 3079769"/>
              <a:gd name="connsiteX3" fmla="*/ 959968 w 2003979"/>
              <a:gd name="connsiteY3" fmla="*/ 1450576 h 3079769"/>
              <a:gd name="connsiteX4" fmla="*/ 617707 w 2003979"/>
              <a:gd name="connsiteY4" fmla="*/ 1632245 h 3079769"/>
              <a:gd name="connsiteX5" fmla="*/ 788055 w 2003979"/>
              <a:gd name="connsiteY5" fmla="*/ 1653421 h 3079769"/>
              <a:gd name="connsiteX6" fmla="*/ 1325669 w 2003979"/>
              <a:gd name="connsiteY6" fmla="*/ 1655250 h 3079769"/>
              <a:gd name="connsiteX7" fmla="*/ 1725761 w 2003979"/>
              <a:gd name="connsiteY7" fmla="*/ 1749816 h 3079769"/>
              <a:gd name="connsiteX8" fmla="*/ 1983050 w 2003979"/>
              <a:gd name="connsiteY8" fmla="*/ 1866208 h 3079769"/>
              <a:gd name="connsiteX9" fmla="*/ 1956924 w 2003979"/>
              <a:gd name="connsiteY9" fmla="*/ 1943962 h 3079769"/>
              <a:gd name="connsiteX10" fmla="*/ 1703937 w 2003979"/>
              <a:gd name="connsiteY10" fmla="*/ 2106263 h 3079769"/>
              <a:gd name="connsiteX11" fmla="*/ 1303845 w 2003979"/>
              <a:gd name="connsiteY11" fmla="*/ 2208104 h 3079769"/>
              <a:gd name="connsiteX12" fmla="*/ 986530 w 2003979"/>
              <a:gd name="connsiteY12" fmla="*/ 2195250 h 3079769"/>
              <a:gd name="connsiteX13" fmla="*/ 629438 w 2003979"/>
              <a:gd name="connsiteY13" fmla="*/ 2089164 h 3079769"/>
              <a:gd name="connsiteX14" fmla="*/ 372644 w 2003979"/>
              <a:gd name="connsiteY14" fmla="*/ 1949541 h 3079769"/>
              <a:gd name="connsiteX15" fmla="*/ 342917 w 2003979"/>
              <a:gd name="connsiteY15" fmla="*/ 2002232 h 3079769"/>
              <a:gd name="connsiteX16" fmla="*/ 476128 w 2003979"/>
              <a:gd name="connsiteY16" fmla="*/ 2430747 h 3079769"/>
              <a:gd name="connsiteX17" fmla="*/ 680849 w 2003979"/>
              <a:gd name="connsiteY17" fmla="*/ 2882070 h 3079769"/>
              <a:gd name="connsiteX18" fmla="*/ 703853 w 2003979"/>
              <a:gd name="connsiteY18" fmla="*/ 3010749 h 3079769"/>
              <a:gd name="connsiteX19" fmla="*/ 377732 w 2003979"/>
              <a:gd name="connsiteY19" fmla="*/ 3079769 h 3079769"/>
              <a:gd name="connsiteX20" fmla="*/ 85218 w 2003979"/>
              <a:gd name="connsiteY20" fmla="*/ 2336442 h 3079769"/>
              <a:gd name="connsiteX21" fmla="*/ 191 w 2003979"/>
              <a:gd name="connsiteY21" fmla="*/ 1671964 h 3079769"/>
              <a:gd name="connsiteX22" fmla="*/ 199903 w 2003979"/>
              <a:gd name="connsiteY22" fmla="*/ 654505 h 3079769"/>
              <a:gd name="connsiteX23" fmla="*/ 494580 w 2003979"/>
              <a:gd name="connsiteY23" fmla="*/ 172515 h 3079769"/>
              <a:gd name="connsiteX24" fmla="*/ 663431 w 2003979"/>
              <a:gd name="connsiteY24" fmla="*/ 0 h 3079769"/>
              <a:gd name="connsiteX25" fmla="*/ 782653 w 2003979"/>
              <a:gd name="connsiteY25" fmla="*/ 332056 h 3079769"/>
              <a:gd name="connsiteX26" fmla="*/ 775539 w 2003979"/>
              <a:gd name="connsiteY26" fmla="*/ 678085 h 3079769"/>
              <a:gd name="connsiteX27" fmla="*/ 598437 w 2003979"/>
              <a:gd name="connsiteY27" fmla="*/ 1005788 h 3079769"/>
              <a:gd name="connsiteX28" fmla="*/ 600911 w 2003979"/>
              <a:gd name="connsiteY28" fmla="*/ 1049853 h 3079769"/>
              <a:gd name="connsiteX29" fmla="*/ 1019649 w 2003979"/>
              <a:gd name="connsiteY29" fmla="*/ 813397 h 3079769"/>
              <a:gd name="connsiteX30" fmla="*/ 1512043 w 2003979"/>
              <a:gd name="connsiteY30" fmla="*/ 701311 h 3079769"/>
              <a:gd name="connsiteX31" fmla="*/ 1524645 w 2003979"/>
              <a:gd name="connsiteY31" fmla="*/ 708401 h 3079769"/>
              <a:gd name="connsiteX0" fmla="*/ 1524646 w 2003980"/>
              <a:gd name="connsiteY0" fmla="*/ 708401 h 3106332"/>
              <a:gd name="connsiteX1" fmla="*/ 1462053 w 2003980"/>
              <a:gd name="connsiteY1" fmla="*/ 919813 h 3106332"/>
              <a:gd name="connsiteX2" fmla="*/ 1240850 w 2003980"/>
              <a:gd name="connsiteY2" fmla="*/ 1213129 h 3106332"/>
              <a:gd name="connsiteX3" fmla="*/ 959969 w 2003980"/>
              <a:gd name="connsiteY3" fmla="*/ 1450576 h 3106332"/>
              <a:gd name="connsiteX4" fmla="*/ 617708 w 2003980"/>
              <a:gd name="connsiteY4" fmla="*/ 1632245 h 3106332"/>
              <a:gd name="connsiteX5" fmla="*/ 788056 w 2003980"/>
              <a:gd name="connsiteY5" fmla="*/ 1653421 h 3106332"/>
              <a:gd name="connsiteX6" fmla="*/ 1325670 w 2003980"/>
              <a:gd name="connsiteY6" fmla="*/ 1655250 h 3106332"/>
              <a:gd name="connsiteX7" fmla="*/ 1725762 w 2003980"/>
              <a:gd name="connsiteY7" fmla="*/ 1749816 h 3106332"/>
              <a:gd name="connsiteX8" fmla="*/ 1983051 w 2003980"/>
              <a:gd name="connsiteY8" fmla="*/ 1866208 h 3106332"/>
              <a:gd name="connsiteX9" fmla="*/ 1956925 w 2003980"/>
              <a:gd name="connsiteY9" fmla="*/ 1943962 h 3106332"/>
              <a:gd name="connsiteX10" fmla="*/ 1703938 w 2003980"/>
              <a:gd name="connsiteY10" fmla="*/ 2106263 h 3106332"/>
              <a:gd name="connsiteX11" fmla="*/ 1303846 w 2003980"/>
              <a:gd name="connsiteY11" fmla="*/ 2208104 h 3106332"/>
              <a:gd name="connsiteX12" fmla="*/ 986531 w 2003980"/>
              <a:gd name="connsiteY12" fmla="*/ 2195250 h 3106332"/>
              <a:gd name="connsiteX13" fmla="*/ 629439 w 2003980"/>
              <a:gd name="connsiteY13" fmla="*/ 2089164 h 3106332"/>
              <a:gd name="connsiteX14" fmla="*/ 372645 w 2003980"/>
              <a:gd name="connsiteY14" fmla="*/ 1949541 h 3106332"/>
              <a:gd name="connsiteX15" fmla="*/ 342918 w 2003980"/>
              <a:gd name="connsiteY15" fmla="*/ 2002232 h 3106332"/>
              <a:gd name="connsiteX16" fmla="*/ 476129 w 2003980"/>
              <a:gd name="connsiteY16" fmla="*/ 2430747 h 3106332"/>
              <a:gd name="connsiteX17" fmla="*/ 680850 w 2003980"/>
              <a:gd name="connsiteY17" fmla="*/ 2882070 h 3106332"/>
              <a:gd name="connsiteX18" fmla="*/ 780401 w 2003980"/>
              <a:gd name="connsiteY18" fmla="*/ 3086564 h 3106332"/>
              <a:gd name="connsiteX19" fmla="*/ 377733 w 2003980"/>
              <a:gd name="connsiteY19" fmla="*/ 3079769 h 3106332"/>
              <a:gd name="connsiteX20" fmla="*/ 85219 w 2003980"/>
              <a:gd name="connsiteY20" fmla="*/ 2336442 h 3106332"/>
              <a:gd name="connsiteX21" fmla="*/ 192 w 2003980"/>
              <a:gd name="connsiteY21" fmla="*/ 1671964 h 3106332"/>
              <a:gd name="connsiteX22" fmla="*/ 199904 w 2003980"/>
              <a:gd name="connsiteY22" fmla="*/ 654505 h 3106332"/>
              <a:gd name="connsiteX23" fmla="*/ 494581 w 2003980"/>
              <a:gd name="connsiteY23" fmla="*/ 172515 h 3106332"/>
              <a:gd name="connsiteX24" fmla="*/ 663432 w 2003980"/>
              <a:gd name="connsiteY24" fmla="*/ 0 h 3106332"/>
              <a:gd name="connsiteX25" fmla="*/ 782654 w 2003980"/>
              <a:gd name="connsiteY25" fmla="*/ 332056 h 3106332"/>
              <a:gd name="connsiteX26" fmla="*/ 775540 w 2003980"/>
              <a:gd name="connsiteY26" fmla="*/ 678085 h 3106332"/>
              <a:gd name="connsiteX27" fmla="*/ 598438 w 2003980"/>
              <a:gd name="connsiteY27" fmla="*/ 1005788 h 3106332"/>
              <a:gd name="connsiteX28" fmla="*/ 600912 w 2003980"/>
              <a:gd name="connsiteY28" fmla="*/ 1049853 h 3106332"/>
              <a:gd name="connsiteX29" fmla="*/ 1019650 w 2003980"/>
              <a:gd name="connsiteY29" fmla="*/ 813397 h 3106332"/>
              <a:gd name="connsiteX30" fmla="*/ 1512044 w 2003980"/>
              <a:gd name="connsiteY30" fmla="*/ 701311 h 3106332"/>
              <a:gd name="connsiteX31" fmla="*/ 1524646 w 2003980"/>
              <a:gd name="connsiteY31" fmla="*/ 708401 h 3106332"/>
              <a:gd name="connsiteX0" fmla="*/ 1524684 w 2004018"/>
              <a:gd name="connsiteY0" fmla="*/ 708401 h 3175788"/>
              <a:gd name="connsiteX1" fmla="*/ 1462091 w 2004018"/>
              <a:gd name="connsiteY1" fmla="*/ 919813 h 3175788"/>
              <a:gd name="connsiteX2" fmla="*/ 1240888 w 2004018"/>
              <a:gd name="connsiteY2" fmla="*/ 1213129 h 3175788"/>
              <a:gd name="connsiteX3" fmla="*/ 960007 w 2004018"/>
              <a:gd name="connsiteY3" fmla="*/ 1450576 h 3175788"/>
              <a:gd name="connsiteX4" fmla="*/ 617746 w 2004018"/>
              <a:gd name="connsiteY4" fmla="*/ 1632245 h 3175788"/>
              <a:gd name="connsiteX5" fmla="*/ 788094 w 2004018"/>
              <a:gd name="connsiteY5" fmla="*/ 1653421 h 3175788"/>
              <a:gd name="connsiteX6" fmla="*/ 1325708 w 2004018"/>
              <a:gd name="connsiteY6" fmla="*/ 1655250 h 3175788"/>
              <a:gd name="connsiteX7" fmla="*/ 1725800 w 2004018"/>
              <a:gd name="connsiteY7" fmla="*/ 1749816 h 3175788"/>
              <a:gd name="connsiteX8" fmla="*/ 1983089 w 2004018"/>
              <a:gd name="connsiteY8" fmla="*/ 1866208 h 3175788"/>
              <a:gd name="connsiteX9" fmla="*/ 1956963 w 2004018"/>
              <a:gd name="connsiteY9" fmla="*/ 1943962 h 3175788"/>
              <a:gd name="connsiteX10" fmla="*/ 1703976 w 2004018"/>
              <a:gd name="connsiteY10" fmla="*/ 2106263 h 3175788"/>
              <a:gd name="connsiteX11" fmla="*/ 1303884 w 2004018"/>
              <a:gd name="connsiteY11" fmla="*/ 2208104 h 3175788"/>
              <a:gd name="connsiteX12" fmla="*/ 986569 w 2004018"/>
              <a:gd name="connsiteY12" fmla="*/ 2195250 h 3175788"/>
              <a:gd name="connsiteX13" fmla="*/ 629477 w 2004018"/>
              <a:gd name="connsiteY13" fmla="*/ 2089164 h 3175788"/>
              <a:gd name="connsiteX14" fmla="*/ 372683 w 2004018"/>
              <a:gd name="connsiteY14" fmla="*/ 1949541 h 3175788"/>
              <a:gd name="connsiteX15" fmla="*/ 342956 w 2004018"/>
              <a:gd name="connsiteY15" fmla="*/ 2002232 h 3175788"/>
              <a:gd name="connsiteX16" fmla="*/ 476167 w 2004018"/>
              <a:gd name="connsiteY16" fmla="*/ 2430747 h 3175788"/>
              <a:gd name="connsiteX17" fmla="*/ 680888 w 2004018"/>
              <a:gd name="connsiteY17" fmla="*/ 2882070 h 3175788"/>
              <a:gd name="connsiteX18" fmla="*/ 780439 w 2004018"/>
              <a:gd name="connsiteY18" fmla="*/ 3086564 h 3175788"/>
              <a:gd name="connsiteX19" fmla="*/ 407583 w 2004018"/>
              <a:gd name="connsiteY19" fmla="*/ 3175788 h 3175788"/>
              <a:gd name="connsiteX20" fmla="*/ 85257 w 2004018"/>
              <a:gd name="connsiteY20" fmla="*/ 2336442 h 3175788"/>
              <a:gd name="connsiteX21" fmla="*/ 230 w 2004018"/>
              <a:gd name="connsiteY21" fmla="*/ 1671964 h 3175788"/>
              <a:gd name="connsiteX22" fmla="*/ 199942 w 2004018"/>
              <a:gd name="connsiteY22" fmla="*/ 654505 h 3175788"/>
              <a:gd name="connsiteX23" fmla="*/ 494619 w 2004018"/>
              <a:gd name="connsiteY23" fmla="*/ 172515 h 3175788"/>
              <a:gd name="connsiteX24" fmla="*/ 663470 w 2004018"/>
              <a:gd name="connsiteY24" fmla="*/ 0 h 3175788"/>
              <a:gd name="connsiteX25" fmla="*/ 782692 w 2004018"/>
              <a:gd name="connsiteY25" fmla="*/ 332056 h 3175788"/>
              <a:gd name="connsiteX26" fmla="*/ 775578 w 2004018"/>
              <a:gd name="connsiteY26" fmla="*/ 678085 h 3175788"/>
              <a:gd name="connsiteX27" fmla="*/ 598476 w 2004018"/>
              <a:gd name="connsiteY27" fmla="*/ 1005788 h 3175788"/>
              <a:gd name="connsiteX28" fmla="*/ 600950 w 2004018"/>
              <a:gd name="connsiteY28" fmla="*/ 1049853 h 3175788"/>
              <a:gd name="connsiteX29" fmla="*/ 1019688 w 2004018"/>
              <a:gd name="connsiteY29" fmla="*/ 813397 h 3175788"/>
              <a:gd name="connsiteX30" fmla="*/ 1512082 w 2004018"/>
              <a:gd name="connsiteY30" fmla="*/ 701311 h 3175788"/>
              <a:gd name="connsiteX31" fmla="*/ 1524684 w 2004018"/>
              <a:gd name="connsiteY31" fmla="*/ 708401 h 317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4018" h="3175788">
                <a:moveTo>
                  <a:pt x="1524684" y="708401"/>
                </a:moveTo>
                <a:cubicBezTo>
                  <a:pt x="1544645" y="737061"/>
                  <a:pt x="1501640" y="845173"/>
                  <a:pt x="1462091" y="919813"/>
                </a:cubicBezTo>
                <a:cubicBezTo>
                  <a:pt x="1416892" y="1005116"/>
                  <a:pt x="1324569" y="1124669"/>
                  <a:pt x="1240888" y="1213129"/>
                </a:cubicBezTo>
                <a:cubicBezTo>
                  <a:pt x="1157208" y="1301590"/>
                  <a:pt x="1063864" y="1380723"/>
                  <a:pt x="960007" y="1450576"/>
                </a:cubicBezTo>
                <a:cubicBezTo>
                  <a:pt x="856150" y="1520429"/>
                  <a:pt x="627278" y="1620692"/>
                  <a:pt x="617746" y="1632245"/>
                </a:cubicBezTo>
                <a:cubicBezTo>
                  <a:pt x="608214" y="1643798"/>
                  <a:pt x="670100" y="1649587"/>
                  <a:pt x="788094" y="1653421"/>
                </a:cubicBezTo>
                <a:cubicBezTo>
                  <a:pt x="906088" y="1657255"/>
                  <a:pt x="1169424" y="1639184"/>
                  <a:pt x="1325708" y="1655250"/>
                </a:cubicBezTo>
                <a:cubicBezTo>
                  <a:pt x="1481992" y="1671316"/>
                  <a:pt x="1616236" y="1714658"/>
                  <a:pt x="1725800" y="1749816"/>
                </a:cubicBezTo>
                <a:cubicBezTo>
                  <a:pt x="1835363" y="1784976"/>
                  <a:pt x="1944562" y="1833850"/>
                  <a:pt x="1983089" y="1866208"/>
                </a:cubicBezTo>
                <a:cubicBezTo>
                  <a:pt x="2021616" y="1898565"/>
                  <a:pt x="2003481" y="1903952"/>
                  <a:pt x="1956963" y="1943962"/>
                </a:cubicBezTo>
                <a:cubicBezTo>
                  <a:pt x="1910444" y="1983971"/>
                  <a:pt x="1812823" y="2062239"/>
                  <a:pt x="1703976" y="2106263"/>
                </a:cubicBezTo>
                <a:cubicBezTo>
                  <a:pt x="1595130" y="2150286"/>
                  <a:pt x="1423452" y="2193274"/>
                  <a:pt x="1303884" y="2208104"/>
                </a:cubicBezTo>
                <a:cubicBezTo>
                  <a:pt x="1184315" y="2222935"/>
                  <a:pt x="1098969" y="2215074"/>
                  <a:pt x="986569" y="2195250"/>
                </a:cubicBezTo>
                <a:cubicBezTo>
                  <a:pt x="874168" y="2175427"/>
                  <a:pt x="731791" y="2130115"/>
                  <a:pt x="629477" y="2089164"/>
                </a:cubicBezTo>
                <a:cubicBezTo>
                  <a:pt x="527163" y="2048213"/>
                  <a:pt x="413658" y="1979284"/>
                  <a:pt x="372683" y="1949541"/>
                </a:cubicBezTo>
                <a:cubicBezTo>
                  <a:pt x="331708" y="1919799"/>
                  <a:pt x="325709" y="1922031"/>
                  <a:pt x="342956" y="2002232"/>
                </a:cubicBezTo>
                <a:cubicBezTo>
                  <a:pt x="360203" y="2082433"/>
                  <a:pt x="419845" y="2284107"/>
                  <a:pt x="476167" y="2430747"/>
                </a:cubicBezTo>
                <a:cubicBezTo>
                  <a:pt x="532489" y="2577387"/>
                  <a:pt x="622724" y="2796271"/>
                  <a:pt x="680888" y="2882070"/>
                </a:cubicBezTo>
                <a:cubicBezTo>
                  <a:pt x="688556" y="2924963"/>
                  <a:pt x="772771" y="3043671"/>
                  <a:pt x="780439" y="3086564"/>
                </a:cubicBezTo>
                <a:cubicBezTo>
                  <a:pt x="701172" y="3143757"/>
                  <a:pt x="483880" y="3152295"/>
                  <a:pt x="407583" y="3175788"/>
                </a:cubicBezTo>
                <a:cubicBezTo>
                  <a:pt x="283763" y="2930713"/>
                  <a:pt x="153149" y="2587079"/>
                  <a:pt x="85257" y="2336442"/>
                </a:cubicBezTo>
                <a:cubicBezTo>
                  <a:pt x="17365" y="2085805"/>
                  <a:pt x="-2431" y="1910877"/>
                  <a:pt x="230" y="1671964"/>
                </a:cubicBezTo>
                <a:cubicBezTo>
                  <a:pt x="10226" y="1339215"/>
                  <a:pt x="95593" y="899717"/>
                  <a:pt x="199942" y="654505"/>
                </a:cubicBezTo>
                <a:cubicBezTo>
                  <a:pt x="304291" y="409293"/>
                  <a:pt x="417364" y="281599"/>
                  <a:pt x="494619" y="172515"/>
                </a:cubicBezTo>
                <a:cubicBezTo>
                  <a:pt x="571874" y="63431"/>
                  <a:pt x="621798" y="26492"/>
                  <a:pt x="663470" y="0"/>
                </a:cubicBezTo>
                <a:cubicBezTo>
                  <a:pt x="730489" y="115352"/>
                  <a:pt x="758923" y="210065"/>
                  <a:pt x="782692" y="332056"/>
                </a:cubicBezTo>
                <a:cubicBezTo>
                  <a:pt x="801906" y="477891"/>
                  <a:pt x="802209" y="547748"/>
                  <a:pt x="775578" y="678085"/>
                </a:cubicBezTo>
                <a:cubicBezTo>
                  <a:pt x="748430" y="810951"/>
                  <a:pt x="627580" y="943826"/>
                  <a:pt x="598476" y="1005788"/>
                </a:cubicBezTo>
                <a:cubicBezTo>
                  <a:pt x="569371" y="1067749"/>
                  <a:pt x="530749" y="1081918"/>
                  <a:pt x="600950" y="1049853"/>
                </a:cubicBezTo>
                <a:cubicBezTo>
                  <a:pt x="671152" y="1017789"/>
                  <a:pt x="867832" y="871489"/>
                  <a:pt x="1019688" y="813397"/>
                </a:cubicBezTo>
                <a:cubicBezTo>
                  <a:pt x="1171542" y="755308"/>
                  <a:pt x="1467161" y="697135"/>
                  <a:pt x="1512082" y="701311"/>
                </a:cubicBezTo>
                <a:cubicBezTo>
                  <a:pt x="1517697" y="701833"/>
                  <a:pt x="1521834" y="704307"/>
                  <a:pt x="1524684" y="7084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81A2FA-5C8F-ED20-4D8F-E645813C3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-123082" y="1316897"/>
            <a:ext cx="1043978" cy="1328464"/>
          </a:xfrm>
          <a:custGeom>
            <a:avLst/>
            <a:gdLst>
              <a:gd name="connsiteX0" fmla="*/ 884648 w 1043978"/>
              <a:gd name="connsiteY0" fmla="*/ 0 h 1328464"/>
              <a:gd name="connsiteX1" fmla="*/ 1006749 w 1043978"/>
              <a:gd name="connsiteY1" fmla="*/ 544414 h 1328464"/>
              <a:gd name="connsiteX2" fmla="*/ 1043957 w 1043978"/>
              <a:gd name="connsiteY2" fmla="*/ 826694 h 1328464"/>
              <a:gd name="connsiteX3" fmla="*/ 908763 w 1043978"/>
              <a:gd name="connsiteY3" fmla="*/ 1171962 h 1328464"/>
              <a:gd name="connsiteX4" fmla="*/ 616775 w 1043978"/>
              <a:gd name="connsiteY4" fmla="*/ 1315454 h 1328464"/>
              <a:gd name="connsiteX5" fmla="*/ 162591 w 1043978"/>
              <a:gd name="connsiteY5" fmla="*/ 1272587 h 1328464"/>
              <a:gd name="connsiteX6" fmla="*/ 18913 w 1043978"/>
              <a:gd name="connsiteY6" fmla="*/ 1083478 h 1328464"/>
              <a:gd name="connsiteX7" fmla="*/ 0 w 1043978"/>
              <a:gd name="connsiteY7" fmla="*/ 1038794 h 1328464"/>
              <a:gd name="connsiteX8" fmla="*/ 165134 w 1043978"/>
              <a:gd name="connsiteY8" fmla="*/ 461247 h 1328464"/>
              <a:gd name="connsiteX9" fmla="*/ 233433 w 1043978"/>
              <a:gd name="connsiteY9" fmla="*/ 540523 h 1328464"/>
              <a:gd name="connsiteX10" fmla="*/ 510590 w 1043978"/>
              <a:gd name="connsiteY10" fmla="*/ 873154 h 132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3978" h="1328464">
                <a:moveTo>
                  <a:pt x="884648" y="0"/>
                </a:moveTo>
                <a:cubicBezTo>
                  <a:pt x="934905" y="230440"/>
                  <a:pt x="982517" y="332004"/>
                  <a:pt x="1006749" y="544414"/>
                </a:cubicBezTo>
                <a:lnTo>
                  <a:pt x="1043957" y="826694"/>
                </a:lnTo>
                <a:cubicBezTo>
                  <a:pt x="1044894" y="1014698"/>
                  <a:pt x="1015958" y="1062395"/>
                  <a:pt x="908763" y="1171962"/>
                </a:cubicBezTo>
                <a:cubicBezTo>
                  <a:pt x="843725" y="1246258"/>
                  <a:pt x="741137" y="1298683"/>
                  <a:pt x="616775" y="1315454"/>
                </a:cubicBezTo>
                <a:cubicBezTo>
                  <a:pt x="492413" y="1332225"/>
                  <a:pt x="274781" y="1344975"/>
                  <a:pt x="162591" y="1272587"/>
                </a:cubicBezTo>
                <a:cubicBezTo>
                  <a:pt x="106496" y="1236393"/>
                  <a:pt x="57005" y="1161039"/>
                  <a:pt x="18913" y="1083478"/>
                </a:cubicBezTo>
                <a:lnTo>
                  <a:pt x="0" y="1038794"/>
                </a:lnTo>
                <a:lnTo>
                  <a:pt x="165134" y="461247"/>
                </a:lnTo>
                <a:lnTo>
                  <a:pt x="233433" y="540523"/>
                </a:lnTo>
                <a:cubicBezTo>
                  <a:pt x="331077" y="657403"/>
                  <a:pt x="427687" y="781077"/>
                  <a:pt x="510590" y="87315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19ECCA-EE57-F5D3-40C4-2B4A9140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-123081" y="1316898"/>
            <a:ext cx="1043978" cy="1328464"/>
          </a:xfrm>
          <a:custGeom>
            <a:avLst/>
            <a:gdLst>
              <a:gd name="connsiteX0" fmla="*/ 884648 w 1043978"/>
              <a:gd name="connsiteY0" fmla="*/ 0 h 1328464"/>
              <a:gd name="connsiteX1" fmla="*/ 1006749 w 1043978"/>
              <a:gd name="connsiteY1" fmla="*/ 544414 h 1328464"/>
              <a:gd name="connsiteX2" fmla="*/ 1043957 w 1043978"/>
              <a:gd name="connsiteY2" fmla="*/ 826694 h 1328464"/>
              <a:gd name="connsiteX3" fmla="*/ 908763 w 1043978"/>
              <a:gd name="connsiteY3" fmla="*/ 1171962 h 1328464"/>
              <a:gd name="connsiteX4" fmla="*/ 616775 w 1043978"/>
              <a:gd name="connsiteY4" fmla="*/ 1315454 h 1328464"/>
              <a:gd name="connsiteX5" fmla="*/ 162591 w 1043978"/>
              <a:gd name="connsiteY5" fmla="*/ 1272587 h 1328464"/>
              <a:gd name="connsiteX6" fmla="*/ 18913 w 1043978"/>
              <a:gd name="connsiteY6" fmla="*/ 1083478 h 1328464"/>
              <a:gd name="connsiteX7" fmla="*/ 0 w 1043978"/>
              <a:gd name="connsiteY7" fmla="*/ 1038794 h 1328464"/>
              <a:gd name="connsiteX8" fmla="*/ 165134 w 1043978"/>
              <a:gd name="connsiteY8" fmla="*/ 461247 h 1328464"/>
              <a:gd name="connsiteX9" fmla="*/ 233433 w 1043978"/>
              <a:gd name="connsiteY9" fmla="*/ 540523 h 1328464"/>
              <a:gd name="connsiteX10" fmla="*/ 510590 w 1043978"/>
              <a:gd name="connsiteY10" fmla="*/ 873154 h 132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3978" h="1328464">
                <a:moveTo>
                  <a:pt x="884648" y="0"/>
                </a:moveTo>
                <a:cubicBezTo>
                  <a:pt x="934905" y="230440"/>
                  <a:pt x="982517" y="332004"/>
                  <a:pt x="1006749" y="544414"/>
                </a:cubicBezTo>
                <a:lnTo>
                  <a:pt x="1043957" y="826694"/>
                </a:lnTo>
                <a:cubicBezTo>
                  <a:pt x="1044894" y="1014698"/>
                  <a:pt x="1015958" y="1062395"/>
                  <a:pt x="908763" y="1171962"/>
                </a:cubicBezTo>
                <a:cubicBezTo>
                  <a:pt x="843725" y="1246258"/>
                  <a:pt x="741137" y="1298683"/>
                  <a:pt x="616775" y="1315454"/>
                </a:cubicBezTo>
                <a:cubicBezTo>
                  <a:pt x="492413" y="1332225"/>
                  <a:pt x="274781" y="1344975"/>
                  <a:pt x="162591" y="1272587"/>
                </a:cubicBezTo>
                <a:cubicBezTo>
                  <a:pt x="106496" y="1236393"/>
                  <a:pt x="57005" y="1161039"/>
                  <a:pt x="18913" y="1083478"/>
                </a:cubicBezTo>
                <a:lnTo>
                  <a:pt x="0" y="1038794"/>
                </a:lnTo>
                <a:lnTo>
                  <a:pt x="165134" y="461247"/>
                </a:lnTo>
                <a:lnTo>
                  <a:pt x="233433" y="540523"/>
                </a:lnTo>
                <a:cubicBezTo>
                  <a:pt x="331077" y="657403"/>
                  <a:pt x="427687" y="781077"/>
                  <a:pt x="510590" y="87315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0CD5EC-22A3-69C2-B7B9-37849BAA3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800281" y="1699067"/>
            <a:ext cx="383909" cy="400252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F897F3-9ED0-A1AB-7376-6B1EB1F14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660612">
            <a:off x="-5917" y="6060826"/>
            <a:ext cx="1496805" cy="528949"/>
          </a:xfrm>
          <a:custGeom>
            <a:avLst/>
            <a:gdLst>
              <a:gd name="connsiteX0" fmla="*/ 1448558 w 1496805"/>
              <a:gd name="connsiteY0" fmla="*/ 523467 h 528949"/>
              <a:gd name="connsiteX1" fmla="*/ 1442273 w 1496805"/>
              <a:gd name="connsiteY1" fmla="*/ 528799 h 528949"/>
              <a:gd name="connsiteX2" fmla="*/ 6232 w 1496805"/>
              <a:gd name="connsiteY2" fmla="*/ 296291 h 528949"/>
              <a:gd name="connsiteX3" fmla="*/ 0 w 1496805"/>
              <a:gd name="connsiteY3" fmla="*/ 295127 h 528949"/>
              <a:gd name="connsiteX4" fmla="*/ 268763 w 1496805"/>
              <a:gd name="connsiteY4" fmla="*/ 0 h 528949"/>
              <a:gd name="connsiteX5" fmla="*/ 319662 w 1496805"/>
              <a:gd name="connsiteY5" fmla="*/ 13498 h 528949"/>
              <a:gd name="connsiteX6" fmla="*/ 1496805 w 1496805"/>
              <a:gd name="connsiteY6" fmla="*/ 328120 h 528949"/>
              <a:gd name="connsiteX7" fmla="*/ 1448558 w 1496805"/>
              <a:gd name="connsiteY7" fmla="*/ 523467 h 52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6805" h="528949">
                <a:moveTo>
                  <a:pt x="1448558" y="523467"/>
                </a:moveTo>
                <a:cubicBezTo>
                  <a:pt x="1446192" y="527558"/>
                  <a:pt x="1444063" y="529532"/>
                  <a:pt x="1442273" y="528799"/>
                </a:cubicBezTo>
                <a:cubicBezTo>
                  <a:pt x="1200779" y="522221"/>
                  <a:pt x="320682" y="355241"/>
                  <a:pt x="6232" y="296291"/>
                </a:cubicBezTo>
                <a:lnTo>
                  <a:pt x="0" y="295127"/>
                </a:lnTo>
                <a:lnTo>
                  <a:pt x="268763" y="0"/>
                </a:lnTo>
                <a:lnTo>
                  <a:pt x="319662" y="13498"/>
                </a:lnTo>
                <a:cubicBezTo>
                  <a:pt x="753766" y="127892"/>
                  <a:pt x="1459069" y="304167"/>
                  <a:pt x="1496805" y="328120"/>
                </a:cubicBezTo>
                <a:cubicBezTo>
                  <a:pt x="1493203" y="362415"/>
                  <a:pt x="1465113" y="494827"/>
                  <a:pt x="1448558" y="52346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650011-12EE-D7C1-F98E-ED1FB67B2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673231">
            <a:off x="1466541" y="4896076"/>
            <a:ext cx="920487" cy="1563561"/>
            <a:chOff x="1567145" y="4819968"/>
            <a:chExt cx="920487" cy="156356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4D8CD1-2114-A426-E0A3-B8A7043F6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7325970">
              <a:off x="1245608" y="5141505"/>
              <a:ext cx="1563560" cy="920486"/>
            </a:xfrm>
            <a:custGeom>
              <a:avLst/>
              <a:gdLst>
                <a:gd name="connsiteX0" fmla="*/ 9881 w 1739875"/>
                <a:gd name="connsiteY0" fmla="*/ 509263 h 754659"/>
                <a:gd name="connsiteX1" fmla="*/ 497935 w 1739875"/>
                <a:gd name="connsiteY1" fmla="*/ 71697 h 754659"/>
                <a:gd name="connsiteX2" fmla="*/ 1120625 w 1739875"/>
                <a:gd name="connsiteY2" fmla="*/ 43648 h 754659"/>
                <a:gd name="connsiteX3" fmla="*/ 1608679 w 1739875"/>
                <a:gd name="connsiteY3" fmla="*/ 503653 h 754659"/>
                <a:gd name="connsiteX4" fmla="*/ 1737705 w 1739875"/>
                <a:gd name="connsiteY4" fmla="*/ 744875 h 754659"/>
                <a:gd name="connsiteX5" fmla="*/ 1535751 w 1739875"/>
                <a:gd name="connsiteY5" fmla="*/ 711216 h 754659"/>
                <a:gd name="connsiteX6" fmla="*/ 284762 w 1739875"/>
                <a:gd name="connsiteY6" fmla="*/ 559751 h 754659"/>
                <a:gd name="connsiteX7" fmla="*/ 9881 w 1739875"/>
                <a:gd name="connsiteY7" fmla="*/ 509263 h 754659"/>
                <a:gd name="connsiteX0" fmla="*/ 9881 w 1745871"/>
                <a:gd name="connsiteY0" fmla="*/ 509263 h 755689"/>
                <a:gd name="connsiteX1" fmla="*/ 497935 w 1745871"/>
                <a:gd name="connsiteY1" fmla="*/ 71697 h 755689"/>
                <a:gd name="connsiteX2" fmla="*/ 1120625 w 1745871"/>
                <a:gd name="connsiteY2" fmla="*/ 43648 h 755689"/>
                <a:gd name="connsiteX3" fmla="*/ 1608679 w 1745871"/>
                <a:gd name="connsiteY3" fmla="*/ 503653 h 755689"/>
                <a:gd name="connsiteX4" fmla="*/ 1737705 w 1745871"/>
                <a:gd name="connsiteY4" fmla="*/ 744875 h 755689"/>
                <a:gd name="connsiteX5" fmla="*/ 1426819 w 1745871"/>
                <a:gd name="connsiteY5" fmla="*/ 716950 h 755689"/>
                <a:gd name="connsiteX6" fmla="*/ 284762 w 1745871"/>
                <a:gd name="connsiteY6" fmla="*/ 559751 h 755689"/>
                <a:gd name="connsiteX7" fmla="*/ 9881 w 1745871"/>
                <a:gd name="connsiteY7" fmla="*/ 509263 h 755689"/>
                <a:gd name="connsiteX0" fmla="*/ 9881 w 1864671"/>
                <a:gd name="connsiteY0" fmla="*/ 509263 h 855937"/>
                <a:gd name="connsiteX1" fmla="*/ 497935 w 1864671"/>
                <a:gd name="connsiteY1" fmla="*/ 71697 h 855937"/>
                <a:gd name="connsiteX2" fmla="*/ 1120625 w 1864671"/>
                <a:gd name="connsiteY2" fmla="*/ 43648 h 855937"/>
                <a:gd name="connsiteX3" fmla="*/ 1608679 w 1864671"/>
                <a:gd name="connsiteY3" fmla="*/ 503653 h 855937"/>
                <a:gd name="connsiteX4" fmla="*/ 1860911 w 1864671"/>
                <a:gd name="connsiteY4" fmla="*/ 851040 h 855937"/>
                <a:gd name="connsiteX5" fmla="*/ 1426819 w 1864671"/>
                <a:gd name="connsiteY5" fmla="*/ 716950 h 855937"/>
                <a:gd name="connsiteX6" fmla="*/ 284762 w 1864671"/>
                <a:gd name="connsiteY6" fmla="*/ 559751 h 855937"/>
                <a:gd name="connsiteX7" fmla="*/ 9881 w 1864671"/>
                <a:gd name="connsiteY7" fmla="*/ 509263 h 855937"/>
                <a:gd name="connsiteX0" fmla="*/ 9881 w 1876754"/>
                <a:gd name="connsiteY0" fmla="*/ 501512 h 853026"/>
                <a:gd name="connsiteX1" fmla="*/ 497935 w 1876754"/>
                <a:gd name="connsiteY1" fmla="*/ 63946 h 853026"/>
                <a:gd name="connsiteX2" fmla="*/ 1120625 w 1876754"/>
                <a:gd name="connsiteY2" fmla="*/ 35897 h 853026"/>
                <a:gd name="connsiteX3" fmla="*/ 1718468 w 1876754"/>
                <a:gd name="connsiteY3" fmla="*/ 385272 h 853026"/>
                <a:gd name="connsiteX4" fmla="*/ 1860911 w 1876754"/>
                <a:gd name="connsiteY4" fmla="*/ 843289 h 853026"/>
                <a:gd name="connsiteX5" fmla="*/ 1426819 w 1876754"/>
                <a:gd name="connsiteY5" fmla="*/ 709199 h 853026"/>
                <a:gd name="connsiteX6" fmla="*/ 284762 w 1876754"/>
                <a:gd name="connsiteY6" fmla="*/ 552000 h 853026"/>
                <a:gd name="connsiteX7" fmla="*/ 9881 w 1876754"/>
                <a:gd name="connsiteY7" fmla="*/ 501512 h 853026"/>
                <a:gd name="connsiteX0" fmla="*/ 9881 w 1874221"/>
                <a:gd name="connsiteY0" fmla="*/ 623010 h 974525"/>
                <a:gd name="connsiteX1" fmla="*/ 497935 w 1874221"/>
                <a:gd name="connsiteY1" fmla="*/ 185444 h 974525"/>
                <a:gd name="connsiteX2" fmla="*/ 1272410 w 1874221"/>
                <a:gd name="connsiteY2" fmla="*/ 12874 h 974525"/>
                <a:gd name="connsiteX3" fmla="*/ 1718468 w 1874221"/>
                <a:gd name="connsiteY3" fmla="*/ 506770 h 974525"/>
                <a:gd name="connsiteX4" fmla="*/ 1860911 w 1874221"/>
                <a:gd name="connsiteY4" fmla="*/ 964787 h 974525"/>
                <a:gd name="connsiteX5" fmla="*/ 1426819 w 1874221"/>
                <a:gd name="connsiteY5" fmla="*/ 830697 h 974525"/>
                <a:gd name="connsiteX6" fmla="*/ 284762 w 1874221"/>
                <a:gd name="connsiteY6" fmla="*/ 673498 h 974525"/>
                <a:gd name="connsiteX7" fmla="*/ 9881 w 1874221"/>
                <a:gd name="connsiteY7" fmla="*/ 623010 h 974525"/>
                <a:gd name="connsiteX0" fmla="*/ 4712 w 1869052"/>
                <a:gd name="connsiteY0" fmla="*/ 633304 h 984819"/>
                <a:gd name="connsiteX1" fmla="*/ 402385 w 1869052"/>
                <a:gd name="connsiteY1" fmla="*/ 137323 h 984819"/>
                <a:gd name="connsiteX2" fmla="*/ 1267241 w 1869052"/>
                <a:gd name="connsiteY2" fmla="*/ 23168 h 984819"/>
                <a:gd name="connsiteX3" fmla="*/ 1713299 w 1869052"/>
                <a:gd name="connsiteY3" fmla="*/ 517064 h 984819"/>
                <a:gd name="connsiteX4" fmla="*/ 1855742 w 1869052"/>
                <a:gd name="connsiteY4" fmla="*/ 975081 h 984819"/>
                <a:gd name="connsiteX5" fmla="*/ 1421650 w 1869052"/>
                <a:gd name="connsiteY5" fmla="*/ 840991 h 984819"/>
                <a:gd name="connsiteX6" fmla="*/ 279593 w 1869052"/>
                <a:gd name="connsiteY6" fmla="*/ 683792 h 984819"/>
                <a:gd name="connsiteX7" fmla="*/ 4712 w 1869052"/>
                <a:gd name="connsiteY7" fmla="*/ 633304 h 984819"/>
                <a:gd name="connsiteX0" fmla="*/ 4712 w 1870440"/>
                <a:gd name="connsiteY0" fmla="*/ 633304 h 991310"/>
                <a:gd name="connsiteX1" fmla="*/ 402385 w 1870440"/>
                <a:gd name="connsiteY1" fmla="*/ 137323 h 991310"/>
                <a:gd name="connsiteX2" fmla="*/ 1267241 w 1870440"/>
                <a:gd name="connsiteY2" fmla="*/ 23168 h 991310"/>
                <a:gd name="connsiteX3" fmla="*/ 1713299 w 1870440"/>
                <a:gd name="connsiteY3" fmla="*/ 517064 h 991310"/>
                <a:gd name="connsiteX4" fmla="*/ 1855742 w 1870440"/>
                <a:gd name="connsiteY4" fmla="*/ 975081 h 991310"/>
                <a:gd name="connsiteX5" fmla="*/ 1399477 w 1870440"/>
                <a:gd name="connsiteY5" fmla="*/ 896414 h 991310"/>
                <a:gd name="connsiteX6" fmla="*/ 279593 w 1870440"/>
                <a:gd name="connsiteY6" fmla="*/ 683792 h 991310"/>
                <a:gd name="connsiteX7" fmla="*/ 4712 w 1870440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6 w 1853519"/>
                <a:gd name="connsiteY0" fmla="*/ 578483 h 990076"/>
                <a:gd name="connsiteX1" fmla="*/ 385464 w 1853519"/>
                <a:gd name="connsiteY1" fmla="*/ 136089 h 990076"/>
                <a:gd name="connsiteX2" fmla="*/ 1250320 w 1853519"/>
                <a:gd name="connsiteY2" fmla="*/ 21934 h 990076"/>
                <a:gd name="connsiteX3" fmla="*/ 1696378 w 1853519"/>
                <a:gd name="connsiteY3" fmla="*/ 515830 h 990076"/>
                <a:gd name="connsiteX4" fmla="*/ 1838821 w 1853519"/>
                <a:gd name="connsiteY4" fmla="*/ 973847 h 990076"/>
                <a:gd name="connsiteX5" fmla="*/ 1382556 w 1853519"/>
                <a:gd name="connsiteY5" fmla="*/ 895180 h 990076"/>
                <a:gd name="connsiteX6" fmla="*/ 405495 w 1853519"/>
                <a:gd name="connsiteY6" fmla="*/ 714967 h 990076"/>
                <a:gd name="connsiteX7" fmla="*/ 46 w 1853519"/>
                <a:gd name="connsiteY7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591 w 1887615"/>
                <a:gd name="connsiteY6" fmla="*/ 714967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93656"/>
                <a:gd name="connsiteY0" fmla="*/ 578887 h 990125"/>
                <a:gd name="connsiteX1" fmla="*/ 419560 w 1893656"/>
                <a:gd name="connsiteY1" fmla="*/ 136493 h 990125"/>
                <a:gd name="connsiteX2" fmla="*/ 1284416 w 1893656"/>
                <a:gd name="connsiteY2" fmla="*/ 22338 h 990125"/>
                <a:gd name="connsiteX3" fmla="*/ 1761977 w 1893656"/>
                <a:gd name="connsiteY3" fmla="*/ 522071 h 990125"/>
                <a:gd name="connsiteX4" fmla="*/ 1872917 w 1893656"/>
                <a:gd name="connsiteY4" fmla="*/ 974251 h 990125"/>
                <a:gd name="connsiteX5" fmla="*/ 1416652 w 1893656"/>
                <a:gd name="connsiteY5" fmla="*/ 895584 h 990125"/>
                <a:gd name="connsiteX6" fmla="*/ 439756 w 1893656"/>
                <a:gd name="connsiteY6" fmla="*/ 727040 h 990125"/>
                <a:gd name="connsiteX7" fmla="*/ 64968 w 1893656"/>
                <a:gd name="connsiteY7" fmla="*/ 667118 h 990125"/>
                <a:gd name="connsiteX8" fmla="*/ 34142 w 1893656"/>
                <a:gd name="connsiteY8" fmla="*/ 578887 h 990125"/>
                <a:gd name="connsiteX0" fmla="*/ 34142 w 1890318"/>
                <a:gd name="connsiteY0" fmla="*/ 578887 h 990125"/>
                <a:gd name="connsiteX1" fmla="*/ 419560 w 1890318"/>
                <a:gd name="connsiteY1" fmla="*/ 136493 h 990125"/>
                <a:gd name="connsiteX2" fmla="*/ 1284416 w 1890318"/>
                <a:gd name="connsiteY2" fmla="*/ 22338 h 990125"/>
                <a:gd name="connsiteX3" fmla="*/ 1761977 w 1890318"/>
                <a:gd name="connsiteY3" fmla="*/ 522071 h 990125"/>
                <a:gd name="connsiteX4" fmla="*/ 1872917 w 1890318"/>
                <a:gd name="connsiteY4" fmla="*/ 974251 h 990125"/>
                <a:gd name="connsiteX5" fmla="*/ 1416652 w 1890318"/>
                <a:gd name="connsiteY5" fmla="*/ 895584 h 990125"/>
                <a:gd name="connsiteX6" fmla="*/ 439756 w 1890318"/>
                <a:gd name="connsiteY6" fmla="*/ 727040 h 990125"/>
                <a:gd name="connsiteX7" fmla="*/ 64968 w 1890318"/>
                <a:gd name="connsiteY7" fmla="*/ 667118 h 990125"/>
                <a:gd name="connsiteX8" fmla="*/ 34142 w 1890318"/>
                <a:gd name="connsiteY8" fmla="*/ 578887 h 990125"/>
                <a:gd name="connsiteX0" fmla="*/ 34142 w 1874108"/>
                <a:gd name="connsiteY0" fmla="*/ 578887 h 987469"/>
                <a:gd name="connsiteX1" fmla="*/ 419560 w 1874108"/>
                <a:gd name="connsiteY1" fmla="*/ 136493 h 987469"/>
                <a:gd name="connsiteX2" fmla="*/ 1284416 w 1874108"/>
                <a:gd name="connsiteY2" fmla="*/ 22338 h 987469"/>
                <a:gd name="connsiteX3" fmla="*/ 1761977 w 1874108"/>
                <a:gd name="connsiteY3" fmla="*/ 522071 h 987469"/>
                <a:gd name="connsiteX4" fmla="*/ 1872917 w 1874108"/>
                <a:gd name="connsiteY4" fmla="*/ 974251 h 987469"/>
                <a:gd name="connsiteX5" fmla="*/ 1416652 w 1874108"/>
                <a:gd name="connsiteY5" fmla="*/ 895584 h 987469"/>
                <a:gd name="connsiteX6" fmla="*/ 439756 w 1874108"/>
                <a:gd name="connsiteY6" fmla="*/ 727040 h 987469"/>
                <a:gd name="connsiteX7" fmla="*/ 64968 w 1874108"/>
                <a:gd name="connsiteY7" fmla="*/ 667118 h 987469"/>
                <a:gd name="connsiteX8" fmla="*/ 34142 w 1874108"/>
                <a:gd name="connsiteY8" fmla="*/ 578887 h 987469"/>
                <a:gd name="connsiteX0" fmla="*/ 34142 w 1874269"/>
                <a:gd name="connsiteY0" fmla="*/ 578887 h 980571"/>
                <a:gd name="connsiteX1" fmla="*/ 419560 w 1874269"/>
                <a:gd name="connsiteY1" fmla="*/ 136493 h 980571"/>
                <a:gd name="connsiteX2" fmla="*/ 1284416 w 1874269"/>
                <a:gd name="connsiteY2" fmla="*/ 22338 h 980571"/>
                <a:gd name="connsiteX3" fmla="*/ 1761977 w 1874269"/>
                <a:gd name="connsiteY3" fmla="*/ 522071 h 980571"/>
                <a:gd name="connsiteX4" fmla="*/ 1872917 w 1874269"/>
                <a:gd name="connsiteY4" fmla="*/ 974251 h 980571"/>
                <a:gd name="connsiteX5" fmla="*/ 1416652 w 1874269"/>
                <a:gd name="connsiteY5" fmla="*/ 895584 h 980571"/>
                <a:gd name="connsiteX6" fmla="*/ 439756 w 1874269"/>
                <a:gd name="connsiteY6" fmla="*/ 727040 h 980571"/>
                <a:gd name="connsiteX7" fmla="*/ 64968 w 1874269"/>
                <a:gd name="connsiteY7" fmla="*/ 667118 h 980571"/>
                <a:gd name="connsiteX8" fmla="*/ 34142 w 1874269"/>
                <a:gd name="connsiteY8" fmla="*/ 578887 h 980571"/>
                <a:gd name="connsiteX0" fmla="*/ 34142 w 1888716"/>
                <a:gd name="connsiteY0" fmla="*/ 578887 h 993099"/>
                <a:gd name="connsiteX1" fmla="*/ 419560 w 1888716"/>
                <a:gd name="connsiteY1" fmla="*/ 136493 h 993099"/>
                <a:gd name="connsiteX2" fmla="*/ 1284416 w 1888716"/>
                <a:gd name="connsiteY2" fmla="*/ 22338 h 993099"/>
                <a:gd name="connsiteX3" fmla="*/ 1761977 w 1888716"/>
                <a:gd name="connsiteY3" fmla="*/ 522071 h 993099"/>
                <a:gd name="connsiteX4" fmla="*/ 1872917 w 1888716"/>
                <a:gd name="connsiteY4" fmla="*/ 974251 h 993099"/>
                <a:gd name="connsiteX5" fmla="*/ 1441154 w 1888716"/>
                <a:gd name="connsiteY5" fmla="*/ 914086 h 993099"/>
                <a:gd name="connsiteX6" fmla="*/ 439756 w 1888716"/>
                <a:gd name="connsiteY6" fmla="*/ 727040 h 993099"/>
                <a:gd name="connsiteX7" fmla="*/ 64968 w 1888716"/>
                <a:gd name="connsiteY7" fmla="*/ 667118 h 993099"/>
                <a:gd name="connsiteX8" fmla="*/ 34142 w 1888716"/>
                <a:gd name="connsiteY8" fmla="*/ 578887 h 993099"/>
                <a:gd name="connsiteX0" fmla="*/ 34142 w 1910942"/>
                <a:gd name="connsiteY0" fmla="*/ 578887 h 974312"/>
                <a:gd name="connsiteX1" fmla="*/ 419560 w 1910942"/>
                <a:gd name="connsiteY1" fmla="*/ 136493 h 974312"/>
                <a:gd name="connsiteX2" fmla="*/ 1284416 w 1910942"/>
                <a:gd name="connsiteY2" fmla="*/ 22338 h 974312"/>
                <a:gd name="connsiteX3" fmla="*/ 1761977 w 1910942"/>
                <a:gd name="connsiteY3" fmla="*/ 522071 h 974312"/>
                <a:gd name="connsiteX4" fmla="*/ 1876694 w 1910942"/>
                <a:gd name="connsiteY4" fmla="*/ 900322 h 974312"/>
                <a:gd name="connsiteX5" fmla="*/ 1872917 w 1910942"/>
                <a:gd name="connsiteY5" fmla="*/ 974251 h 974312"/>
                <a:gd name="connsiteX6" fmla="*/ 1441154 w 1910942"/>
                <a:gd name="connsiteY6" fmla="*/ 914086 h 974312"/>
                <a:gd name="connsiteX7" fmla="*/ 439756 w 1910942"/>
                <a:gd name="connsiteY7" fmla="*/ 727040 h 974312"/>
                <a:gd name="connsiteX8" fmla="*/ 64968 w 1910942"/>
                <a:gd name="connsiteY8" fmla="*/ 667118 h 974312"/>
                <a:gd name="connsiteX9" fmla="*/ 34142 w 1910942"/>
                <a:gd name="connsiteY9" fmla="*/ 578887 h 974312"/>
                <a:gd name="connsiteX0" fmla="*/ 34142 w 1899488"/>
                <a:gd name="connsiteY0" fmla="*/ 578887 h 989383"/>
                <a:gd name="connsiteX1" fmla="*/ 419560 w 1899488"/>
                <a:gd name="connsiteY1" fmla="*/ 136493 h 989383"/>
                <a:gd name="connsiteX2" fmla="*/ 1284416 w 1899488"/>
                <a:gd name="connsiteY2" fmla="*/ 22338 h 989383"/>
                <a:gd name="connsiteX3" fmla="*/ 1761977 w 1899488"/>
                <a:gd name="connsiteY3" fmla="*/ 522071 h 989383"/>
                <a:gd name="connsiteX4" fmla="*/ 1876694 w 1899488"/>
                <a:gd name="connsiteY4" fmla="*/ 900322 h 989383"/>
                <a:gd name="connsiteX5" fmla="*/ 1853831 w 1899488"/>
                <a:gd name="connsiteY5" fmla="*/ 989334 h 989383"/>
                <a:gd name="connsiteX6" fmla="*/ 1441154 w 1899488"/>
                <a:gd name="connsiteY6" fmla="*/ 914086 h 989383"/>
                <a:gd name="connsiteX7" fmla="*/ 439756 w 1899488"/>
                <a:gd name="connsiteY7" fmla="*/ 727040 h 989383"/>
                <a:gd name="connsiteX8" fmla="*/ 64968 w 1899488"/>
                <a:gd name="connsiteY8" fmla="*/ 667118 h 989383"/>
                <a:gd name="connsiteX9" fmla="*/ 34142 w 1899488"/>
                <a:gd name="connsiteY9" fmla="*/ 578887 h 98938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15545 w 1872035"/>
                <a:gd name="connsiteY0" fmla="*/ 578887 h 993703"/>
                <a:gd name="connsiteX1" fmla="*/ 400963 w 1872035"/>
                <a:gd name="connsiteY1" fmla="*/ 136493 h 993703"/>
                <a:gd name="connsiteX2" fmla="*/ 1265819 w 1872035"/>
                <a:gd name="connsiteY2" fmla="*/ 22338 h 993703"/>
                <a:gd name="connsiteX3" fmla="*/ 1743380 w 1872035"/>
                <a:gd name="connsiteY3" fmla="*/ 522071 h 993703"/>
                <a:gd name="connsiteX4" fmla="*/ 1858097 w 1872035"/>
                <a:gd name="connsiteY4" fmla="*/ 900322 h 993703"/>
                <a:gd name="connsiteX5" fmla="*/ 1835234 w 1872035"/>
                <a:gd name="connsiteY5" fmla="*/ 989334 h 993703"/>
                <a:gd name="connsiteX6" fmla="*/ 1422557 w 1872035"/>
                <a:gd name="connsiteY6" fmla="*/ 914086 h 993703"/>
                <a:gd name="connsiteX7" fmla="*/ 421159 w 1872035"/>
                <a:gd name="connsiteY7" fmla="*/ 727040 h 993703"/>
                <a:gd name="connsiteX8" fmla="*/ 109376 w 1872035"/>
                <a:gd name="connsiteY8" fmla="*/ 678789 h 993703"/>
                <a:gd name="connsiteX9" fmla="*/ 15545 w 1872035"/>
                <a:gd name="connsiteY9" fmla="*/ 578887 h 993703"/>
                <a:gd name="connsiteX0" fmla="*/ 21358 w 1843514"/>
                <a:gd name="connsiteY0" fmla="*/ 594911 h 994056"/>
                <a:gd name="connsiteX1" fmla="*/ 372442 w 1843514"/>
                <a:gd name="connsiteY1" fmla="*/ 136846 h 994056"/>
                <a:gd name="connsiteX2" fmla="*/ 1237298 w 1843514"/>
                <a:gd name="connsiteY2" fmla="*/ 22691 h 994056"/>
                <a:gd name="connsiteX3" fmla="*/ 1714859 w 1843514"/>
                <a:gd name="connsiteY3" fmla="*/ 522424 h 994056"/>
                <a:gd name="connsiteX4" fmla="*/ 1829576 w 1843514"/>
                <a:gd name="connsiteY4" fmla="*/ 900675 h 994056"/>
                <a:gd name="connsiteX5" fmla="*/ 1806713 w 1843514"/>
                <a:gd name="connsiteY5" fmla="*/ 989687 h 994056"/>
                <a:gd name="connsiteX6" fmla="*/ 1394036 w 1843514"/>
                <a:gd name="connsiteY6" fmla="*/ 914439 h 994056"/>
                <a:gd name="connsiteX7" fmla="*/ 392638 w 1843514"/>
                <a:gd name="connsiteY7" fmla="*/ 727393 h 994056"/>
                <a:gd name="connsiteX8" fmla="*/ 80855 w 1843514"/>
                <a:gd name="connsiteY8" fmla="*/ 679142 h 994056"/>
                <a:gd name="connsiteX9" fmla="*/ 21358 w 1843514"/>
                <a:gd name="connsiteY9" fmla="*/ 594911 h 994056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9840 w 1948135"/>
                <a:gd name="connsiteY0" fmla="*/ 573511 h 993588"/>
                <a:gd name="connsiteX1" fmla="*/ 477063 w 1948135"/>
                <a:gd name="connsiteY1" fmla="*/ 136378 h 993588"/>
                <a:gd name="connsiteX2" fmla="*/ 1341919 w 1948135"/>
                <a:gd name="connsiteY2" fmla="*/ 22223 h 993588"/>
                <a:gd name="connsiteX3" fmla="*/ 1819480 w 1948135"/>
                <a:gd name="connsiteY3" fmla="*/ 521956 h 993588"/>
                <a:gd name="connsiteX4" fmla="*/ 1934197 w 1948135"/>
                <a:gd name="connsiteY4" fmla="*/ 900207 h 993588"/>
                <a:gd name="connsiteX5" fmla="*/ 1911334 w 1948135"/>
                <a:gd name="connsiteY5" fmla="*/ 989219 h 993588"/>
                <a:gd name="connsiteX6" fmla="*/ 1498657 w 1948135"/>
                <a:gd name="connsiteY6" fmla="*/ 913971 h 993588"/>
                <a:gd name="connsiteX7" fmla="*/ 497259 w 1948135"/>
                <a:gd name="connsiteY7" fmla="*/ 726925 h 993588"/>
                <a:gd name="connsiteX8" fmla="*/ 185476 w 1948135"/>
                <a:gd name="connsiteY8" fmla="*/ 678674 h 993588"/>
                <a:gd name="connsiteX9" fmla="*/ 9840 w 1948135"/>
                <a:gd name="connsiteY9" fmla="*/ 573511 h 993588"/>
                <a:gd name="connsiteX0" fmla="*/ 45764 w 1984059"/>
                <a:gd name="connsiteY0" fmla="*/ 573511 h 993588"/>
                <a:gd name="connsiteX1" fmla="*/ 512987 w 1984059"/>
                <a:gd name="connsiteY1" fmla="*/ 136378 h 993588"/>
                <a:gd name="connsiteX2" fmla="*/ 1377843 w 1984059"/>
                <a:gd name="connsiteY2" fmla="*/ 22223 h 993588"/>
                <a:gd name="connsiteX3" fmla="*/ 1855404 w 1984059"/>
                <a:gd name="connsiteY3" fmla="*/ 521956 h 993588"/>
                <a:gd name="connsiteX4" fmla="*/ 1970121 w 1984059"/>
                <a:gd name="connsiteY4" fmla="*/ 900207 h 993588"/>
                <a:gd name="connsiteX5" fmla="*/ 1947258 w 1984059"/>
                <a:gd name="connsiteY5" fmla="*/ 989219 h 993588"/>
                <a:gd name="connsiteX6" fmla="*/ 1534581 w 1984059"/>
                <a:gd name="connsiteY6" fmla="*/ 913971 h 993588"/>
                <a:gd name="connsiteX7" fmla="*/ 533183 w 1984059"/>
                <a:gd name="connsiteY7" fmla="*/ 726925 h 993588"/>
                <a:gd name="connsiteX8" fmla="*/ 72744 w 1984059"/>
                <a:gd name="connsiteY8" fmla="*/ 645571 h 993588"/>
                <a:gd name="connsiteX9" fmla="*/ 45764 w 1984059"/>
                <a:gd name="connsiteY9" fmla="*/ 573511 h 993588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2006048"/>
                <a:gd name="connsiteY0" fmla="*/ 534317 h 965213"/>
                <a:gd name="connsiteX1" fmla="*/ 512987 w 2006048"/>
                <a:gd name="connsiteY1" fmla="*/ 97184 h 965213"/>
                <a:gd name="connsiteX2" fmla="*/ 1338355 w 2006048"/>
                <a:gd name="connsiteY2" fmla="*/ 29812 h 965213"/>
                <a:gd name="connsiteX3" fmla="*/ 1855404 w 2006048"/>
                <a:gd name="connsiteY3" fmla="*/ 482762 h 965213"/>
                <a:gd name="connsiteX4" fmla="*/ 1991773 w 2006048"/>
                <a:gd name="connsiteY4" fmla="*/ 918378 h 965213"/>
                <a:gd name="connsiteX5" fmla="*/ 1947258 w 2006048"/>
                <a:gd name="connsiteY5" fmla="*/ 950025 h 965213"/>
                <a:gd name="connsiteX6" fmla="*/ 1534581 w 2006048"/>
                <a:gd name="connsiteY6" fmla="*/ 874777 h 965213"/>
                <a:gd name="connsiteX7" fmla="*/ 533183 w 2006048"/>
                <a:gd name="connsiteY7" fmla="*/ 687731 h 965213"/>
                <a:gd name="connsiteX8" fmla="*/ 72744 w 2006048"/>
                <a:gd name="connsiteY8" fmla="*/ 606377 h 965213"/>
                <a:gd name="connsiteX9" fmla="*/ 45764 w 2006048"/>
                <a:gd name="connsiteY9" fmla="*/ 534317 h 965213"/>
                <a:gd name="connsiteX0" fmla="*/ 45764 w 2000586"/>
                <a:gd name="connsiteY0" fmla="*/ 534317 h 953030"/>
                <a:gd name="connsiteX1" fmla="*/ 512987 w 2000586"/>
                <a:gd name="connsiteY1" fmla="*/ 97184 h 953030"/>
                <a:gd name="connsiteX2" fmla="*/ 1338355 w 2000586"/>
                <a:gd name="connsiteY2" fmla="*/ 29812 h 953030"/>
                <a:gd name="connsiteX3" fmla="*/ 1855404 w 2000586"/>
                <a:gd name="connsiteY3" fmla="*/ 482762 h 953030"/>
                <a:gd name="connsiteX4" fmla="*/ 1991773 w 2000586"/>
                <a:gd name="connsiteY4" fmla="*/ 918378 h 953030"/>
                <a:gd name="connsiteX5" fmla="*/ 1947258 w 2000586"/>
                <a:gd name="connsiteY5" fmla="*/ 950025 h 953030"/>
                <a:gd name="connsiteX6" fmla="*/ 1534581 w 2000586"/>
                <a:gd name="connsiteY6" fmla="*/ 874777 h 953030"/>
                <a:gd name="connsiteX7" fmla="*/ 533183 w 2000586"/>
                <a:gd name="connsiteY7" fmla="*/ 687731 h 953030"/>
                <a:gd name="connsiteX8" fmla="*/ 72744 w 2000586"/>
                <a:gd name="connsiteY8" fmla="*/ 606377 h 953030"/>
                <a:gd name="connsiteX9" fmla="*/ 45764 w 2000586"/>
                <a:gd name="connsiteY9" fmla="*/ 534317 h 953030"/>
                <a:gd name="connsiteX0" fmla="*/ 45764 w 2000586"/>
                <a:gd name="connsiteY0" fmla="*/ 539083 h 957796"/>
                <a:gd name="connsiteX1" fmla="*/ 512987 w 2000586"/>
                <a:gd name="connsiteY1" fmla="*/ 101950 h 957796"/>
                <a:gd name="connsiteX2" fmla="*/ 1302659 w 2000586"/>
                <a:gd name="connsiteY2" fmla="*/ 28602 h 957796"/>
                <a:gd name="connsiteX3" fmla="*/ 1855404 w 2000586"/>
                <a:gd name="connsiteY3" fmla="*/ 487528 h 957796"/>
                <a:gd name="connsiteX4" fmla="*/ 1991773 w 2000586"/>
                <a:gd name="connsiteY4" fmla="*/ 923144 h 957796"/>
                <a:gd name="connsiteX5" fmla="*/ 1947258 w 2000586"/>
                <a:gd name="connsiteY5" fmla="*/ 954791 h 957796"/>
                <a:gd name="connsiteX6" fmla="*/ 1534581 w 2000586"/>
                <a:gd name="connsiteY6" fmla="*/ 879543 h 957796"/>
                <a:gd name="connsiteX7" fmla="*/ 533183 w 2000586"/>
                <a:gd name="connsiteY7" fmla="*/ 692497 h 957796"/>
                <a:gd name="connsiteX8" fmla="*/ 72744 w 2000586"/>
                <a:gd name="connsiteY8" fmla="*/ 611143 h 957796"/>
                <a:gd name="connsiteX9" fmla="*/ 45764 w 2000586"/>
                <a:gd name="connsiteY9" fmla="*/ 539083 h 957796"/>
                <a:gd name="connsiteX0" fmla="*/ 45764 w 2006017"/>
                <a:gd name="connsiteY0" fmla="*/ 538435 h 970879"/>
                <a:gd name="connsiteX1" fmla="*/ 512987 w 2006017"/>
                <a:gd name="connsiteY1" fmla="*/ 101302 h 970879"/>
                <a:gd name="connsiteX2" fmla="*/ 1302659 w 2006017"/>
                <a:gd name="connsiteY2" fmla="*/ 27954 h 970879"/>
                <a:gd name="connsiteX3" fmla="*/ 1836757 w 2006017"/>
                <a:gd name="connsiteY3" fmla="*/ 478081 h 970879"/>
                <a:gd name="connsiteX4" fmla="*/ 1991773 w 2006017"/>
                <a:gd name="connsiteY4" fmla="*/ 922496 h 970879"/>
                <a:gd name="connsiteX5" fmla="*/ 1947258 w 2006017"/>
                <a:gd name="connsiteY5" fmla="*/ 954143 h 970879"/>
                <a:gd name="connsiteX6" fmla="*/ 1534581 w 2006017"/>
                <a:gd name="connsiteY6" fmla="*/ 878895 h 970879"/>
                <a:gd name="connsiteX7" fmla="*/ 533183 w 2006017"/>
                <a:gd name="connsiteY7" fmla="*/ 691849 h 970879"/>
                <a:gd name="connsiteX8" fmla="*/ 72744 w 2006017"/>
                <a:gd name="connsiteY8" fmla="*/ 610495 h 970879"/>
                <a:gd name="connsiteX9" fmla="*/ 45764 w 2006017"/>
                <a:gd name="connsiteY9" fmla="*/ 538435 h 970879"/>
                <a:gd name="connsiteX0" fmla="*/ 45764 w 2001312"/>
                <a:gd name="connsiteY0" fmla="*/ 538435 h 968966"/>
                <a:gd name="connsiteX1" fmla="*/ 512987 w 2001312"/>
                <a:gd name="connsiteY1" fmla="*/ 101302 h 968966"/>
                <a:gd name="connsiteX2" fmla="*/ 1302659 w 2001312"/>
                <a:gd name="connsiteY2" fmla="*/ 27954 h 968966"/>
                <a:gd name="connsiteX3" fmla="*/ 1836757 w 2001312"/>
                <a:gd name="connsiteY3" fmla="*/ 478081 h 968966"/>
                <a:gd name="connsiteX4" fmla="*/ 1991773 w 2001312"/>
                <a:gd name="connsiteY4" fmla="*/ 922496 h 968966"/>
                <a:gd name="connsiteX5" fmla="*/ 1947258 w 2001312"/>
                <a:gd name="connsiteY5" fmla="*/ 954143 h 968966"/>
                <a:gd name="connsiteX6" fmla="*/ 1534581 w 2001312"/>
                <a:gd name="connsiteY6" fmla="*/ 878895 h 968966"/>
                <a:gd name="connsiteX7" fmla="*/ 533183 w 2001312"/>
                <a:gd name="connsiteY7" fmla="*/ 691849 h 968966"/>
                <a:gd name="connsiteX8" fmla="*/ 72744 w 2001312"/>
                <a:gd name="connsiteY8" fmla="*/ 610495 h 968966"/>
                <a:gd name="connsiteX9" fmla="*/ 45764 w 2001312"/>
                <a:gd name="connsiteY9" fmla="*/ 538435 h 968966"/>
                <a:gd name="connsiteX0" fmla="*/ 45764 w 1997670"/>
                <a:gd name="connsiteY0" fmla="*/ 538435 h 954720"/>
                <a:gd name="connsiteX1" fmla="*/ 512987 w 1997670"/>
                <a:gd name="connsiteY1" fmla="*/ 101302 h 954720"/>
                <a:gd name="connsiteX2" fmla="*/ 1302659 w 1997670"/>
                <a:gd name="connsiteY2" fmla="*/ 27954 h 954720"/>
                <a:gd name="connsiteX3" fmla="*/ 1836757 w 1997670"/>
                <a:gd name="connsiteY3" fmla="*/ 478081 h 954720"/>
                <a:gd name="connsiteX4" fmla="*/ 1991773 w 1997670"/>
                <a:gd name="connsiteY4" fmla="*/ 922496 h 954720"/>
                <a:gd name="connsiteX5" fmla="*/ 1947258 w 1997670"/>
                <a:gd name="connsiteY5" fmla="*/ 954143 h 954720"/>
                <a:gd name="connsiteX6" fmla="*/ 1534581 w 1997670"/>
                <a:gd name="connsiteY6" fmla="*/ 878895 h 954720"/>
                <a:gd name="connsiteX7" fmla="*/ 533183 w 1997670"/>
                <a:gd name="connsiteY7" fmla="*/ 691849 h 954720"/>
                <a:gd name="connsiteX8" fmla="*/ 72744 w 1997670"/>
                <a:gd name="connsiteY8" fmla="*/ 610495 h 954720"/>
                <a:gd name="connsiteX9" fmla="*/ 45764 w 1997670"/>
                <a:gd name="connsiteY9" fmla="*/ 538435 h 954720"/>
                <a:gd name="connsiteX0" fmla="*/ 44343 w 1996249"/>
                <a:gd name="connsiteY0" fmla="*/ 538435 h 954720"/>
                <a:gd name="connsiteX1" fmla="*/ 511566 w 1996249"/>
                <a:gd name="connsiteY1" fmla="*/ 101302 h 954720"/>
                <a:gd name="connsiteX2" fmla="*/ 1301238 w 1996249"/>
                <a:gd name="connsiteY2" fmla="*/ 27954 h 954720"/>
                <a:gd name="connsiteX3" fmla="*/ 1835336 w 1996249"/>
                <a:gd name="connsiteY3" fmla="*/ 478081 h 954720"/>
                <a:gd name="connsiteX4" fmla="*/ 1990352 w 1996249"/>
                <a:gd name="connsiteY4" fmla="*/ 922496 h 954720"/>
                <a:gd name="connsiteX5" fmla="*/ 1945837 w 1996249"/>
                <a:gd name="connsiteY5" fmla="*/ 954143 h 954720"/>
                <a:gd name="connsiteX6" fmla="*/ 1533160 w 1996249"/>
                <a:gd name="connsiteY6" fmla="*/ 878895 h 954720"/>
                <a:gd name="connsiteX7" fmla="*/ 531762 w 1996249"/>
                <a:gd name="connsiteY7" fmla="*/ 691849 h 954720"/>
                <a:gd name="connsiteX8" fmla="*/ 71323 w 1996249"/>
                <a:gd name="connsiteY8" fmla="*/ 610495 h 954720"/>
                <a:gd name="connsiteX9" fmla="*/ 44343 w 1996249"/>
                <a:gd name="connsiteY9" fmla="*/ 538435 h 954720"/>
                <a:gd name="connsiteX0" fmla="*/ 38388 w 1990294"/>
                <a:gd name="connsiteY0" fmla="*/ 538435 h 954720"/>
                <a:gd name="connsiteX1" fmla="*/ 505611 w 1990294"/>
                <a:gd name="connsiteY1" fmla="*/ 101302 h 954720"/>
                <a:gd name="connsiteX2" fmla="*/ 1295283 w 1990294"/>
                <a:gd name="connsiteY2" fmla="*/ 27954 h 954720"/>
                <a:gd name="connsiteX3" fmla="*/ 1829381 w 1990294"/>
                <a:gd name="connsiteY3" fmla="*/ 478081 h 954720"/>
                <a:gd name="connsiteX4" fmla="*/ 1984397 w 1990294"/>
                <a:gd name="connsiteY4" fmla="*/ 922496 h 954720"/>
                <a:gd name="connsiteX5" fmla="*/ 1939882 w 1990294"/>
                <a:gd name="connsiteY5" fmla="*/ 954143 h 954720"/>
                <a:gd name="connsiteX6" fmla="*/ 1527205 w 1990294"/>
                <a:gd name="connsiteY6" fmla="*/ 878895 h 954720"/>
                <a:gd name="connsiteX7" fmla="*/ 525807 w 1990294"/>
                <a:gd name="connsiteY7" fmla="*/ 691849 h 954720"/>
                <a:gd name="connsiteX8" fmla="*/ 65368 w 1990294"/>
                <a:gd name="connsiteY8" fmla="*/ 610495 h 954720"/>
                <a:gd name="connsiteX9" fmla="*/ 38388 w 1990294"/>
                <a:gd name="connsiteY9" fmla="*/ 538435 h 954720"/>
                <a:gd name="connsiteX0" fmla="*/ 33188 w 1985094"/>
                <a:gd name="connsiteY0" fmla="*/ 538435 h 954720"/>
                <a:gd name="connsiteX1" fmla="*/ 500411 w 1985094"/>
                <a:gd name="connsiteY1" fmla="*/ 101302 h 954720"/>
                <a:gd name="connsiteX2" fmla="*/ 1290083 w 1985094"/>
                <a:gd name="connsiteY2" fmla="*/ 27954 h 954720"/>
                <a:gd name="connsiteX3" fmla="*/ 1824181 w 1985094"/>
                <a:gd name="connsiteY3" fmla="*/ 478081 h 954720"/>
                <a:gd name="connsiteX4" fmla="*/ 1979197 w 1985094"/>
                <a:gd name="connsiteY4" fmla="*/ 922496 h 954720"/>
                <a:gd name="connsiteX5" fmla="*/ 1934682 w 1985094"/>
                <a:gd name="connsiteY5" fmla="*/ 954143 h 954720"/>
                <a:gd name="connsiteX6" fmla="*/ 1522005 w 1985094"/>
                <a:gd name="connsiteY6" fmla="*/ 878895 h 954720"/>
                <a:gd name="connsiteX7" fmla="*/ 520607 w 1985094"/>
                <a:gd name="connsiteY7" fmla="*/ 691849 h 954720"/>
                <a:gd name="connsiteX8" fmla="*/ 60168 w 1985094"/>
                <a:gd name="connsiteY8" fmla="*/ 610495 h 954720"/>
                <a:gd name="connsiteX9" fmla="*/ 33188 w 1985094"/>
                <a:gd name="connsiteY9" fmla="*/ 538435 h 9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094" h="954720">
                  <a:moveTo>
                    <a:pt x="33188" y="538435"/>
                  </a:moveTo>
                  <a:cubicBezTo>
                    <a:pt x="88814" y="464808"/>
                    <a:pt x="290929" y="186382"/>
                    <a:pt x="500411" y="101302"/>
                  </a:cubicBezTo>
                  <a:cubicBezTo>
                    <a:pt x="709894" y="16222"/>
                    <a:pt x="1069455" y="-34842"/>
                    <a:pt x="1290083" y="27954"/>
                  </a:cubicBezTo>
                  <a:cubicBezTo>
                    <a:pt x="1510711" y="90750"/>
                    <a:pt x="1709329" y="328991"/>
                    <a:pt x="1824181" y="478081"/>
                  </a:cubicBezTo>
                  <a:cubicBezTo>
                    <a:pt x="1939033" y="627171"/>
                    <a:pt x="1968978" y="889429"/>
                    <a:pt x="1979197" y="922496"/>
                  </a:cubicBezTo>
                  <a:cubicBezTo>
                    <a:pt x="1989416" y="955563"/>
                    <a:pt x="1992690" y="955931"/>
                    <a:pt x="1934682" y="954143"/>
                  </a:cubicBezTo>
                  <a:cubicBezTo>
                    <a:pt x="1876674" y="952355"/>
                    <a:pt x="1522005" y="878895"/>
                    <a:pt x="1522005" y="878895"/>
                  </a:cubicBezTo>
                  <a:lnTo>
                    <a:pt x="520607" y="691849"/>
                  </a:lnTo>
                  <a:cubicBezTo>
                    <a:pt x="296090" y="649646"/>
                    <a:pt x="124891" y="627844"/>
                    <a:pt x="60168" y="610495"/>
                  </a:cubicBezTo>
                  <a:cubicBezTo>
                    <a:pt x="-4555" y="593146"/>
                    <a:pt x="-22438" y="612062"/>
                    <a:pt x="33188" y="53843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DABA67-6DFE-0C29-1BE0-521A08D8A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7325970">
              <a:off x="1245609" y="5141506"/>
              <a:ext cx="1563560" cy="920486"/>
            </a:xfrm>
            <a:custGeom>
              <a:avLst/>
              <a:gdLst>
                <a:gd name="connsiteX0" fmla="*/ 9881 w 1739875"/>
                <a:gd name="connsiteY0" fmla="*/ 509263 h 754659"/>
                <a:gd name="connsiteX1" fmla="*/ 497935 w 1739875"/>
                <a:gd name="connsiteY1" fmla="*/ 71697 h 754659"/>
                <a:gd name="connsiteX2" fmla="*/ 1120625 w 1739875"/>
                <a:gd name="connsiteY2" fmla="*/ 43648 h 754659"/>
                <a:gd name="connsiteX3" fmla="*/ 1608679 w 1739875"/>
                <a:gd name="connsiteY3" fmla="*/ 503653 h 754659"/>
                <a:gd name="connsiteX4" fmla="*/ 1737705 w 1739875"/>
                <a:gd name="connsiteY4" fmla="*/ 744875 h 754659"/>
                <a:gd name="connsiteX5" fmla="*/ 1535751 w 1739875"/>
                <a:gd name="connsiteY5" fmla="*/ 711216 h 754659"/>
                <a:gd name="connsiteX6" fmla="*/ 284762 w 1739875"/>
                <a:gd name="connsiteY6" fmla="*/ 559751 h 754659"/>
                <a:gd name="connsiteX7" fmla="*/ 9881 w 1739875"/>
                <a:gd name="connsiteY7" fmla="*/ 509263 h 754659"/>
                <a:gd name="connsiteX0" fmla="*/ 9881 w 1745871"/>
                <a:gd name="connsiteY0" fmla="*/ 509263 h 755689"/>
                <a:gd name="connsiteX1" fmla="*/ 497935 w 1745871"/>
                <a:gd name="connsiteY1" fmla="*/ 71697 h 755689"/>
                <a:gd name="connsiteX2" fmla="*/ 1120625 w 1745871"/>
                <a:gd name="connsiteY2" fmla="*/ 43648 h 755689"/>
                <a:gd name="connsiteX3" fmla="*/ 1608679 w 1745871"/>
                <a:gd name="connsiteY3" fmla="*/ 503653 h 755689"/>
                <a:gd name="connsiteX4" fmla="*/ 1737705 w 1745871"/>
                <a:gd name="connsiteY4" fmla="*/ 744875 h 755689"/>
                <a:gd name="connsiteX5" fmla="*/ 1426819 w 1745871"/>
                <a:gd name="connsiteY5" fmla="*/ 716950 h 755689"/>
                <a:gd name="connsiteX6" fmla="*/ 284762 w 1745871"/>
                <a:gd name="connsiteY6" fmla="*/ 559751 h 755689"/>
                <a:gd name="connsiteX7" fmla="*/ 9881 w 1745871"/>
                <a:gd name="connsiteY7" fmla="*/ 509263 h 755689"/>
                <a:gd name="connsiteX0" fmla="*/ 9881 w 1864671"/>
                <a:gd name="connsiteY0" fmla="*/ 509263 h 855937"/>
                <a:gd name="connsiteX1" fmla="*/ 497935 w 1864671"/>
                <a:gd name="connsiteY1" fmla="*/ 71697 h 855937"/>
                <a:gd name="connsiteX2" fmla="*/ 1120625 w 1864671"/>
                <a:gd name="connsiteY2" fmla="*/ 43648 h 855937"/>
                <a:gd name="connsiteX3" fmla="*/ 1608679 w 1864671"/>
                <a:gd name="connsiteY3" fmla="*/ 503653 h 855937"/>
                <a:gd name="connsiteX4" fmla="*/ 1860911 w 1864671"/>
                <a:gd name="connsiteY4" fmla="*/ 851040 h 855937"/>
                <a:gd name="connsiteX5" fmla="*/ 1426819 w 1864671"/>
                <a:gd name="connsiteY5" fmla="*/ 716950 h 855937"/>
                <a:gd name="connsiteX6" fmla="*/ 284762 w 1864671"/>
                <a:gd name="connsiteY6" fmla="*/ 559751 h 855937"/>
                <a:gd name="connsiteX7" fmla="*/ 9881 w 1864671"/>
                <a:gd name="connsiteY7" fmla="*/ 509263 h 855937"/>
                <a:gd name="connsiteX0" fmla="*/ 9881 w 1876754"/>
                <a:gd name="connsiteY0" fmla="*/ 501512 h 853026"/>
                <a:gd name="connsiteX1" fmla="*/ 497935 w 1876754"/>
                <a:gd name="connsiteY1" fmla="*/ 63946 h 853026"/>
                <a:gd name="connsiteX2" fmla="*/ 1120625 w 1876754"/>
                <a:gd name="connsiteY2" fmla="*/ 35897 h 853026"/>
                <a:gd name="connsiteX3" fmla="*/ 1718468 w 1876754"/>
                <a:gd name="connsiteY3" fmla="*/ 385272 h 853026"/>
                <a:gd name="connsiteX4" fmla="*/ 1860911 w 1876754"/>
                <a:gd name="connsiteY4" fmla="*/ 843289 h 853026"/>
                <a:gd name="connsiteX5" fmla="*/ 1426819 w 1876754"/>
                <a:gd name="connsiteY5" fmla="*/ 709199 h 853026"/>
                <a:gd name="connsiteX6" fmla="*/ 284762 w 1876754"/>
                <a:gd name="connsiteY6" fmla="*/ 552000 h 853026"/>
                <a:gd name="connsiteX7" fmla="*/ 9881 w 1876754"/>
                <a:gd name="connsiteY7" fmla="*/ 501512 h 853026"/>
                <a:gd name="connsiteX0" fmla="*/ 9881 w 1874221"/>
                <a:gd name="connsiteY0" fmla="*/ 623010 h 974525"/>
                <a:gd name="connsiteX1" fmla="*/ 497935 w 1874221"/>
                <a:gd name="connsiteY1" fmla="*/ 185444 h 974525"/>
                <a:gd name="connsiteX2" fmla="*/ 1272410 w 1874221"/>
                <a:gd name="connsiteY2" fmla="*/ 12874 h 974525"/>
                <a:gd name="connsiteX3" fmla="*/ 1718468 w 1874221"/>
                <a:gd name="connsiteY3" fmla="*/ 506770 h 974525"/>
                <a:gd name="connsiteX4" fmla="*/ 1860911 w 1874221"/>
                <a:gd name="connsiteY4" fmla="*/ 964787 h 974525"/>
                <a:gd name="connsiteX5" fmla="*/ 1426819 w 1874221"/>
                <a:gd name="connsiteY5" fmla="*/ 830697 h 974525"/>
                <a:gd name="connsiteX6" fmla="*/ 284762 w 1874221"/>
                <a:gd name="connsiteY6" fmla="*/ 673498 h 974525"/>
                <a:gd name="connsiteX7" fmla="*/ 9881 w 1874221"/>
                <a:gd name="connsiteY7" fmla="*/ 623010 h 974525"/>
                <a:gd name="connsiteX0" fmla="*/ 4712 w 1869052"/>
                <a:gd name="connsiteY0" fmla="*/ 633304 h 984819"/>
                <a:gd name="connsiteX1" fmla="*/ 402385 w 1869052"/>
                <a:gd name="connsiteY1" fmla="*/ 137323 h 984819"/>
                <a:gd name="connsiteX2" fmla="*/ 1267241 w 1869052"/>
                <a:gd name="connsiteY2" fmla="*/ 23168 h 984819"/>
                <a:gd name="connsiteX3" fmla="*/ 1713299 w 1869052"/>
                <a:gd name="connsiteY3" fmla="*/ 517064 h 984819"/>
                <a:gd name="connsiteX4" fmla="*/ 1855742 w 1869052"/>
                <a:gd name="connsiteY4" fmla="*/ 975081 h 984819"/>
                <a:gd name="connsiteX5" fmla="*/ 1421650 w 1869052"/>
                <a:gd name="connsiteY5" fmla="*/ 840991 h 984819"/>
                <a:gd name="connsiteX6" fmla="*/ 279593 w 1869052"/>
                <a:gd name="connsiteY6" fmla="*/ 683792 h 984819"/>
                <a:gd name="connsiteX7" fmla="*/ 4712 w 1869052"/>
                <a:gd name="connsiteY7" fmla="*/ 633304 h 984819"/>
                <a:gd name="connsiteX0" fmla="*/ 4712 w 1870440"/>
                <a:gd name="connsiteY0" fmla="*/ 633304 h 991310"/>
                <a:gd name="connsiteX1" fmla="*/ 402385 w 1870440"/>
                <a:gd name="connsiteY1" fmla="*/ 137323 h 991310"/>
                <a:gd name="connsiteX2" fmla="*/ 1267241 w 1870440"/>
                <a:gd name="connsiteY2" fmla="*/ 23168 h 991310"/>
                <a:gd name="connsiteX3" fmla="*/ 1713299 w 1870440"/>
                <a:gd name="connsiteY3" fmla="*/ 517064 h 991310"/>
                <a:gd name="connsiteX4" fmla="*/ 1855742 w 1870440"/>
                <a:gd name="connsiteY4" fmla="*/ 975081 h 991310"/>
                <a:gd name="connsiteX5" fmla="*/ 1399477 w 1870440"/>
                <a:gd name="connsiteY5" fmla="*/ 896414 h 991310"/>
                <a:gd name="connsiteX6" fmla="*/ 279593 w 1870440"/>
                <a:gd name="connsiteY6" fmla="*/ 683792 h 991310"/>
                <a:gd name="connsiteX7" fmla="*/ 4712 w 1870440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6 w 1853519"/>
                <a:gd name="connsiteY0" fmla="*/ 578483 h 990076"/>
                <a:gd name="connsiteX1" fmla="*/ 385464 w 1853519"/>
                <a:gd name="connsiteY1" fmla="*/ 136089 h 990076"/>
                <a:gd name="connsiteX2" fmla="*/ 1250320 w 1853519"/>
                <a:gd name="connsiteY2" fmla="*/ 21934 h 990076"/>
                <a:gd name="connsiteX3" fmla="*/ 1696378 w 1853519"/>
                <a:gd name="connsiteY3" fmla="*/ 515830 h 990076"/>
                <a:gd name="connsiteX4" fmla="*/ 1838821 w 1853519"/>
                <a:gd name="connsiteY4" fmla="*/ 973847 h 990076"/>
                <a:gd name="connsiteX5" fmla="*/ 1382556 w 1853519"/>
                <a:gd name="connsiteY5" fmla="*/ 895180 h 990076"/>
                <a:gd name="connsiteX6" fmla="*/ 405495 w 1853519"/>
                <a:gd name="connsiteY6" fmla="*/ 714967 h 990076"/>
                <a:gd name="connsiteX7" fmla="*/ 46 w 1853519"/>
                <a:gd name="connsiteY7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591 w 1887615"/>
                <a:gd name="connsiteY6" fmla="*/ 714967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93656"/>
                <a:gd name="connsiteY0" fmla="*/ 578887 h 990125"/>
                <a:gd name="connsiteX1" fmla="*/ 419560 w 1893656"/>
                <a:gd name="connsiteY1" fmla="*/ 136493 h 990125"/>
                <a:gd name="connsiteX2" fmla="*/ 1284416 w 1893656"/>
                <a:gd name="connsiteY2" fmla="*/ 22338 h 990125"/>
                <a:gd name="connsiteX3" fmla="*/ 1761977 w 1893656"/>
                <a:gd name="connsiteY3" fmla="*/ 522071 h 990125"/>
                <a:gd name="connsiteX4" fmla="*/ 1872917 w 1893656"/>
                <a:gd name="connsiteY4" fmla="*/ 974251 h 990125"/>
                <a:gd name="connsiteX5" fmla="*/ 1416652 w 1893656"/>
                <a:gd name="connsiteY5" fmla="*/ 895584 h 990125"/>
                <a:gd name="connsiteX6" fmla="*/ 439756 w 1893656"/>
                <a:gd name="connsiteY6" fmla="*/ 727040 h 990125"/>
                <a:gd name="connsiteX7" fmla="*/ 64968 w 1893656"/>
                <a:gd name="connsiteY7" fmla="*/ 667118 h 990125"/>
                <a:gd name="connsiteX8" fmla="*/ 34142 w 1893656"/>
                <a:gd name="connsiteY8" fmla="*/ 578887 h 990125"/>
                <a:gd name="connsiteX0" fmla="*/ 34142 w 1890318"/>
                <a:gd name="connsiteY0" fmla="*/ 578887 h 990125"/>
                <a:gd name="connsiteX1" fmla="*/ 419560 w 1890318"/>
                <a:gd name="connsiteY1" fmla="*/ 136493 h 990125"/>
                <a:gd name="connsiteX2" fmla="*/ 1284416 w 1890318"/>
                <a:gd name="connsiteY2" fmla="*/ 22338 h 990125"/>
                <a:gd name="connsiteX3" fmla="*/ 1761977 w 1890318"/>
                <a:gd name="connsiteY3" fmla="*/ 522071 h 990125"/>
                <a:gd name="connsiteX4" fmla="*/ 1872917 w 1890318"/>
                <a:gd name="connsiteY4" fmla="*/ 974251 h 990125"/>
                <a:gd name="connsiteX5" fmla="*/ 1416652 w 1890318"/>
                <a:gd name="connsiteY5" fmla="*/ 895584 h 990125"/>
                <a:gd name="connsiteX6" fmla="*/ 439756 w 1890318"/>
                <a:gd name="connsiteY6" fmla="*/ 727040 h 990125"/>
                <a:gd name="connsiteX7" fmla="*/ 64968 w 1890318"/>
                <a:gd name="connsiteY7" fmla="*/ 667118 h 990125"/>
                <a:gd name="connsiteX8" fmla="*/ 34142 w 1890318"/>
                <a:gd name="connsiteY8" fmla="*/ 578887 h 990125"/>
                <a:gd name="connsiteX0" fmla="*/ 34142 w 1874108"/>
                <a:gd name="connsiteY0" fmla="*/ 578887 h 987469"/>
                <a:gd name="connsiteX1" fmla="*/ 419560 w 1874108"/>
                <a:gd name="connsiteY1" fmla="*/ 136493 h 987469"/>
                <a:gd name="connsiteX2" fmla="*/ 1284416 w 1874108"/>
                <a:gd name="connsiteY2" fmla="*/ 22338 h 987469"/>
                <a:gd name="connsiteX3" fmla="*/ 1761977 w 1874108"/>
                <a:gd name="connsiteY3" fmla="*/ 522071 h 987469"/>
                <a:gd name="connsiteX4" fmla="*/ 1872917 w 1874108"/>
                <a:gd name="connsiteY4" fmla="*/ 974251 h 987469"/>
                <a:gd name="connsiteX5" fmla="*/ 1416652 w 1874108"/>
                <a:gd name="connsiteY5" fmla="*/ 895584 h 987469"/>
                <a:gd name="connsiteX6" fmla="*/ 439756 w 1874108"/>
                <a:gd name="connsiteY6" fmla="*/ 727040 h 987469"/>
                <a:gd name="connsiteX7" fmla="*/ 64968 w 1874108"/>
                <a:gd name="connsiteY7" fmla="*/ 667118 h 987469"/>
                <a:gd name="connsiteX8" fmla="*/ 34142 w 1874108"/>
                <a:gd name="connsiteY8" fmla="*/ 578887 h 987469"/>
                <a:gd name="connsiteX0" fmla="*/ 34142 w 1874269"/>
                <a:gd name="connsiteY0" fmla="*/ 578887 h 980571"/>
                <a:gd name="connsiteX1" fmla="*/ 419560 w 1874269"/>
                <a:gd name="connsiteY1" fmla="*/ 136493 h 980571"/>
                <a:gd name="connsiteX2" fmla="*/ 1284416 w 1874269"/>
                <a:gd name="connsiteY2" fmla="*/ 22338 h 980571"/>
                <a:gd name="connsiteX3" fmla="*/ 1761977 w 1874269"/>
                <a:gd name="connsiteY3" fmla="*/ 522071 h 980571"/>
                <a:gd name="connsiteX4" fmla="*/ 1872917 w 1874269"/>
                <a:gd name="connsiteY4" fmla="*/ 974251 h 980571"/>
                <a:gd name="connsiteX5" fmla="*/ 1416652 w 1874269"/>
                <a:gd name="connsiteY5" fmla="*/ 895584 h 980571"/>
                <a:gd name="connsiteX6" fmla="*/ 439756 w 1874269"/>
                <a:gd name="connsiteY6" fmla="*/ 727040 h 980571"/>
                <a:gd name="connsiteX7" fmla="*/ 64968 w 1874269"/>
                <a:gd name="connsiteY7" fmla="*/ 667118 h 980571"/>
                <a:gd name="connsiteX8" fmla="*/ 34142 w 1874269"/>
                <a:gd name="connsiteY8" fmla="*/ 578887 h 980571"/>
                <a:gd name="connsiteX0" fmla="*/ 34142 w 1888716"/>
                <a:gd name="connsiteY0" fmla="*/ 578887 h 993099"/>
                <a:gd name="connsiteX1" fmla="*/ 419560 w 1888716"/>
                <a:gd name="connsiteY1" fmla="*/ 136493 h 993099"/>
                <a:gd name="connsiteX2" fmla="*/ 1284416 w 1888716"/>
                <a:gd name="connsiteY2" fmla="*/ 22338 h 993099"/>
                <a:gd name="connsiteX3" fmla="*/ 1761977 w 1888716"/>
                <a:gd name="connsiteY3" fmla="*/ 522071 h 993099"/>
                <a:gd name="connsiteX4" fmla="*/ 1872917 w 1888716"/>
                <a:gd name="connsiteY4" fmla="*/ 974251 h 993099"/>
                <a:gd name="connsiteX5" fmla="*/ 1441154 w 1888716"/>
                <a:gd name="connsiteY5" fmla="*/ 914086 h 993099"/>
                <a:gd name="connsiteX6" fmla="*/ 439756 w 1888716"/>
                <a:gd name="connsiteY6" fmla="*/ 727040 h 993099"/>
                <a:gd name="connsiteX7" fmla="*/ 64968 w 1888716"/>
                <a:gd name="connsiteY7" fmla="*/ 667118 h 993099"/>
                <a:gd name="connsiteX8" fmla="*/ 34142 w 1888716"/>
                <a:gd name="connsiteY8" fmla="*/ 578887 h 993099"/>
                <a:gd name="connsiteX0" fmla="*/ 34142 w 1910942"/>
                <a:gd name="connsiteY0" fmla="*/ 578887 h 974312"/>
                <a:gd name="connsiteX1" fmla="*/ 419560 w 1910942"/>
                <a:gd name="connsiteY1" fmla="*/ 136493 h 974312"/>
                <a:gd name="connsiteX2" fmla="*/ 1284416 w 1910942"/>
                <a:gd name="connsiteY2" fmla="*/ 22338 h 974312"/>
                <a:gd name="connsiteX3" fmla="*/ 1761977 w 1910942"/>
                <a:gd name="connsiteY3" fmla="*/ 522071 h 974312"/>
                <a:gd name="connsiteX4" fmla="*/ 1876694 w 1910942"/>
                <a:gd name="connsiteY4" fmla="*/ 900322 h 974312"/>
                <a:gd name="connsiteX5" fmla="*/ 1872917 w 1910942"/>
                <a:gd name="connsiteY5" fmla="*/ 974251 h 974312"/>
                <a:gd name="connsiteX6" fmla="*/ 1441154 w 1910942"/>
                <a:gd name="connsiteY6" fmla="*/ 914086 h 974312"/>
                <a:gd name="connsiteX7" fmla="*/ 439756 w 1910942"/>
                <a:gd name="connsiteY7" fmla="*/ 727040 h 974312"/>
                <a:gd name="connsiteX8" fmla="*/ 64968 w 1910942"/>
                <a:gd name="connsiteY8" fmla="*/ 667118 h 974312"/>
                <a:gd name="connsiteX9" fmla="*/ 34142 w 1910942"/>
                <a:gd name="connsiteY9" fmla="*/ 578887 h 974312"/>
                <a:gd name="connsiteX0" fmla="*/ 34142 w 1899488"/>
                <a:gd name="connsiteY0" fmla="*/ 578887 h 989383"/>
                <a:gd name="connsiteX1" fmla="*/ 419560 w 1899488"/>
                <a:gd name="connsiteY1" fmla="*/ 136493 h 989383"/>
                <a:gd name="connsiteX2" fmla="*/ 1284416 w 1899488"/>
                <a:gd name="connsiteY2" fmla="*/ 22338 h 989383"/>
                <a:gd name="connsiteX3" fmla="*/ 1761977 w 1899488"/>
                <a:gd name="connsiteY3" fmla="*/ 522071 h 989383"/>
                <a:gd name="connsiteX4" fmla="*/ 1876694 w 1899488"/>
                <a:gd name="connsiteY4" fmla="*/ 900322 h 989383"/>
                <a:gd name="connsiteX5" fmla="*/ 1853831 w 1899488"/>
                <a:gd name="connsiteY5" fmla="*/ 989334 h 989383"/>
                <a:gd name="connsiteX6" fmla="*/ 1441154 w 1899488"/>
                <a:gd name="connsiteY6" fmla="*/ 914086 h 989383"/>
                <a:gd name="connsiteX7" fmla="*/ 439756 w 1899488"/>
                <a:gd name="connsiteY7" fmla="*/ 727040 h 989383"/>
                <a:gd name="connsiteX8" fmla="*/ 64968 w 1899488"/>
                <a:gd name="connsiteY8" fmla="*/ 667118 h 989383"/>
                <a:gd name="connsiteX9" fmla="*/ 34142 w 1899488"/>
                <a:gd name="connsiteY9" fmla="*/ 578887 h 98938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15545 w 1872035"/>
                <a:gd name="connsiteY0" fmla="*/ 578887 h 993703"/>
                <a:gd name="connsiteX1" fmla="*/ 400963 w 1872035"/>
                <a:gd name="connsiteY1" fmla="*/ 136493 h 993703"/>
                <a:gd name="connsiteX2" fmla="*/ 1265819 w 1872035"/>
                <a:gd name="connsiteY2" fmla="*/ 22338 h 993703"/>
                <a:gd name="connsiteX3" fmla="*/ 1743380 w 1872035"/>
                <a:gd name="connsiteY3" fmla="*/ 522071 h 993703"/>
                <a:gd name="connsiteX4" fmla="*/ 1858097 w 1872035"/>
                <a:gd name="connsiteY4" fmla="*/ 900322 h 993703"/>
                <a:gd name="connsiteX5" fmla="*/ 1835234 w 1872035"/>
                <a:gd name="connsiteY5" fmla="*/ 989334 h 993703"/>
                <a:gd name="connsiteX6" fmla="*/ 1422557 w 1872035"/>
                <a:gd name="connsiteY6" fmla="*/ 914086 h 993703"/>
                <a:gd name="connsiteX7" fmla="*/ 421159 w 1872035"/>
                <a:gd name="connsiteY7" fmla="*/ 727040 h 993703"/>
                <a:gd name="connsiteX8" fmla="*/ 109376 w 1872035"/>
                <a:gd name="connsiteY8" fmla="*/ 678789 h 993703"/>
                <a:gd name="connsiteX9" fmla="*/ 15545 w 1872035"/>
                <a:gd name="connsiteY9" fmla="*/ 578887 h 993703"/>
                <a:gd name="connsiteX0" fmla="*/ 21358 w 1843514"/>
                <a:gd name="connsiteY0" fmla="*/ 594911 h 994056"/>
                <a:gd name="connsiteX1" fmla="*/ 372442 w 1843514"/>
                <a:gd name="connsiteY1" fmla="*/ 136846 h 994056"/>
                <a:gd name="connsiteX2" fmla="*/ 1237298 w 1843514"/>
                <a:gd name="connsiteY2" fmla="*/ 22691 h 994056"/>
                <a:gd name="connsiteX3" fmla="*/ 1714859 w 1843514"/>
                <a:gd name="connsiteY3" fmla="*/ 522424 h 994056"/>
                <a:gd name="connsiteX4" fmla="*/ 1829576 w 1843514"/>
                <a:gd name="connsiteY4" fmla="*/ 900675 h 994056"/>
                <a:gd name="connsiteX5" fmla="*/ 1806713 w 1843514"/>
                <a:gd name="connsiteY5" fmla="*/ 989687 h 994056"/>
                <a:gd name="connsiteX6" fmla="*/ 1394036 w 1843514"/>
                <a:gd name="connsiteY6" fmla="*/ 914439 h 994056"/>
                <a:gd name="connsiteX7" fmla="*/ 392638 w 1843514"/>
                <a:gd name="connsiteY7" fmla="*/ 727393 h 994056"/>
                <a:gd name="connsiteX8" fmla="*/ 80855 w 1843514"/>
                <a:gd name="connsiteY8" fmla="*/ 679142 h 994056"/>
                <a:gd name="connsiteX9" fmla="*/ 21358 w 1843514"/>
                <a:gd name="connsiteY9" fmla="*/ 594911 h 994056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9840 w 1948135"/>
                <a:gd name="connsiteY0" fmla="*/ 573511 h 993588"/>
                <a:gd name="connsiteX1" fmla="*/ 477063 w 1948135"/>
                <a:gd name="connsiteY1" fmla="*/ 136378 h 993588"/>
                <a:gd name="connsiteX2" fmla="*/ 1341919 w 1948135"/>
                <a:gd name="connsiteY2" fmla="*/ 22223 h 993588"/>
                <a:gd name="connsiteX3" fmla="*/ 1819480 w 1948135"/>
                <a:gd name="connsiteY3" fmla="*/ 521956 h 993588"/>
                <a:gd name="connsiteX4" fmla="*/ 1934197 w 1948135"/>
                <a:gd name="connsiteY4" fmla="*/ 900207 h 993588"/>
                <a:gd name="connsiteX5" fmla="*/ 1911334 w 1948135"/>
                <a:gd name="connsiteY5" fmla="*/ 989219 h 993588"/>
                <a:gd name="connsiteX6" fmla="*/ 1498657 w 1948135"/>
                <a:gd name="connsiteY6" fmla="*/ 913971 h 993588"/>
                <a:gd name="connsiteX7" fmla="*/ 497259 w 1948135"/>
                <a:gd name="connsiteY7" fmla="*/ 726925 h 993588"/>
                <a:gd name="connsiteX8" fmla="*/ 185476 w 1948135"/>
                <a:gd name="connsiteY8" fmla="*/ 678674 h 993588"/>
                <a:gd name="connsiteX9" fmla="*/ 9840 w 1948135"/>
                <a:gd name="connsiteY9" fmla="*/ 573511 h 993588"/>
                <a:gd name="connsiteX0" fmla="*/ 45764 w 1984059"/>
                <a:gd name="connsiteY0" fmla="*/ 573511 h 993588"/>
                <a:gd name="connsiteX1" fmla="*/ 512987 w 1984059"/>
                <a:gd name="connsiteY1" fmla="*/ 136378 h 993588"/>
                <a:gd name="connsiteX2" fmla="*/ 1377843 w 1984059"/>
                <a:gd name="connsiteY2" fmla="*/ 22223 h 993588"/>
                <a:gd name="connsiteX3" fmla="*/ 1855404 w 1984059"/>
                <a:gd name="connsiteY3" fmla="*/ 521956 h 993588"/>
                <a:gd name="connsiteX4" fmla="*/ 1970121 w 1984059"/>
                <a:gd name="connsiteY4" fmla="*/ 900207 h 993588"/>
                <a:gd name="connsiteX5" fmla="*/ 1947258 w 1984059"/>
                <a:gd name="connsiteY5" fmla="*/ 989219 h 993588"/>
                <a:gd name="connsiteX6" fmla="*/ 1534581 w 1984059"/>
                <a:gd name="connsiteY6" fmla="*/ 913971 h 993588"/>
                <a:gd name="connsiteX7" fmla="*/ 533183 w 1984059"/>
                <a:gd name="connsiteY7" fmla="*/ 726925 h 993588"/>
                <a:gd name="connsiteX8" fmla="*/ 72744 w 1984059"/>
                <a:gd name="connsiteY8" fmla="*/ 645571 h 993588"/>
                <a:gd name="connsiteX9" fmla="*/ 45764 w 1984059"/>
                <a:gd name="connsiteY9" fmla="*/ 573511 h 993588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2006048"/>
                <a:gd name="connsiteY0" fmla="*/ 534317 h 965213"/>
                <a:gd name="connsiteX1" fmla="*/ 512987 w 2006048"/>
                <a:gd name="connsiteY1" fmla="*/ 97184 h 965213"/>
                <a:gd name="connsiteX2" fmla="*/ 1338355 w 2006048"/>
                <a:gd name="connsiteY2" fmla="*/ 29812 h 965213"/>
                <a:gd name="connsiteX3" fmla="*/ 1855404 w 2006048"/>
                <a:gd name="connsiteY3" fmla="*/ 482762 h 965213"/>
                <a:gd name="connsiteX4" fmla="*/ 1991773 w 2006048"/>
                <a:gd name="connsiteY4" fmla="*/ 918378 h 965213"/>
                <a:gd name="connsiteX5" fmla="*/ 1947258 w 2006048"/>
                <a:gd name="connsiteY5" fmla="*/ 950025 h 965213"/>
                <a:gd name="connsiteX6" fmla="*/ 1534581 w 2006048"/>
                <a:gd name="connsiteY6" fmla="*/ 874777 h 965213"/>
                <a:gd name="connsiteX7" fmla="*/ 533183 w 2006048"/>
                <a:gd name="connsiteY7" fmla="*/ 687731 h 965213"/>
                <a:gd name="connsiteX8" fmla="*/ 72744 w 2006048"/>
                <a:gd name="connsiteY8" fmla="*/ 606377 h 965213"/>
                <a:gd name="connsiteX9" fmla="*/ 45764 w 2006048"/>
                <a:gd name="connsiteY9" fmla="*/ 534317 h 965213"/>
                <a:gd name="connsiteX0" fmla="*/ 45764 w 2000586"/>
                <a:gd name="connsiteY0" fmla="*/ 534317 h 953030"/>
                <a:gd name="connsiteX1" fmla="*/ 512987 w 2000586"/>
                <a:gd name="connsiteY1" fmla="*/ 97184 h 953030"/>
                <a:gd name="connsiteX2" fmla="*/ 1338355 w 2000586"/>
                <a:gd name="connsiteY2" fmla="*/ 29812 h 953030"/>
                <a:gd name="connsiteX3" fmla="*/ 1855404 w 2000586"/>
                <a:gd name="connsiteY3" fmla="*/ 482762 h 953030"/>
                <a:gd name="connsiteX4" fmla="*/ 1991773 w 2000586"/>
                <a:gd name="connsiteY4" fmla="*/ 918378 h 953030"/>
                <a:gd name="connsiteX5" fmla="*/ 1947258 w 2000586"/>
                <a:gd name="connsiteY5" fmla="*/ 950025 h 953030"/>
                <a:gd name="connsiteX6" fmla="*/ 1534581 w 2000586"/>
                <a:gd name="connsiteY6" fmla="*/ 874777 h 953030"/>
                <a:gd name="connsiteX7" fmla="*/ 533183 w 2000586"/>
                <a:gd name="connsiteY7" fmla="*/ 687731 h 953030"/>
                <a:gd name="connsiteX8" fmla="*/ 72744 w 2000586"/>
                <a:gd name="connsiteY8" fmla="*/ 606377 h 953030"/>
                <a:gd name="connsiteX9" fmla="*/ 45764 w 2000586"/>
                <a:gd name="connsiteY9" fmla="*/ 534317 h 953030"/>
                <a:gd name="connsiteX0" fmla="*/ 45764 w 2000586"/>
                <a:gd name="connsiteY0" fmla="*/ 539083 h 957796"/>
                <a:gd name="connsiteX1" fmla="*/ 512987 w 2000586"/>
                <a:gd name="connsiteY1" fmla="*/ 101950 h 957796"/>
                <a:gd name="connsiteX2" fmla="*/ 1302659 w 2000586"/>
                <a:gd name="connsiteY2" fmla="*/ 28602 h 957796"/>
                <a:gd name="connsiteX3" fmla="*/ 1855404 w 2000586"/>
                <a:gd name="connsiteY3" fmla="*/ 487528 h 957796"/>
                <a:gd name="connsiteX4" fmla="*/ 1991773 w 2000586"/>
                <a:gd name="connsiteY4" fmla="*/ 923144 h 957796"/>
                <a:gd name="connsiteX5" fmla="*/ 1947258 w 2000586"/>
                <a:gd name="connsiteY5" fmla="*/ 954791 h 957796"/>
                <a:gd name="connsiteX6" fmla="*/ 1534581 w 2000586"/>
                <a:gd name="connsiteY6" fmla="*/ 879543 h 957796"/>
                <a:gd name="connsiteX7" fmla="*/ 533183 w 2000586"/>
                <a:gd name="connsiteY7" fmla="*/ 692497 h 957796"/>
                <a:gd name="connsiteX8" fmla="*/ 72744 w 2000586"/>
                <a:gd name="connsiteY8" fmla="*/ 611143 h 957796"/>
                <a:gd name="connsiteX9" fmla="*/ 45764 w 2000586"/>
                <a:gd name="connsiteY9" fmla="*/ 539083 h 957796"/>
                <a:gd name="connsiteX0" fmla="*/ 45764 w 2006017"/>
                <a:gd name="connsiteY0" fmla="*/ 538435 h 970879"/>
                <a:gd name="connsiteX1" fmla="*/ 512987 w 2006017"/>
                <a:gd name="connsiteY1" fmla="*/ 101302 h 970879"/>
                <a:gd name="connsiteX2" fmla="*/ 1302659 w 2006017"/>
                <a:gd name="connsiteY2" fmla="*/ 27954 h 970879"/>
                <a:gd name="connsiteX3" fmla="*/ 1836757 w 2006017"/>
                <a:gd name="connsiteY3" fmla="*/ 478081 h 970879"/>
                <a:gd name="connsiteX4" fmla="*/ 1991773 w 2006017"/>
                <a:gd name="connsiteY4" fmla="*/ 922496 h 970879"/>
                <a:gd name="connsiteX5" fmla="*/ 1947258 w 2006017"/>
                <a:gd name="connsiteY5" fmla="*/ 954143 h 970879"/>
                <a:gd name="connsiteX6" fmla="*/ 1534581 w 2006017"/>
                <a:gd name="connsiteY6" fmla="*/ 878895 h 970879"/>
                <a:gd name="connsiteX7" fmla="*/ 533183 w 2006017"/>
                <a:gd name="connsiteY7" fmla="*/ 691849 h 970879"/>
                <a:gd name="connsiteX8" fmla="*/ 72744 w 2006017"/>
                <a:gd name="connsiteY8" fmla="*/ 610495 h 970879"/>
                <a:gd name="connsiteX9" fmla="*/ 45764 w 2006017"/>
                <a:gd name="connsiteY9" fmla="*/ 538435 h 970879"/>
                <a:gd name="connsiteX0" fmla="*/ 45764 w 2001312"/>
                <a:gd name="connsiteY0" fmla="*/ 538435 h 968966"/>
                <a:gd name="connsiteX1" fmla="*/ 512987 w 2001312"/>
                <a:gd name="connsiteY1" fmla="*/ 101302 h 968966"/>
                <a:gd name="connsiteX2" fmla="*/ 1302659 w 2001312"/>
                <a:gd name="connsiteY2" fmla="*/ 27954 h 968966"/>
                <a:gd name="connsiteX3" fmla="*/ 1836757 w 2001312"/>
                <a:gd name="connsiteY3" fmla="*/ 478081 h 968966"/>
                <a:gd name="connsiteX4" fmla="*/ 1991773 w 2001312"/>
                <a:gd name="connsiteY4" fmla="*/ 922496 h 968966"/>
                <a:gd name="connsiteX5" fmla="*/ 1947258 w 2001312"/>
                <a:gd name="connsiteY5" fmla="*/ 954143 h 968966"/>
                <a:gd name="connsiteX6" fmla="*/ 1534581 w 2001312"/>
                <a:gd name="connsiteY6" fmla="*/ 878895 h 968966"/>
                <a:gd name="connsiteX7" fmla="*/ 533183 w 2001312"/>
                <a:gd name="connsiteY7" fmla="*/ 691849 h 968966"/>
                <a:gd name="connsiteX8" fmla="*/ 72744 w 2001312"/>
                <a:gd name="connsiteY8" fmla="*/ 610495 h 968966"/>
                <a:gd name="connsiteX9" fmla="*/ 45764 w 2001312"/>
                <a:gd name="connsiteY9" fmla="*/ 538435 h 968966"/>
                <a:gd name="connsiteX0" fmla="*/ 45764 w 1997670"/>
                <a:gd name="connsiteY0" fmla="*/ 538435 h 954720"/>
                <a:gd name="connsiteX1" fmla="*/ 512987 w 1997670"/>
                <a:gd name="connsiteY1" fmla="*/ 101302 h 954720"/>
                <a:gd name="connsiteX2" fmla="*/ 1302659 w 1997670"/>
                <a:gd name="connsiteY2" fmla="*/ 27954 h 954720"/>
                <a:gd name="connsiteX3" fmla="*/ 1836757 w 1997670"/>
                <a:gd name="connsiteY3" fmla="*/ 478081 h 954720"/>
                <a:gd name="connsiteX4" fmla="*/ 1991773 w 1997670"/>
                <a:gd name="connsiteY4" fmla="*/ 922496 h 954720"/>
                <a:gd name="connsiteX5" fmla="*/ 1947258 w 1997670"/>
                <a:gd name="connsiteY5" fmla="*/ 954143 h 954720"/>
                <a:gd name="connsiteX6" fmla="*/ 1534581 w 1997670"/>
                <a:gd name="connsiteY6" fmla="*/ 878895 h 954720"/>
                <a:gd name="connsiteX7" fmla="*/ 533183 w 1997670"/>
                <a:gd name="connsiteY7" fmla="*/ 691849 h 954720"/>
                <a:gd name="connsiteX8" fmla="*/ 72744 w 1997670"/>
                <a:gd name="connsiteY8" fmla="*/ 610495 h 954720"/>
                <a:gd name="connsiteX9" fmla="*/ 45764 w 1997670"/>
                <a:gd name="connsiteY9" fmla="*/ 538435 h 954720"/>
                <a:gd name="connsiteX0" fmla="*/ 44343 w 1996249"/>
                <a:gd name="connsiteY0" fmla="*/ 538435 h 954720"/>
                <a:gd name="connsiteX1" fmla="*/ 511566 w 1996249"/>
                <a:gd name="connsiteY1" fmla="*/ 101302 h 954720"/>
                <a:gd name="connsiteX2" fmla="*/ 1301238 w 1996249"/>
                <a:gd name="connsiteY2" fmla="*/ 27954 h 954720"/>
                <a:gd name="connsiteX3" fmla="*/ 1835336 w 1996249"/>
                <a:gd name="connsiteY3" fmla="*/ 478081 h 954720"/>
                <a:gd name="connsiteX4" fmla="*/ 1990352 w 1996249"/>
                <a:gd name="connsiteY4" fmla="*/ 922496 h 954720"/>
                <a:gd name="connsiteX5" fmla="*/ 1945837 w 1996249"/>
                <a:gd name="connsiteY5" fmla="*/ 954143 h 954720"/>
                <a:gd name="connsiteX6" fmla="*/ 1533160 w 1996249"/>
                <a:gd name="connsiteY6" fmla="*/ 878895 h 954720"/>
                <a:gd name="connsiteX7" fmla="*/ 531762 w 1996249"/>
                <a:gd name="connsiteY7" fmla="*/ 691849 h 954720"/>
                <a:gd name="connsiteX8" fmla="*/ 71323 w 1996249"/>
                <a:gd name="connsiteY8" fmla="*/ 610495 h 954720"/>
                <a:gd name="connsiteX9" fmla="*/ 44343 w 1996249"/>
                <a:gd name="connsiteY9" fmla="*/ 538435 h 954720"/>
                <a:gd name="connsiteX0" fmla="*/ 38388 w 1990294"/>
                <a:gd name="connsiteY0" fmla="*/ 538435 h 954720"/>
                <a:gd name="connsiteX1" fmla="*/ 505611 w 1990294"/>
                <a:gd name="connsiteY1" fmla="*/ 101302 h 954720"/>
                <a:gd name="connsiteX2" fmla="*/ 1295283 w 1990294"/>
                <a:gd name="connsiteY2" fmla="*/ 27954 h 954720"/>
                <a:gd name="connsiteX3" fmla="*/ 1829381 w 1990294"/>
                <a:gd name="connsiteY3" fmla="*/ 478081 h 954720"/>
                <a:gd name="connsiteX4" fmla="*/ 1984397 w 1990294"/>
                <a:gd name="connsiteY4" fmla="*/ 922496 h 954720"/>
                <a:gd name="connsiteX5" fmla="*/ 1939882 w 1990294"/>
                <a:gd name="connsiteY5" fmla="*/ 954143 h 954720"/>
                <a:gd name="connsiteX6" fmla="*/ 1527205 w 1990294"/>
                <a:gd name="connsiteY6" fmla="*/ 878895 h 954720"/>
                <a:gd name="connsiteX7" fmla="*/ 525807 w 1990294"/>
                <a:gd name="connsiteY7" fmla="*/ 691849 h 954720"/>
                <a:gd name="connsiteX8" fmla="*/ 65368 w 1990294"/>
                <a:gd name="connsiteY8" fmla="*/ 610495 h 954720"/>
                <a:gd name="connsiteX9" fmla="*/ 38388 w 1990294"/>
                <a:gd name="connsiteY9" fmla="*/ 538435 h 954720"/>
                <a:gd name="connsiteX0" fmla="*/ 33188 w 1985094"/>
                <a:gd name="connsiteY0" fmla="*/ 538435 h 954720"/>
                <a:gd name="connsiteX1" fmla="*/ 500411 w 1985094"/>
                <a:gd name="connsiteY1" fmla="*/ 101302 h 954720"/>
                <a:gd name="connsiteX2" fmla="*/ 1290083 w 1985094"/>
                <a:gd name="connsiteY2" fmla="*/ 27954 h 954720"/>
                <a:gd name="connsiteX3" fmla="*/ 1824181 w 1985094"/>
                <a:gd name="connsiteY3" fmla="*/ 478081 h 954720"/>
                <a:gd name="connsiteX4" fmla="*/ 1979197 w 1985094"/>
                <a:gd name="connsiteY4" fmla="*/ 922496 h 954720"/>
                <a:gd name="connsiteX5" fmla="*/ 1934682 w 1985094"/>
                <a:gd name="connsiteY5" fmla="*/ 954143 h 954720"/>
                <a:gd name="connsiteX6" fmla="*/ 1522005 w 1985094"/>
                <a:gd name="connsiteY6" fmla="*/ 878895 h 954720"/>
                <a:gd name="connsiteX7" fmla="*/ 520607 w 1985094"/>
                <a:gd name="connsiteY7" fmla="*/ 691849 h 954720"/>
                <a:gd name="connsiteX8" fmla="*/ 60168 w 1985094"/>
                <a:gd name="connsiteY8" fmla="*/ 610495 h 954720"/>
                <a:gd name="connsiteX9" fmla="*/ 33188 w 1985094"/>
                <a:gd name="connsiteY9" fmla="*/ 538435 h 9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094" h="954720">
                  <a:moveTo>
                    <a:pt x="33188" y="538435"/>
                  </a:moveTo>
                  <a:cubicBezTo>
                    <a:pt x="88814" y="464808"/>
                    <a:pt x="290929" y="186382"/>
                    <a:pt x="500411" y="101302"/>
                  </a:cubicBezTo>
                  <a:cubicBezTo>
                    <a:pt x="709894" y="16222"/>
                    <a:pt x="1069455" y="-34842"/>
                    <a:pt x="1290083" y="27954"/>
                  </a:cubicBezTo>
                  <a:cubicBezTo>
                    <a:pt x="1510711" y="90750"/>
                    <a:pt x="1709329" y="328991"/>
                    <a:pt x="1824181" y="478081"/>
                  </a:cubicBezTo>
                  <a:cubicBezTo>
                    <a:pt x="1939033" y="627171"/>
                    <a:pt x="1968978" y="889429"/>
                    <a:pt x="1979197" y="922496"/>
                  </a:cubicBezTo>
                  <a:cubicBezTo>
                    <a:pt x="1989416" y="955563"/>
                    <a:pt x="1992690" y="955931"/>
                    <a:pt x="1934682" y="954143"/>
                  </a:cubicBezTo>
                  <a:cubicBezTo>
                    <a:pt x="1876674" y="952355"/>
                    <a:pt x="1522005" y="878895"/>
                    <a:pt x="1522005" y="878895"/>
                  </a:cubicBezTo>
                  <a:lnTo>
                    <a:pt x="520607" y="691849"/>
                  </a:lnTo>
                  <a:cubicBezTo>
                    <a:pt x="296090" y="649646"/>
                    <a:pt x="124891" y="627844"/>
                    <a:pt x="60168" y="610495"/>
                  </a:cubicBezTo>
                  <a:cubicBezTo>
                    <a:pt x="-4555" y="593146"/>
                    <a:pt x="-22438" y="612062"/>
                    <a:pt x="33188" y="53843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CE7A0D0-5A82-2EAC-4FA9-07D603877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660612">
            <a:off x="-5917" y="6060826"/>
            <a:ext cx="1496805" cy="528949"/>
          </a:xfrm>
          <a:custGeom>
            <a:avLst/>
            <a:gdLst>
              <a:gd name="connsiteX0" fmla="*/ 1448558 w 1496805"/>
              <a:gd name="connsiteY0" fmla="*/ 523467 h 528949"/>
              <a:gd name="connsiteX1" fmla="*/ 1442273 w 1496805"/>
              <a:gd name="connsiteY1" fmla="*/ 528799 h 528949"/>
              <a:gd name="connsiteX2" fmla="*/ 6232 w 1496805"/>
              <a:gd name="connsiteY2" fmla="*/ 296291 h 528949"/>
              <a:gd name="connsiteX3" fmla="*/ 0 w 1496805"/>
              <a:gd name="connsiteY3" fmla="*/ 295127 h 528949"/>
              <a:gd name="connsiteX4" fmla="*/ 268763 w 1496805"/>
              <a:gd name="connsiteY4" fmla="*/ 0 h 528949"/>
              <a:gd name="connsiteX5" fmla="*/ 319662 w 1496805"/>
              <a:gd name="connsiteY5" fmla="*/ 13498 h 528949"/>
              <a:gd name="connsiteX6" fmla="*/ 1496805 w 1496805"/>
              <a:gd name="connsiteY6" fmla="*/ 328120 h 528949"/>
              <a:gd name="connsiteX7" fmla="*/ 1448558 w 1496805"/>
              <a:gd name="connsiteY7" fmla="*/ 523467 h 52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6805" h="528949">
                <a:moveTo>
                  <a:pt x="1448558" y="523467"/>
                </a:moveTo>
                <a:cubicBezTo>
                  <a:pt x="1446192" y="527558"/>
                  <a:pt x="1444063" y="529532"/>
                  <a:pt x="1442273" y="528799"/>
                </a:cubicBezTo>
                <a:cubicBezTo>
                  <a:pt x="1200779" y="522221"/>
                  <a:pt x="320682" y="355241"/>
                  <a:pt x="6232" y="296291"/>
                </a:cubicBezTo>
                <a:lnTo>
                  <a:pt x="0" y="295127"/>
                </a:lnTo>
                <a:lnTo>
                  <a:pt x="268763" y="0"/>
                </a:lnTo>
                <a:lnTo>
                  <a:pt x="319662" y="13498"/>
                </a:lnTo>
                <a:cubicBezTo>
                  <a:pt x="753766" y="127892"/>
                  <a:pt x="1459069" y="304167"/>
                  <a:pt x="1496805" y="328120"/>
                </a:cubicBezTo>
                <a:cubicBezTo>
                  <a:pt x="1493203" y="362415"/>
                  <a:pt x="1465113" y="494827"/>
                  <a:pt x="1448558" y="5234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EAE4-6175-BD87-CCD0-D8D38561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523" y="2562583"/>
            <a:ext cx="7676957" cy="36521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Choose SOAP if you need a strict contract, ACID transactions, and built-in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Choose REST for simplicity, scalability, and when working with limited resources or in web and mobile applications.</a:t>
            </a:r>
          </a:p>
          <a:p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429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">
            <a:extLst>
              <a:ext uri="{FF2B5EF4-FFF2-40B4-BE49-F238E27FC236}">
                <a16:creationId xmlns:a16="http://schemas.microsoft.com/office/drawing/2014/main" id="{ECCFAFE7-7CA0-E753-2E7D-D56915C0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C70A1-E69F-5EF9-9E67-23E33D24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is a Web Service</a:t>
            </a:r>
          </a:p>
        </p:txBody>
      </p:sp>
      <p:grpSp>
        <p:nvGrpSpPr>
          <p:cNvPr id="7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D05EBD0-670A-9469-3076-75F585DE0A48}"/>
              </a:ext>
            </a:extLst>
          </p:cNvPr>
          <p:cNvSpPr txBox="1">
            <a:spLocks/>
          </p:cNvSpPr>
          <p:nvPr/>
        </p:nvSpPr>
        <p:spPr>
          <a:xfrm>
            <a:off x="7028767" y="1253331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 web service is a software system designed to support interoperable machine-to-machine interaction over a network.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+mn-lt"/>
              </a:rPr>
              <a:t>  Web Services can be implemented        in either of </a:t>
            </a:r>
            <a:r>
              <a:rPr lang="en-US" sz="2800" i="0" dirty="0">
                <a:solidFill>
                  <a:schemeClr val="bg1"/>
                </a:solidFill>
                <a:effectLst/>
                <a:latin typeface="+mn-lt"/>
              </a:rPr>
              <a:t>the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+mn-lt"/>
              </a:rPr>
              <a:t> two ways-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1) SOAP</a:t>
            </a: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2) REST</a:t>
            </a:r>
          </a:p>
        </p:txBody>
      </p:sp>
    </p:spTree>
    <p:extLst>
      <p:ext uri="{BB962C8B-B14F-4D97-AF65-F5344CB8AC3E}">
        <p14:creationId xmlns:p14="http://schemas.microsoft.com/office/powerpoint/2010/main" val="41728690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FAD931-BD0D-8555-DFB0-60E750F2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95993"/>
            <a:ext cx="5137669" cy="2188688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What is REST API</a:t>
            </a:r>
            <a:endParaRPr lang="en-IN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79D2A3-2AB0-99CE-B563-B6A45FBAC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7874"/>
              </p:ext>
            </p:extLst>
          </p:nvPr>
        </p:nvGraphicFramePr>
        <p:xfrm>
          <a:off x="7540186" y="317576"/>
          <a:ext cx="4195140" cy="236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EC142C-48CC-8B83-371E-84388E5F5E89}"/>
              </a:ext>
            </a:extLst>
          </p:cNvPr>
          <p:cNvSpPr txBox="1"/>
          <p:nvPr/>
        </p:nvSpPr>
        <p:spPr>
          <a:xfrm>
            <a:off x="449883" y="3085100"/>
            <a:ext cx="11456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</a:schemeClr>
                </a:solidFill>
                <a:effectLst/>
                <a:latin typeface="Nunito" panose="020B0604020202020204" pitchFamily="2" charset="0"/>
              </a:rPr>
              <a:t>REST API</a:t>
            </a: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Nunito" panose="020B0604020202020204" pitchFamily="2" charset="0"/>
              </a:rPr>
              <a:t> is a way of accessing web services in a simple and flexible way without having any processing.</a:t>
            </a:r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16A31-7525-C972-2B07-8CD56A971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64" y="4084223"/>
            <a:ext cx="4991061" cy="2526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42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7D5274-5AAB-B337-D6EB-543103A365D7}"/>
              </a:ext>
            </a:extLst>
          </p:cNvPr>
          <p:cNvSpPr txBox="1">
            <a:spLocks/>
          </p:cNvSpPr>
          <p:nvPr/>
        </p:nvSpPr>
        <p:spPr>
          <a:xfrm>
            <a:off x="5598170" y="598859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SOAP API</a:t>
            </a:r>
          </a:p>
        </p:txBody>
      </p:sp>
      <p:grpSp>
        <p:nvGrpSpPr>
          <p:cNvPr id="48" name="Group 3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Programming services">
            <a:extLst>
              <a:ext uri="{FF2B5EF4-FFF2-40B4-BE49-F238E27FC236}">
                <a16:creationId xmlns:a16="http://schemas.microsoft.com/office/drawing/2014/main" id="{0451C493-4AE8-B553-0A26-45A1B6A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29980"/>
            <a:ext cx="4115513" cy="363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A55581C-6FE9-9DC2-E850-16143184E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596831"/>
              </p:ext>
            </p:extLst>
          </p:nvPr>
        </p:nvGraphicFramePr>
        <p:xfrm>
          <a:off x="8403743" y="941759"/>
          <a:ext cx="3381376" cy="198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DFAADCD-A67D-4D55-B4AF-A0A0FD703099}"/>
              </a:ext>
            </a:extLst>
          </p:cNvPr>
          <p:cNvSpPr txBox="1"/>
          <p:nvPr/>
        </p:nvSpPr>
        <p:spPr>
          <a:xfrm>
            <a:off x="5598170" y="2044599"/>
            <a:ext cx="665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1C15"/>
                </a:solidFill>
                <a:effectLst/>
                <a:latin typeface="Graphik Web"/>
              </a:rPr>
              <a:t>SOAP — Simple Object Access Protocol — is an API that uses Extensible Markup Language (XML) data to send requests and responses. </a:t>
            </a:r>
          </a:p>
          <a:p>
            <a:r>
              <a:rPr lang="en-US" b="0" i="0" dirty="0">
                <a:solidFill>
                  <a:srgbClr val="241C15"/>
                </a:solidFill>
                <a:effectLst/>
                <a:latin typeface="Graphik Web"/>
              </a:rPr>
              <a:t>SOAP APIs communicate using Hypertext Transfer Protocol (HTTP) and allow applications and various types of software to communicate with each other.</a:t>
            </a:r>
            <a:endParaRPr lang="en-IN" dirty="0"/>
          </a:p>
        </p:txBody>
      </p:sp>
      <p:pic>
        <p:nvPicPr>
          <p:cNvPr id="1032" name="Picture 8" descr="API Full Form | What is API? - Scaler Topics">
            <a:extLst>
              <a:ext uri="{FF2B5EF4-FFF2-40B4-BE49-F238E27FC236}">
                <a16:creationId xmlns:a16="http://schemas.microsoft.com/office/drawing/2014/main" id="{8682549A-F53D-4A3D-C51A-D40B30719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6" t="16378" b="44633"/>
          <a:stretch/>
        </p:blipFill>
        <p:spPr bwMode="auto">
          <a:xfrm>
            <a:off x="5766680" y="4716091"/>
            <a:ext cx="6165510" cy="19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83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F7B1-E703-D193-BD6E-33088C7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3700" b="0" i="0">
                <a:effectLst/>
                <a:latin typeface="Means Web"/>
              </a:rPr>
              <a:t>How SOAP API works</a:t>
            </a:r>
            <a:br>
              <a:rPr lang="en-IN" sz="3700" b="0" i="0">
                <a:effectLst/>
                <a:latin typeface="Means Web"/>
              </a:rPr>
            </a:br>
            <a:endParaRPr lang="en-IN" sz="370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F382-BAAA-4547-197B-A251805A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Graphik Web"/>
              </a:rPr>
              <a:t>SOAP allows you to receive responses from a variety of XML document platforms. XML documents include coding consisting of the following tags: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raphik Web"/>
              </a:rPr>
              <a:t>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raphik Web"/>
              </a:rPr>
              <a:t>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raphik Web"/>
              </a:rPr>
              <a:t>Envelope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raphik Web"/>
              </a:rPr>
              <a:t>Body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raphik Web"/>
              </a:rPr>
              <a:t>Fault</a:t>
            </a:r>
            <a:endParaRPr lang="en-IN" sz="200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OAP Web Services Tutorial: What is SOAP Protocol? EXAMPLE">
            <a:extLst>
              <a:ext uri="{FF2B5EF4-FFF2-40B4-BE49-F238E27FC236}">
                <a16:creationId xmlns:a16="http://schemas.microsoft.com/office/drawing/2014/main" id="{BDD025CE-9953-B097-AFDD-73E30ADD0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r="13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40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83409-7C18-CDC5-8F19-1EB6A293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Challenges in SOAP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B125A-DA87-C23F-164A-5452FA2FF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83190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812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37E0-90CF-5347-5328-5865AA7E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Difference between REST and SOAP API</a:t>
            </a:r>
            <a:endParaRPr lang="en-IN" sz="4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A1A8-75ED-4501-CE5F-F51F8E2D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721360"/>
            <a:ext cx="6413224" cy="54457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600" b="1" i="0" u="sng" dirty="0">
                <a:effectLst/>
                <a:latin typeface="Söhne"/>
              </a:rPr>
              <a:t>Message Format:</a:t>
            </a:r>
            <a:endParaRPr lang="en-IN" sz="1600" b="0" i="0" u="sng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SOAP:</a:t>
            </a:r>
            <a:endParaRPr lang="en-IN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öhne"/>
              </a:rPr>
              <a:t>Uses XML for message formatting.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REST:</a:t>
            </a:r>
            <a:endParaRPr lang="en-IN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öhne"/>
              </a:rPr>
              <a:t>Supports various formats like XML, JSON, HTML, etc.</a:t>
            </a:r>
          </a:p>
          <a:p>
            <a:pPr marL="0" indent="0">
              <a:buNone/>
            </a:pPr>
            <a:r>
              <a:rPr lang="en-US" sz="1600" b="1" i="0" u="sng" dirty="0">
                <a:effectLst/>
                <a:latin typeface="Söhne"/>
              </a:rPr>
              <a:t>Communication:</a:t>
            </a:r>
            <a:endParaRPr lang="en-US" sz="1600" b="0" i="0" u="sng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SOAP: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Requires a strict contract (WSDL - Web Services Description Language).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REST: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Communication is stateless, and no contract is needed.</a:t>
            </a:r>
          </a:p>
          <a:p>
            <a:pPr marL="0" indent="0">
              <a:buNone/>
            </a:pPr>
            <a:r>
              <a:rPr lang="en-US" sz="1600" b="1" i="0" u="sng" dirty="0">
                <a:effectLst/>
                <a:latin typeface="Söhne"/>
              </a:rPr>
              <a:t>Protocol:</a:t>
            </a:r>
            <a:endParaRPr lang="en-US" sz="1600" b="0" i="0" u="sng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SOAP: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Can use various protocols such as HTTP, SMTP, TCP,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REST: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Primarily relies on HTTP, but can also use other protocols if needed.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66064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ECFC-A61E-0299-3A9F-0B921CEB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558800"/>
            <a:ext cx="10320529" cy="5628640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US" sz="1800" b="1" i="0" u="sng" dirty="0" err="1">
                <a:effectLst/>
                <a:latin typeface="Söhne"/>
              </a:rPr>
              <a:t>Statefulness</a:t>
            </a:r>
            <a:r>
              <a:rPr lang="en-US" sz="1800" b="1" i="0" u="sng" dirty="0">
                <a:effectLst/>
                <a:latin typeface="Söhne"/>
              </a:rPr>
              <a:t>:</a:t>
            </a:r>
            <a:endParaRPr lang="en-US" sz="1800" b="0" i="0" u="sng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SOAP: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Can be stateful or stateless.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REST: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Stateless, each request from a client contains all the information needed to understand and fulfill the request.</a:t>
            </a:r>
          </a:p>
          <a:p>
            <a:pPr marL="457200" lvl="1" indent="0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800" b="1" i="0" u="sng" dirty="0">
                <a:effectLst/>
                <a:latin typeface="Söhne"/>
              </a:rPr>
              <a:t>Performance:</a:t>
            </a:r>
            <a:endParaRPr lang="en-US" sz="1800" b="0" i="0" u="sng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SOAP: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Can be slower due to XML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REST: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Generally faster and consumes less bandwidth, especially with JSON.</a:t>
            </a:r>
          </a:p>
          <a:p>
            <a:pPr marL="457200" lvl="1" indent="0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IN" sz="1800" b="1" i="0" u="sng" dirty="0">
                <a:effectLst/>
                <a:latin typeface="Söhne"/>
              </a:rPr>
              <a:t>Error Handling:</a:t>
            </a:r>
            <a:endParaRPr lang="en-IN" sz="1800" b="0" i="0" u="sng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öhne"/>
              </a:rPr>
              <a:t>SOAP:</a:t>
            </a:r>
            <a:endParaRPr lang="en-IN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Has built-in error handling using standardized fault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öhne"/>
              </a:rPr>
              <a:t>REST:</a:t>
            </a:r>
            <a:endParaRPr lang="en-IN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Relies on HTTP status codes for error handling.</a:t>
            </a:r>
          </a:p>
          <a:p>
            <a:pPr marL="457200" lvl="1" indent="0">
              <a:buNone/>
            </a:pPr>
            <a:endParaRPr lang="en-IN" sz="18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IN" sz="1800" b="1" i="0" u="sng" dirty="0">
                <a:effectLst/>
                <a:latin typeface="Söhne"/>
              </a:rPr>
              <a:t>Examples:</a:t>
            </a:r>
            <a:endParaRPr lang="en-IN" sz="1800" b="0" i="0" u="sng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öhne"/>
              </a:rPr>
              <a:t>SOAP:</a:t>
            </a:r>
            <a:endParaRPr lang="en-IN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Used in web services for financial transactions, reservation systems,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öhne"/>
              </a:rPr>
              <a:t>REST:</a:t>
            </a:r>
            <a:endParaRPr lang="en-IN" sz="1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Used in social media APIs (Twitter, Facebook), cloud services (AWS, Google Cloud), and many public APIs.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38210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16AB7-11B6-4276-1937-3A855BDB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9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Why Rest API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18B96-EF40-7C4F-9DEB-C0C709FF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01273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80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457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Graphik Web</vt:lpstr>
      <vt:lpstr>Means Web</vt:lpstr>
      <vt:lpstr>Nunito</vt:lpstr>
      <vt:lpstr>Söhne</vt:lpstr>
      <vt:lpstr>Wingdings</vt:lpstr>
      <vt:lpstr>Office Theme</vt:lpstr>
      <vt:lpstr>SOAP API v/s REST API</vt:lpstr>
      <vt:lpstr>What is a Web Service</vt:lpstr>
      <vt:lpstr>What is REST API</vt:lpstr>
      <vt:lpstr>PowerPoint Presentation</vt:lpstr>
      <vt:lpstr>How SOAP API works </vt:lpstr>
      <vt:lpstr>Challenges in SOAP</vt:lpstr>
      <vt:lpstr>Difference between REST and SOAP API</vt:lpstr>
      <vt:lpstr>PowerPoint Presentation</vt:lpstr>
      <vt:lpstr>Why Rest API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API v/s REST API</dc:title>
  <dc:creator>Ruchitha Paduvarahallinaga(UST,IN)</dc:creator>
  <cp:lastModifiedBy>Ruchitha Paduvarahallinaga(UST,IN)</cp:lastModifiedBy>
  <cp:revision>35</cp:revision>
  <dcterms:created xsi:type="dcterms:W3CDTF">2023-11-16T14:35:54Z</dcterms:created>
  <dcterms:modified xsi:type="dcterms:W3CDTF">2023-11-20T05:46:50Z</dcterms:modified>
</cp:coreProperties>
</file>