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FD2C-6177-4AE1-735C-DDC6BC788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4F454-F6F8-8710-0AAD-CDF42DFCE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894C-518A-39E5-442A-DBE450C1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A06-9A0A-4F84-8980-5BEE4D52006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93BA9-B2F0-05FD-1A77-5D5663D8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CA6D9-0D35-3CAA-A566-C004DC9D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2EA-FA65-475F-8A11-36F7887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5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33C7-F5D4-E20B-B552-B856A580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20CF3-0FD1-89BB-9149-3063BEEA8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2B3F-4DC0-61B8-6271-59641D60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A06-9A0A-4F84-8980-5BEE4D52006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FD6E-BCA5-244F-9B39-C8D580BC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8B4F-8678-09E8-2CA4-98595CC2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2EA-FA65-475F-8A11-36F7887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168B9-8862-830E-6A3F-3ACDC46BB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B09FC-A97A-1671-7012-E78550D33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12E3F-C3B1-CA10-2D7E-2D7F59A5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A06-9A0A-4F84-8980-5BEE4D52006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B641A-A9B6-5BB6-82C4-0DEC8B29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F7A6-207E-387F-EB85-B4B79E2F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2EA-FA65-475F-8A11-36F7887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0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03CD-B6F6-1CA2-E994-40DBE862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FB74-FE15-08F3-055A-5C9DA452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880B-C0F0-E8FC-1A21-348757AE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A06-9A0A-4F84-8980-5BEE4D52006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AAF5-B7D6-23FE-FF51-43D3925B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34A8-7C3C-2357-1468-1C0A8D26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2EA-FA65-475F-8A11-36F7887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75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F6C4-05E8-FD63-3859-44347BC1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7F9BF-0370-7787-68E7-F0EF9BB7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7D45-225A-3BB2-69F9-66AF3674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A06-9A0A-4F84-8980-5BEE4D52006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3753-C1F5-3F3D-AEFE-9DFCD141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11E7-4C59-5FFE-CBDA-1CF404FA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2EA-FA65-475F-8A11-36F7887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0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B32E-C753-FC35-E2AF-7ED8A2C6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23F6-02BC-D98F-3AC9-45CE08703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53108-871F-089E-80AE-C5C1D0132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FD3FF-F9AA-7225-0DE5-9691C654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A06-9A0A-4F84-8980-5BEE4D52006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FC675-F5F5-528C-0D0C-164BCAAF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5A263-27E0-901D-50E3-C8A154A2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2EA-FA65-475F-8A11-36F7887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D41F-4DBC-8623-54FB-D28279CB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F921-A3E3-6D29-2378-E29658543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9BFE3-4618-3B68-779E-73CE8CB17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6D704-AF99-FA6C-A405-8BBD27BB4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58C17-4F04-AD14-7526-6E3A758E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1FDA3-C47C-B43D-770F-93ABD6DC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A06-9A0A-4F84-8980-5BEE4D52006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67F34-73B0-787D-0E37-F8969513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799D4-59A5-B3AB-F595-260FBF7B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2EA-FA65-475F-8A11-36F7887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4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F45C-1D31-4565-D7B2-87135CA9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AF463-6336-EAC1-08BA-DEA003EE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A06-9A0A-4F84-8980-5BEE4D52006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CC260-1BAF-CDCD-D221-43F34DB1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1A9BA-9948-8EAB-9DAB-78C2C37F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2EA-FA65-475F-8A11-36F7887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2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F0056-5A5C-72D9-BE22-2EB83606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A06-9A0A-4F84-8980-5BEE4D52006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93B7E-7044-344B-1703-71FF4126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3A365-0119-A13D-3C80-285562F5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2EA-FA65-475F-8A11-36F7887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BD6-3FDC-48C6-60E7-BA3FA193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EE3D-EAD7-E51D-4337-0A2B203E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158AE-DCAE-C6AE-DD9E-B8481698C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2251A-4F57-E9A2-1BB5-F47A34A7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A06-9A0A-4F84-8980-5BEE4D52006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D5502-A574-ADDF-2CF7-528CE2CB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3E988-7CB3-9BBA-C34B-DE4668CB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2EA-FA65-475F-8A11-36F7887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5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3659-3DB4-0C75-1D19-5AA00B94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F09DD-A52A-DCD1-F09C-6EDF8A22A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C18BF-9B02-B24D-DABD-470F3DECF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C23EF-F352-F70E-A6E0-D4B26DF0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A06-9A0A-4F84-8980-5BEE4D52006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BF3D3-A582-5009-C654-AD4A6193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1DACA-C8B7-2ECC-5C09-1283E0BA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02EA-FA65-475F-8A11-36F7887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2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55B13-54F3-59E1-2D74-645743DF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2A87A-66E1-CEF9-2B20-6E4572F1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74B1-898A-80E5-2638-BC75A1D1C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90A06-9A0A-4F84-8980-5BEE4D52006E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6B81-962D-001B-FDCA-F828A1C5D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B8B2-6138-15F5-28A7-B34D9706F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02EA-FA65-475F-8A11-36F78878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774B0A-8394-21C8-E118-13048E64534F}"/>
              </a:ext>
            </a:extLst>
          </p:cNvPr>
          <p:cNvSpPr txBox="1">
            <a:spLocks/>
          </p:cNvSpPr>
          <p:nvPr/>
        </p:nvSpPr>
        <p:spPr>
          <a:xfrm>
            <a:off x="838200" y="669925"/>
            <a:ext cx="450894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400" b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Contents</a:t>
            </a:r>
            <a:b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EADBE2D-0364-E813-C3EF-1E03C3E99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is Semaphores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Working of Semaphores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Types of Semaphores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Common Uses of Semaphores in Multithreading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3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53EC-B073-3EC1-352E-51838BF0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 dirty="0"/>
              <a:t>What is Semaphores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DE90-C407-E731-5C34-14BCB5DF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Semaphores are a synchronization mechanism used in multi-threaded programming to control access to shared resources. </a:t>
            </a:r>
          </a:p>
          <a:p>
            <a:r>
              <a:rPr lang="en-US" sz="2000" dirty="0"/>
              <a:t>The use of the semaphore ensures that only a limited number of threads  can concurrently execute the critical section. </a:t>
            </a:r>
          </a:p>
          <a:p>
            <a:r>
              <a:rPr lang="en-US" sz="2000" dirty="0"/>
              <a:t>It ensures that the shared resource (seats) is accessed in a controlled manner.</a:t>
            </a:r>
          </a:p>
          <a:p>
            <a:endParaRPr lang="en-IN" sz="2000" dirty="0"/>
          </a:p>
        </p:txBody>
      </p:sp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DFDA1078-E69D-0C7B-3B99-E6E2C427F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1" r="3125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7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E6AED-E24D-F27C-65DF-F82E03D0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Working of semaphores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0CB2DF82-84E6-10AE-95ED-BE47FE265E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8240" y="473523"/>
            <a:ext cx="6654799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56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15AF1-8BB7-19F8-869E-E2A22702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IN" sz="4200" dirty="0">
                <a:solidFill>
                  <a:srgbClr val="FFFFFF"/>
                </a:solidFill>
              </a:rPr>
              <a:t>Types of Semaphores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IN" sz="4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CB8A-B706-A53F-A3DC-6A2800FE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4464"/>
            <a:ext cx="10515600" cy="3590174"/>
          </a:xfrm>
        </p:spPr>
        <p:txBody>
          <a:bodyPr>
            <a:normAutofit/>
          </a:bodyPr>
          <a:lstStyle/>
          <a:p>
            <a:r>
              <a:rPr lang="en-IN" sz="3600" dirty="0"/>
              <a:t>Binary Semaphore</a:t>
            </a:r>
          </a:p>
          <a:p>
            <a:r>
              <a:rPr lang="en-IN" sz="3600" dirty="0"/>
              <a:t>Counting Semaphore</a:t>
            </a:r>
          </a:p>
        </p:txBody>
      </p:sp>
    </p:spTree>
    <p:extLst>
      <p:ext uri="{BB962C8B-B14F-4D97-AF65-F5344CB8AC3E}">
        <p14:creationId xmlns:p14="http://schemas.microsoft.com/office/powerpoint/2010/main" val="28310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82D19-E9F6-09DB-6BEE-D2C971B5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47" y="73995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 i="0" dirty="0">
                <a:solidFill>
                  <a:srgbClr val="FFFFFF"/>
                </a:solidFill>
                <a:effectLst/>
                <a:latin typeface="sohne"/>
              </a:rPr>
              <a:t>Use Cases</a:t>
            </a:r>
            <a:br>
              <a:rPr lang="en-IN" sz="4000" b="1" i="0" dirty="0">
                <a:solidFill>
                  <a:srgbClr val="FFFFFF"/>
                </a:solidFill>
                <a:effectLst/>
                <a:latin typeface="sohne"/>
              </a:rPr>
            </a:b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9F48-7349-C564-B5ED-AC5BF74E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3200" b="1" i="0" dirty="0">
                <a:effectLst/>
                <a:latin typeface="sohne"/>
              </a:rPr>
              <a:t>Resource Allocation</a:t>
            </a:r>
          </a:p>
          <a:p>
            <a:r>
              <a:rPr lang="en-IN" sz="3200" b="1" i="0" dirty="0">
                <a:effectLst/>
                <a:latin typeface="sohne"/>
              </a:rPr>
              <a:t>Synchronization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455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23337-AACB-5724-4B13-D5CE24E9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Any queries ??</a:t>
            </a:r>
          </a:p>
        </p:txBody>
      </p:sp>
    </p:spTree>
    <p:extLst>
      <p:ext uri="{BB962C8B-B14F-4D97-AF65-F5344CB8AC3E}">
        <p14:creationId xmlns:p14="http://schemas.microsoft.com/office/powerpoint/2010/main" val="3796759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93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sohne</vt:lpstr>
      <vt:lpstr>Office Theme</vt:lpstr>
      <vt:lpstr>PowerPoint Presentation</vt:lpstr>
      <vt:lpstr>What is Semaphores </vt:lpstr>
      <vt:lpstr>Working of semaphores</vt:lpstr>
      <vt:lpstr>Types of Semaphores </vt:lpstr>
      <vt:lpstr>Use Cases </vt:lpstr>
      <vt:lpstr>Any queries 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Ruchitha Paduvarahallinaga(UST,IN)</dc:creator>
  <cp:lastModifiedBy>Ruchitha Paduvarahallinaga(UST,IN)</cp:lastModifiedBy>
  <cp:revision>8</cp:revision>
  <dcterms:created xsi:type="dcterms:W3CDTF">2023-11-22T07:27:22Z</dcterms:created>
  <dcterms:modified xsi:type="dcterms:W3CDTF">2023-11-23T07:34:20Z</dcterms:modified>
</cp:coreProperties>
</file>