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ae1d170d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aae1d170d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cbc95766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cbc95766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cbc95766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cbc95766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cbc95766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cbc95766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cbc95766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cbc95766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cbc95766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acbc95766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cbc95766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cbc95766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0380837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0380837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0380837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0380837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0380837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0380837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0380837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0380837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ae1d170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ae1d170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cbc95766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acbc95766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cbc95766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acbc95766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jpg"/><Relationship Id="rId10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JavaScript/Guide" TargetMode="External"/><Relationship Id="rId4" Type="http://schemas.openxmlformats.org/officeDocument/2006/relationships/hyperlink" Target="https://nodejs.org/en/docs/" TargetMode="External"/><Relationship Id="rId5" Type="http://schemas.openxmlformats.org/officeDocument/2006/relationships/hyperlink" Target="https://www.mongodb.com/docs" TargetMode="External"/><Relationship Id="rId6" Type="http://schemas.openxmlformats.org/officeDocument/2006/relationships/hyperlink" Target="https://reactjs.org/docs/getting-started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5778900" y="373175"/>
            <a:ext cx="29247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/>
              <a:t>Search</a:t>
            </a:r>
            <a:endParaRPr b="0"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56000" y="1866075"/>
            <a:ext cx="48072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300"/>
              <a:buFont typeface="Arial"/>
              <a:buChar char="●"/>
            </a:pPr>
            <a:r>
              <a:rPr lang="en-GB" sz="2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Nethra Viswanathan </a:t>
            </a:r>
            <a:endParaRPr sz="23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300"/>
              <a:buFont typeface="Arial"/>
              <a:buChar char="●"/>
            </a:pPr>
            <a:r>
              <a:rPr lang="en-GB" sz="2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Ruchithra Sathyanarayanan </a:t>
            </a:r>
            <a:endParaRPr sz="23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300"/>
              <a:buFont typeface="Arial"/>
              <a:buChar char="●"/>
            </a:pPr>
            <a:r>
              <a:rPr lang="en-GB" sz="2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Alankrutha Reddy Purumandla</a:t>
            </a:r>
            <a:endParaRPr sz="23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300"/>
              <a:buFont typeface="Arial"/>
              <a:buChar char="●"/>
            </a:pPr>
            <a:r>
              <a:rPr lang="en-GB" sz="2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Ridham Sujitbhai Mangukia</a:t>
            </a:r>
            <a:endParaRPr sz="24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338" y="111863"/>
            <a:ext cx="1067925" cy="10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25" y="1117275"/>
            <a:ext cx="3869399" cy="37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644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3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37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36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32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35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700" y="112050"/>
            <a:ext cx="633245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PURPOSE: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96100" y="1522850"/>
            <a:ext cx="77226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Making choices for a Bachelor’s or Master’s degree has always been rather complicated, especially when there are too many options to consider.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Using UNIsearch, you can locate Universities that meet your needs and are a good fit for you.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sheer explosion of opportunities is overwhelming, but you need to start somewhere soon. Using UNIsearch ,you can identify affordable universities,Best ranked institutions in your dream countries.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UNIsearch allows applicants to learn about the university, its ranking, the faculty, and what Alumni have to say about it.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706400"/>
            <a:ext cx="4340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FEATURES: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52550" y="1426350"/>
            <a:ext cx="70389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Login and Register Functionalities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Email verification to Users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Search and sort functionality for universities.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Authentication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User friendly Application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API’s Implemented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57150" y="1257350"/>
            <a:ext cx="4834200" cy="3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Universities List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Courses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Faculty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Comments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University Majors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095825" y="212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TECH STACK</a:t>
            </a:r>
            <a:endParaRPr b="1" sz="25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50" y="1468275"/>
            <a:ext cx="2112300" cy="130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75" y="2810575"/>
            <a:ext cx="1624678" cy="91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9350" y="3588250"/>
            <a:ext cx="9141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1750" y="1379575"/>
            <a:ext cx="3130650" cy="15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1526" y="212900"/>
            <a:ext cx="2506375" cy="14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6474750" y="3277725"/>
            <a:ext cx="26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3450" y="3552725"/>
            <a:ext cx="3446221" cy="14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2850" y="1833347"/>
            <a:ext cx="2112300" cy="1538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08425" y="3552739"/>
            <a:ext cx="1578525" cy="1234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907675"/>
            <a:ext cx="70389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500"/>
              <a:buFont typeface="Arial"/>
              <a:buChar char="●"/>
            </a:pPr>
            <a:r>
              <a:rPr b="1" lang="en-GB" sz="16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Nethra Viswanathan :</a:t>
            </a:r>
            <a:r>
              <a:rPr lang="en-GB" sz="1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Created figma designs,Design and API integration for explore screen, courses screen,University About, University FAQs ,CRUD operation in Alumni comments,Used Redux to store states.</a:t>
            </a:r>
            <a:endParaRPr sz="1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500"/>
              <a:buFont typeface="Arial"/>
              <a:buChar char="●"/>
            </a:pPr>
            <a:r>
              <a:rPr b="1" lang="en-GB" sz="17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Ridham Sujitbhai Mangukia</a:t>
            </a:r>
            <a:r>
              <a:rPr lang="en-GB" sz="1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:Designing and Implementing CRUD APIs for University, Major, Course, Faculty and Comment. </a:t>
            </a:r>
            <a:endParaRPr sz="1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Implemented filtering by Courses offered, Ranking, Location, SortBy and Search by University logic for the frontend UI.</a:t>
            </a:r>
            <a:endParaRPr sz="1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         Used NodeJs, MongoDB, ReactJs for development.</a:t>
            </a:r>
            <a:endParaRPr sz="1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500"/>
              <a:buFont typeface="Arial"/>
              <a:buChar char="●"/>
            </a:pPr>
            <a:r>
              <a:rPr b="1" lang="en-GB" sz="16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Alankrutha Reddy Purumandla</a:t>
            </a:r>
            <a:r>
              <a:rPr b="1" lang="en-GB" sz="18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:- </a:t>
            </a:r>
            <a:r>
              <a:rPr lang="en-GB" sz="14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 Testing Frontend,Testing Backend,Documentation,Presentation.</a:t>
            </a:r>
            <a:endParaRPr sz="14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000"/>
              <a:buFont typeface="Arial"/>
              <a:buChar char="●"/>
            </a:pPr>
            <a:r>
              <a:rPr b="1" lang="en-GB" sz="15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Ruchithra Sathyanarayanan</a:t>
            </a:r>
            <a:r>
              <a:rPr lang="en-GB" sz="19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 :- </a:t>
            </a:r>
            <a:r>
              <a:rPr lang="en-GB" sz="1583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Sign in, sign up, authentication, mongodb, email verification.</a:t>
            </a:r>
            <a:endParaRPr sz="1583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57150" y="1214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u="sng">
                <a:solidFill>
                  <a:schemeClr val="hlink"/>
                </a:solidFill>
                <a:hlinkClick r:id="rId3"/>
              </a:rPr>
              <a:t>https://developer.mozilla.org/en-US/docs/Web/JavaScript/Guide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u="sng">
                <a:solidFill>
                  <a:schemeClr val="hlink"/>
                </a:solidFill>
                <a:hlinkClick r:id="rId4"/>
              </a:rPr>
              <a:t>https://nodejs.org/en/docs/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u="sng">
                <a:solidFill>
                  <a:schemeClr val="hlink"/>
                </a:solidFill>
                <a:hlinkClick r:id="rId5"/>
              </a:rPr>
              <a:t>https://www.mongodb.com/docs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u="sng">
                <a:solidFill>
                  <a:schemeClr val="hlink"/>
                </a:solidFill>
                <a:hlinkClick r:id="rId6"/>
              </a:rPr>
              <a:t>https://reactjs.org/docs/getting-started.html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30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