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VirtualPersistAPI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Final project for WEBLAMP 443</a:t>
            </a:r>
          </a:p>
          <a:p>
            <a:pPr>
              <a:buNone/>
            </a:pPr>
            <a:r>
              <a:rPr lang="en"/>
              <a:t>by Paul Mitchum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Debugging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Symfony2 provides a profiler and exception stack trace.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Response can be modified to include debug info in header. Ideally factored into Response class.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$reqDebug = $request-&gt;query-&gt;get('debug', 0);</a:t>
            </a:r>
          </a:p>
          <a:p>
            <a:pPr rtl="0" lvl="0"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if ($reqDebug) {</a:t>
            </a:r>
          </a:p>
          <a:p>
            <a:pPr rtl="0" lvl="0" indent="457200"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$response-&gt;headers-&gt;set(</a:t>
            </a:r>
          </a:p>
          <a:p>
            <a:pPr rtl="0" lvl="0" indent="457200" marL="457200"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'X-VPA-Debug', 'Some debuggy info.', TRUE);</a:t>
            </a:r>
          </a:p>
          <a:p>
            <a:pPr rtl="0" lvl="0" indent="0" marL="0"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Debugging (cont.)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Symfony2 also provides a profiler. Using a profiler token you can retrieve profile info for a request. The token is revealed in an X-Debug-Token header.</a:t>
            </a:r>
          </a:p>
          <a:p>
            <a:r>
              <a:t/>
            </a:r>
          </a:p>
          <a:p>
            <a:pPr rtl="0" lvl="0" marR="50800">
              <a:lnSpc>
                <a:spcPct val="115000"/>
              </a:lnSpc>
              <a:spcBef>
                <a:spcPts val="100"/>
              </a:spcBef>
              <a:buNone/>
            </a:pPr>
            <a:r>
              <a:rPr b="1" sz="1800" lang="en">
                <a:solidFill>
                  <a:srgbClr val="545454"/>
                </a:solidFill>
                <a:latin typeface="Consolas"/>
                <a:ea typeface="Consolas"/>
                <a:cs typeface="Consolas"/>
                <a:sym typeface="Consolas"/>
              </a:rPr>
              <a:t>X-Debug-Token: </a:t>
            </a:r>
            <a:r>
              <a:rPr sz="1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de3200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This can be assembled into a URL:</a:t>
            </a:r>
          </a:p>
          <a:p>
            <a:r>
              <a:t/>
            </a:r>
          </a:p>
          <a:p>
            <a:pPr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http://example.com/_profiler/de3200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Debugging (cont.)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The profiler gives you a great deal of information, including a profile of all the Doctrine-related SQL queries.</a:t>
            </a:r>
          </a:p>
        </p:txBody>
      </p:sp>
      <p:sp>
        <p:nvSpPr>
          <p:cNvPr id="91" name="Shape 91"/>
          <p:cNvSpPr/>
          <p:nvPr/>
        </p:nvSpPr>
        <p:spPr>
          <a:xfrm>
            <a:off y="3105948" x="658948"/>
            <a:ext cy="3524624" cx="62117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Views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Doctrine2 doesn't support views.</a:t>
            </a:r>
          </a:p>
          <a:p>
            <a:pPr rtl="0" lvl="0">
              <a:buNone/>
            </a:pPr>
            <a:r>
              <a:rPr lang="en"/>
              <a:t>Doctrine1 did.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Relatively easy workaround:</a:t>
            </a:r>
          </a:p>
          <a:p>
            <a:pPr rtl="0" lvl="0" indent="0" marL="0">
              <a:buNone/>
            </a:pPr>
            <a:r>
              <a:rPr lang="en"/>
              <a:t>use Doctrine\ORM\Query\ResultSetMapping;</a:t>
            </a:r>
          </a:p>
          <a:p>
            <a:r>
              <a:t/>
            </a:r>
          </a:p>
          <a:p>
            <a:pPr indent="0" marL="0">
              <a:buNone/>
            </a:pPr>
            <a:r>
              <a:rPr lang="en"/>
              <a:t>Inform Doctrine of which result columns refer to entities it manages.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Views (cont.)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$rsm = new ResultSetMapping;</a:t>
            </a:r>
          </a:p>
          <a:p>
            <a:pPr rtl="0" lvl="0">
              <a:buNone/>
            </a:pPr>
            <a:r>
              <a:rPr lang="en"/>
              <a:t>$rsm-&gt;addEntityResult(</a:t>
            </a:r>
          </a:p>
          <a:p>
            <a:pPr rtl="0" lvl="0">
              <a:buNone/>
            </a:pPr>
            <a:r>
              <a:rPr lang="en"/>
              <a:t>  'VirtualPersistBundle:Record', 'r');</a:t>
            </a:r>
          </a:p>
          <a:p>
            <a:pPr rtl="0" lvl="0">
              <a:buNone/>
            </a:pPr>
            <a:r>
              <a:rPr lang="en"/>
              <a:t>$rsm-&gt;addFieldResult('r', 'id', 'id');</a:t>
            </a:r>
          </a:p>
          <a:p>
            <a:pPr rtl="0" lvl="0">
              <a:buNone/>
            </a:pPr>
            <a:r>
              <a:rPr lang="en"/>
              <a:t>...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Views (cont.)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Views downsides:</a:t>
            </a:r>
          </a:p>
          <a:p>
            <a:pPr rtl="0" lvl="0">
              <a:buNone/>
            </a:pPr>
            <a:r>
              <a:rPr lang="en"/>
              <a:t> * Deployment is a hassle.</a:t>
            </a:r>
          </a:p>
          <a:p>
            <a:pPr rtl="0" lvl="0">
              <a:buNone/>
            </a:pPr>
            <a:r>
              <a:rPr lang="en"/>
              <a:t> * My use case only uses the view as a prefabricated JOIN, so not worth the pain.</a:t>
            </a:r>
          </a:p>
          <a:p>
            <a:pPr rtl="0" lvl="0">
              <a:buNone/>
            </a:pPr>
            <a:r>
              <a:rPr lang="en"/>
              <a:t> * Not natively supported by Doctrine2.</a:t>
            </a:r>
          </a:p>
          <a:p>
            <a:pPr rtl="0" lvl="0">
              <a:buNone/>
            </a:pPr>
            <a:r>
              <a:rPr lang="en"/>
              <a:t> * Entity mapping only works for one entity type.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What Is VPA?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VirtualPersistAPI is a RESTful data storage API.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POST, GET, DELETE to URI:</a:t>
            </a:r>
          </a:p>
          <a:p>
            <a:pPr rtl="0" lvl="0">
              <a:buNone/>
            </a:pPr>
            <a:r>
              <a:rPr lang="en"/>
              <a:t>/endpoint/uuid/category/key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/api/6d286553-59ae-409a-887d-ee75df67b834/someCategory/aKey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UUID represents the user.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Why is VPA?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VPA exists to allow people using virtual worlds to store data outside the virtual world system using http requests.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VPA can be general-purpose, but is designed with Second Life as a specific use-case.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Second Life avatars are identified by UUID.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Live demo?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VPA Architecture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Symfony2</a:t>
            </a:r>
          </a:p>
          <a:p>
            <a:pPr rtl="0" lvl="0">
              <a:buNone/>
            </a:pPr>
            <a:r>
              <a:rPr lang="en"/>
              <a:t>Doctrine2</a:t>
            </a:r>
          </a:p>
          <a:p>
            <a:pPr rtl="0" lvl="0">
              <a:buNone/>
            </a:pPr>
            <a:r>
              <a:rPr lang="en"/>
              <a:t>	- ORM: Object Relational Mapper</a:t>
            </a:r>
          </a:p>
          <a:p>
            <a:pPr rtl="0" lvl="0">
              <a:buNone/>
            </a:pPr>
            <a:r>
              <a:rPr lang="en"/>
              <a:t>	- DBAL: DB Abstraction Layer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PHP in a LAMP stack.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SQLite for testing.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VPA Project Requirements: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Easy to support</a:t>
            </a:r>
          </a:p>
          <a:p>
            <a:pPr rtl="0" lvl="0">
              <a:buNone/>
            </a:pPr>
            <a:r>
              <a:rPr lang="en"/>
              <a:t>Easily deployable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Class Project Requirements: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6AA84F"/>
                </a:solidFill>
              </a:rPr>
              <a:t>- Transactions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6AA84F"/>
                </a:solidFill>
              </a:rPr>
              <a:t>- Debuggging</a:t>
            </a:r>
          </a:p>
          <a:p>
            <a:pPr rtl="0" lvl="0">
              <a:buNone/>
            </a:pPr>
            <a:r>
              <a:rPr lang="en">
                <a:solidFill>
                  <a:srgbClr val="6AA84F"/>
                </a:solidFill>
              </a:rPr>
              <a:t>- Metrics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F1C232"/>
                </a:solidFill>
              </a:rPr>
              <a:t>- Triggers</a:t>
            </a:r>
          </a:p>
          <a:p>
            <a:pPr rtl="0" lvl="0">
              <a:buNone/>
            </a:pPr>
            <a:r>
              <a:rPr lang="en">
                <a:solidFill>
                  <a:srgbClr val="F1C232"/>
                </a:solidFill>
              </a:rPr>
              <a:t>- Stored Routines</a:t>
            </a:r>
          </a:p>
          <a:p>
            <a:pPr rtl="0" lvl="0">
              <a:buNone/>
            </a:pPr>
            <a:r>
              <a:rPr lang="en">
                <a:solidFill>
                  <a:srgbClr val="F1C232"/>
                </a:solidFill>
              </a:rPr>
              <a:t>  - Functions</a:t>
            </a:r>
          </a:p>
          <a:p>
            <a:pPr rtl="0" lvl="0">
              <a:buNone/>
            </a:pPr>
            <a:r>
              <a:rPr lang="en">
                <a:solidFill>
                  <a:srgbClr val="F1C232"/>
                </a:solidFill>
              </a:rPr>
              <a:t>  - Procedures</a:t>
            </a:r>
          </a:p>
          <a:p>
            <a:pPr rtl="0" lvl="0">
              <a:buNone/>
            </a:pPr>
            <a:r>
              <a:rPr lang="en">
                <a:solidFill>
                  <a:srgbClr val="F1C232"/>
                </a:solidFill>
              </a:rPr>
              <a:t>- Cursors</a:t>
            </a:r>
          </a:p>
          <a:p>
            <a:pPr rtl="0" lvl="0">
              <a:buNone/>
            </a:pPr>
            <a:r>
              <a:rPr lang="en">
                <a:solidFill>
                  <a:srgbClr val="F1C232"/>
                </a:solidFill>
              </a:rPr>
              <a:t>- Views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Transactions in Doctrine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Three types of transaction management in Doctrine: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Implicit: Transactions are managed by ORM.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Explicit: Force isolation through DBAL.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EZ Explicit: $em-&gt;transactional(\Closure) shorthand.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Transactions (cont.)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In Doctrine, use DBAL to set isolation level for a number of transactions.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$entityManager</a:t>
            </a:r>
          </a:p>
          <a:p>
            <a:pPr rtl="0" lvl="0">
              <a:buNone/>
            </a:pPr>
            <a:r>
              <a:rPr lang="en"/>
              <a:t>  -&gt;getConnection()</a:t>
            </a:r>
          </a:p>
          <a:p>
            <a:pPr rtl="0" lvl="0">
              <a:buNone/>
            </a:pPr>
            <a:r>
              <a:rPr lang="en"/>
              <a:t>  -&gt;setTransactionIsolation(</a:t>
            </a:r>
          </a:p>
          <a:p>
            <a:pPr rtl="0" lvl="0">
              <a:buNone/>
            </a:pPr>
            <a:r>
              <a:rPr lang="en"/>
              <a:t>  Connection::TRANSACTION_SERIALIZABLE</a:t>
            </a:r>
          </a:p>
          <a:p>
            <a:pPr rtl="0" lvl="0">
              <a:buNone/>
            </a:pPr>
            <a:r>
              <a:rPr lang="en"/>
              <a:t>  );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Transactions (cont.)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Doctrine ORM can also lock at the entity level, for read or write: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00000"/>
                </a:solidFill>
              </a:rPr>
              <a:t>EntityManager#find(</a:t>
            </a:r>
          </a:p>
          <a:p>
            <a:pPr rtl="0" lvl="0" indent="457200">
              <a:buNone/>
            </a:pPr>
            <a:r>
              <a:rPr lang="en">
                <a:solidFill>
                  <a:srgbClr val="000000"/>
                </a:solidFill>
              </a:rPr>
              <a:t>$className,</a:t>
            </a:r>
          </a:p>
          <a:p>
            <a:pPr rtl="0" lvl="0" indent="0" marL="457200">
              <a:buNone/>
            </a:pPr>
            <a:r>
              <a:rPr lang="en">
                <a:solidFill>
                  <a:srgbClr val="000000"/>
                </a:solidFill>
              </a:rPr>
              <a:t>$id,</a:t>
            </a:r>
          </a:p>
          <a:p>
            <a:pPr rtl="0" lvl="0" indent="0" marL="457200">
              <a:buNone/>
            </a:pPr>
            <a:r>
              <a:rPr lang="en">
                <a:solidFill>
                  <a:srgbClr val="000000"/>
                </a:solidFill>
              </a:rPr>
              <a:t>LockMode::PESSIMISTIC_READ)</a:t>
            </a:r>
          </a:p>
          <a:p>
            <a:r>
              <a:t/>
            </a:r>
          </a:p>
          <a:p>
            <a:pPr rtl="0" lvl="0" indent="0" marL="0">
              <a:buNone/>
            </a:pPr>
            <a:r>
              <a:rPr lang="en">
                <a:solidFill>
                  <a:srgbClr val="000000"/>
                </a:solidFill>
              </a:rPr>
              <a:t>Imposes SELECT .. FOR UPDATE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