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6" r:id="rId7"/>
    <p:sldId id="267" r:id="rId8"/>
    <p:sldId id="262" r:id="rId9"/>
    <p:sldId id="265" r:id="rId10"/>
    <p:sldId id="263" r:id="rId11"/>
    <p:sldId id="264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829F6E-2710-B991-D7BD-975349E416CC}"/>
              </a:ext>
            </a:extLst>
          </p:cNvPr>
          <p:cNvSpPr/>
          <p:nvPr/>
        </p:nvSpPr>
        <p:spPr>
          <a:xfrm>
            <a:off x="3145856" y="977171"/>
            <a:ext cx="5344476" cy="203132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INSTITUTE FOR ADVANCED COMPUTING</a:t>
            </a:r>
            <a:br>
              <a:rPr lang="en-US" sz="1800" b="1" i="0" u="none" strike="noStrike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</a:b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AND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</a:b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  SOFTWARE DEVELOPMENT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</a:b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  AKURDI, PUNE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CFE25C-0813-F385-64F7-7800A1D9815B}"/>
              </a:ext>
            </a:extLst>
          </p:cNvPr>
          <p:cNvSpPr/>
          <p:nvPr/>
        </p:nvSpPr>
        <p:spPr>
          <a:xfrm>
            <a:off x="209745" y="2650863"/>
            <a:ext cx="117725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KEYLOGGER USING PYTHON WITH EMAIL FUNCTIONALITY</a:t>
            </a:r>
            <a:endParaRPr lang="en-US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065477-DA82-6DD3-F4BB-4A21B319C75D}"/>
              </a:ext>
            </a:extLst>
          </p:cNvPr>
          <p:cNvSpPr/>
          <p:nvPr/>
        </p:nvSpPr>
        <p:spPr>
          <a:xfrm>
            <a:off x="4252807" y="3798608"/>
            <a:ext cx="368639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latin typeface="Arial Black" panose="020B0A04020102020204" pitchFamily="34" charset="0"/>
              </a:rPr>
              <a:t>Group No. : 13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Pa</a:t>
            </a:r>
            <a:r>
              <a:rPr lang="en-US" sz="2000" dirty="0">
                <a:ln w="0"/>
                <a:solidFill>
                  <a:schemeClr val="bg1"/>
                </a:solidFill>
                <a:latin typeface="Arial Black" panose="020B0A04020102020204" pitchFamily="34" charset="0"/>
              </a:rPr>
              <a:t>war Rudali (233431)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Nidhi </a:t>
            </a:r>
            <a:r>
              <a:rPr lang="en-US" sz="2000" b="0" cap="none" spc="0" dirty="0" err="1">
                <a:ln w="0"/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Pawaskar</a:t>
            </a:r>
            <a:r>
              <a:rPr lang="en-US" sz="2000" b="0" cap="none" spc="0" dirty="0">
                <a:ln w="0"/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 (233423)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F4B7CB-2A4F-2686-20A6-DB5222D14691}"/>
              </a:ext>
            </a:extLst>
          </p:cNvPr>
          <p:cNvSpPr/>
          <p:nvPr/>
        </p:nvSpPr>
        <p:spPr>
          <a:xfrm>
            <a:off x="7649458" y="5396544"/>
            <a:ext cx="5809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92430" rtl="0">
              <a:spcBef>
                <a:spcPts val="1015"/>
              </a:spcBef>
              <a:spcAft>
                <a:spcPts val="0"/>
              </a:spcAft>
            </a:pP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1F005C-A01C-17F3-953D-D17A13FE9E4E}"/>
              </a:ext>
            </a:extLst>
          </p:cNvPr>
          <p:cNvSpPr/>
          <p:nvPr/>
        </p:nvSpPr>
        <p:spPr>
          <a:xfrm>
            <a:off x="5818909" y="5548944"/>
            <a:ext cx="40455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92430" rtl="0">
              <a:spcBef>
                <a:spcPts val="1015"/>
              </a:spcBef>
              <a:spcAft>
                <a:spcPts val="0"/>
              </a:spcAft>
            </a:pP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EDD9B0-3F98-3758-3CDE-1164EE6D33F3}"/>
              </a:ext>
            </a:extLst>
          </p:cNvPr>
          <p:cNvSpPr/>
          <p:nvPr/>
        </p:nvSpPr>
        <p:spPr>
          <a:xfrm>
            <a:off x="7801858" y="5548944"/>
            <a:ext cx="5809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92430" rtl="0">
              <a:spcBef>
                <a:spcPts val="1015"/>
              </a:spcBef>
              <a:spcAft>
                <a:spcPts val="0"/>
              </a:spcAft>
            </a:pP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318703-6501-1CFA-6408-F8D6711B1D2A}"/>
              </a:ext>
            </a:extLst>
          </p:cNvPr>
          <p:cNvSpPr/>
          <p:nvPr/>
        </p:nvSpPr>
        <p:spPr>
          <a:xfrm>
            <a:off x="1126073" y="5483747"/>
            <a:ext cx="3058782" cy="16722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92430" rtl="0">
              <a:spcBef>
                <a:spcPts val="1015"/>
              </a:spcBef>
              <a:spcAft>
                <a:spcPts val="0"/>
              </a:spcAft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Mr. Kartik </a:t>
            </a:r>
            <a:r>
              <a:rPr lang="en-IN" sz="2000" b="1" i="0" u="none" strike="noStrike" dirty="0" err="1">
                <a:solidFill>
                  <a:srgbClr val="0000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Awari</a:t>
            </a:r>
            <a:endParaRPr lang="en-IN" sz="2000" b="1" i="0" u="none" strike="noStrike" dirty="0">
              <a:solidFill>
                <a:srgbClr val="000000"/>
              </a:solidFill>
              <a:effectLst/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marL="392430">
              <a:spcBef>
                <a:spcPts val="1015"/>
              </a:spcBef>
            </a:pPr>
            <a:r>
              <a:rPr lang="en-IN" b="1" i="0" u="none" strike="noStrike" dirty="0">
                <a:solidFill>
                  <a:srgbClr val="00000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PROJECT GUIDE</a:t>
            </a:r>
            <a:endParaRPr lang="en-IN" sz="16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2430" rtl="0">
              <a:spcBef>
                <a:spcPts val="1015"/>
              </a:spcBef>
              <a:spcAft>
                <a:spcPts val="0"/>
              </a:spcAft>
            </a:pPr>
            <a:endParaRPr lang="en-IN" sz="16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D1BC6C-A063-8E2A-BAF7-BEB1753AB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14" y="603251"/>
            <a:ext cx="1100859" cy="117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9088929-ECA3-A3F4-167F-D6249B3DF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370" y="672692"/>
            <a:ext cx="1682746" cy="78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2870B2C-D203-6957-9D2C-7F5C29453B62}"/>
              </a:ext>
            </a:extLst>
          </p:cNvPr>
          <p:cNvSpPr/>
          <p:nvPr/>
        </p:nvSpPr>
        <p:spPr>
          <a:xfrm>
            <a:off x="6719687" y="5611987"/>
            <a:ext cx="35412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2000" b="1" dirty="0">
                <a:ln w="0"/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Mr. Rohit </a:t>
            </a:r>
            <a:r>
              <a:rPr lang="en-IN" sz="2000" b="1" dirty="0" err="1">
                <a:ln w="0"/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Puranik</a:t>
            </a:r>
            <a:endParaRPr lang="en-IN" sz="2000" b="1" dirty="0">
              <a:ln w="0"/>
              <a:solidFill>
                <a:srgbClr val="000000"/>
              </a:solidFill>
              <a:effectLst/>
              <a:latin typeface="Arial Black" panose="020B0A04020102020204" pitchFamily="34" charset="0"/>
            </a:endParaRPr>
          </a:p>
          <a:p>
            <a:pPr algn="ctr"/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CENTRE COORDINATOR</a:t>
            </a:r>
          </a:p>
        </p:txBody>
      </p:sp>
    </p:spTree>
    <p:extLst>
      <p:ext uri="{BB962C8B-B14F-4D97-AF65-F5344CB8AC3E}">
        <p14:creationId xmlns:p14="http://schemas.microsoft.com/office/powerpoint/2010/main" val="1782889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063099-DDF6-C332-0BF2-13A8905A56EA}"/>
              </a:ext>
            </a:extLst>
          </p:cNvPr>
          <p:cNvSpPr/>
          <p:nvPr/>
        </p:nvSpPr>
        <p:spPr>
          <a:xfrm>
            <a:off x="3421352" y="403429"/>
            <a:ext cx="421974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 - FILES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4273D9-75E6-3E3D-F83F-CCB436A708D4}"/>
              </a:ext>
            </a:extLst>
          </p:cNvPr>
          <p:cNvSpPr/>
          <p:nvPr/>
        </p:nvSpPr>
        <p:spPr>
          <a:xfrm>
            <a:off x="2512268" y="1649523"/>
            <a:ext cx="5607624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Keys information = key_log.txt</a:t>
            </a:r>
          </a:p>
          <a:p>
            <a:r>
              <a:rPr lang="en-US" sz="2800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information = syseinfo.txt</a:t>
            </a:r>
          </a:p>
          <a:p>
            <a:r>
              <a:rPr lang="en-US" sz="28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Clipboard information = clipboard.txt</a:t>
            </a:r>
          </a:p>
          <a:p>
            <a:r>
              <a:rPr lang="en-US" sz="2800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 = screenshot.png</a:t>
            </a:r>
          </a:p>
          <a:p>
            <a:r>
              <a:rPr lang="en-US" sz="28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Microphone = audio.wav</a:t>
            </a:r>
          </a:p>
        </p:txBody>
      </p:sp>
    </p:spTree>
    <p:extLst>
      <p:ext uri="{BB962C8B-B14F-4D97-AF65-F5344CB8AC3E}">
        <p14:creationId xmlns:p14="http://schemas.microsoft.com/office/powerpoint/2010/main" val="685912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D79283-D80E-F0D6-1EC3-36319AE1C024}"/>
              </a:ext>
            </a:extLst>
          </p:cNvPr>
          <p:cNvSpPr/>
          <p:nvPr/>
        </p:nvSpPr>
        <p:spPr>
          <a:xfrm>
            <a:off x="2036657" y="304817"/>
            <a:ext cx="70250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 – FILES PICTURES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3F18BD-8F15-F125-342E-3456D7EE72BD}"/>
              </a:ext>
            </a:extLst>
          </p:cNvPr>
          <p:cNvSpPr/>
          <p:nvPr/>
        </p:nvSpPr>
        <p:spPr>
          <a:xfrm>
            <a:off x="4073234" y="2967335"/>
            <a:ext cx="40455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Your text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8CEF0A-EA1D-4ED7-D1A5-25C88AAFB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45" y="1329642"/>
            <a:ext cx="4733365" cy="23756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C45848-FA26-98CB-B6B2-68E8A8AF6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733" y="1251892"/>
            <a:ext cx="5887847" cy="23756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6D56BE-2963-B958-AAF9-2E6B80771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92" y="4261418"/>
            <a:ext cx="4733365" cy="223221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014F12-BAB6-4B98-9A96-AACEE2AD0078}"/>
              </a:ext>
            </a:extLst>
          </p:cNvPr>
          <p:cNvSpPr/>
          <p:nvPr/>
        </p:nvSpPr>
        <p:spPr>
          <a:xfrm>
            <a:off x="-547089" y="944115"/>
            <a:ext cx="564071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Key_log.txt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35191F-2FC8-0DAD-BCC3-2878AB2EB07F}"/>
              </a:ext>
            </a:extLst>
          </p:cNvPr>
          <p:cNvSpPr/>
          <p:nvPr/>
        </p:nvSpPr>
        <p:spPr>
          <a:xfrm>
            <a:off x="8128672" y="944132"/>
            <a:ext cx="104708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Syseinfo.txt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FDCBDA-581B-F491-E3CF-4CBF1C0EC536}"/>
              </a:ext>
            </a:extLst>
          </p:cNvPr>
          <p:cNvSpPr/>
          <p:nvPr/>
        </p:nvSpPr>
        <p:spPr>
          <a:xfrm>
            <a:off x="1516731" y="3922153"/>
            <a:ext cx="128753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Screenshot.png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1C9DE1-E642-00B3-BC60-BDF5E7EC2379}"/>
              </a:ext>
            </a:extLst>
          </p:cNvPr>
          <p:cNvSpPr/>
          <p:nvPr/>
        </p:nvSpPr>
        <p:spPr>
          <a:xfrm>
            <a:off x="6653748" y="3904241"/>
            <a:ext cx="92845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udio.wav</a:t>
            </a:r>
          </a:p>
        </p:txBody>
      </p:sp>
    </p:spTree>
    <p:extLst>
      <p:ext uri="{BB962C8B-B14F-4D97-AF65-F5344CB8AC3E}">
        <p14:creationId xmlns:p14="http://schemas.microsoft.com/office/powerpoint/2010/main" val="1207583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B51307-5EC4-C5A1-BFC2-A274514E26CC}"/>
              </a:ext>
            </a:extLst>
          </p:cNvPr>
          <p:cNvSpPr/>
          <p:nvPr/>
        </p:nvSpPr>
        <p:spPr>
          <a:xfrm>
            <a:off x="3664422" y="394464"/>
            <a:ext cx="412805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BA445A-81BB-C50E-8E49-84570DBFED75}"/>
              </a:ext>
            </a:extLst>
          </p:cNvPr>
          <p:cNvSpPr/>
          <p:nvPr/>
        </p:nvSpPr>
        <p:spPr>
          <a:xfrm>
            <a:off x="782298" y="1501741"/>
            <a:ext cx="10788531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fontAlgn="base"/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app can be further extended to add certain extra features like mailing </a:t>
            </a:r>
          </a:p>
          <a:p>
            <a:pPr fontAlgn="base"/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logs that are stored in the log file.</a:t>
            </a:r>
          </a:p>
          <a:p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860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D5BA54-2A61-F8C9-A7EB-BAA0EBCF8EC3}"/>
              </a:ext>
            </a:extLst>
          </p:cNvPr>
          <p:cNvSpPr/>
          <p:nvPr/>
        </p:nvSpPr>
        <p:spPr>
          <a:xfrm>
            <a:off x="3628718" y="376535"/>
            <a:ext cx="366158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94887C-F16B-B356-E566-857BD5500C0D}"/>
              </a:ext>
            </a:extLst>
          </p:cNvPr>
          <p:cNvSpPr/>
          <p:nvPr/>
        </p:nvSpPr>
        <p:spPr>
          <a:xfrm>
            <a:off x="-66874" y="1640558"/>
            <a:ext cx="12325747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Windows Pc App on Keystroke analysis has been implemented successfully,</a:t>
            </a:r>
          </a:p>
          <a:p>
            <a:pPr algn="ctr"/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Which saves the keystrokes in a log file and saves screenshots at regular intervals </a:t>
            </a:r>
          </a:p>
          <a:p>
            <a:pPr algn="ctr"/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whenever mouse is pressed.</a:t>
            </a:r>
            <a:endParaRPr lang="en-US" sz="28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656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00C1AE-5D25-A0BD-1B0A-EE2C4925D77E}"/>
              </a:ext>
            </a:extLst>
          </p:cNvPr>
          <p:cNvSpPr/>
          <p:nvPr/>
        </p:nvSpPr>
        <p:spPr>
          <a:xfrm>
            <a:off x="3327690" y="2413337"/>
            <a:ext cx="471186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4641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5B3B46-F14C-A360-DEB8-140FDAC46A51}"/>
              </a:ext>
            </a:extLst>
          </p:cNvPr>
          <p:cNvSpPr/>
          <p:nvPr/>
        </p:nvSpPr>
        <p:spPr>
          <a:xfrm>
            <a:off x="3203681" y="482753"/>
            <a:ext cx="42883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000" b="1" cap="none" spc="0" dirty="0">
              <a:ln w="0"/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49BD8C-2270-0BE5-B85C-4C3D2EF8C9C0}"/>
              </a:ext>
            </a:extLst>
          </p:cNvPr>
          <p:cNvSpPr/>
          <p:nvPr/>
        </p:nvSpPr>
        <p:spPr>
          <a:xfrm>
            <a:off x="1111121" y="1425406"/>
            <a:ext cx="10238700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28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Keystroke logging, also known as keylogging, is a technique</a:t>
            </a:r>
          </a:p>
          <a:p>
            <a:pPr algn="just"/>
            <a:r>
              <a:rPr lang="en-US" sz="28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to capture and record the keystrokes typed on a computer</a:t>
            </a:r>
          </a:p>
          <a:p>
            <a:pPr algn="just"/>
            <a:r>
              <a:rPr lang="en-US" sz="28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keyboard. It involves monitoring and logging the keys pressed by a</a:t>
            </a:r>
          </a:p>
          <a:p>
            <a:pPr algn="just"/>
            <a:r>
              <a:rPr lang="en-US" sz="28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user, which can include letters, numbers, symbols, and special</a:t>
            </a:r>
          </a:p>
          <a:p>
            <a:pPr algn="just"/>
            <a:r>
              <a:rPr lang="en-US" sz="28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keys. Keystroke logging can be carried out through software,</a:t>
            </a:r>
          </a:p>
          <a:p>
            <a:pPr algn="just"/>
            <a:r>
              <a:rPr lang="en-US" sz="28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hardware, or a combination of both.</a:t>
            </a:r>
          </a:p>
        </p:txBody>
      </p:sp>
    </p:spTree>
    <p:extLst>
      <p:ext uri="{BB962C8B-B14F-4D97-AF65-F5344CB8AC3E}">
        <p14:creationId xmlns:p14="http://schemas.microsoft.com/office/powerpoint/2010/main" val="539095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243426-9630-BD6E-88B1-A922314B9F4C}"/>
              </a:ext>
            </a:extLst>
          </p:cNvPr>
          <p:cNvSpPr/>
          <p:nvPr/>
        </p:nvSpPr>
        <p:spPr>
          <a:xfrm>
            <a:off x="2679348" y="430322"/>
            <a:ext cx="60444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27059E-4EB9-F811-716D-EFC6B187227B}"/>
              </a:ext>
            </a:extLst>
          </p:cNvPr>
          <p:cNvSpPr/>
          <p:nvPr/>
        </p:nvSpPr>
        <p:spPr>
          <a:xfrm>
            <a:off x="1134546" y="1524017"/>
            <a:ext cx="9922908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an advanced keylogger in python which has the capability of</a:t>
            </a:r>
          </a:p>
          <a:p>
            <a:r>
              <a:rPr lang="en-US" sz="28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sending emails, getting screenshots, recording your microphone,</a:t>
            </a:r>
          </a:p>
          <a:p>
            <a:r>
              <a:rPr lang="en-US" sz="28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getting computer information, and the clipboard. All features work</a:t>
            </a:r>
          </a:p>
          <a:p>
            <a:r>
              <a:rPr lang="en-US" sz="28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together to create both a keylogger.</a:t>
            </a:r>
          </a:p>
        </p:txBody>
      </p:sp>
    </p:spTree>
    <p:extLst>
      <p:ext uri="{BB962C8B-B14F-4D97-AF65-F5344CB8AC3E}">
        <p14:creationId xmlns:p14="http://schemas.microsoft.com/office/powerpoint/2010/main" val="188335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B85DBF-BCFA-6426-3597-AF8D87B67C08}"/>
              </a:ext>
            </a:extLst>
          </p:cNvPr>
          <p:cNvSpPr/>
          <p:nvPr/>
        </p:nvSpPr>
        <p:spPr>
          <a:xfrm>
            <a:off x="3796353" y="358606"/>
            <a:ext cx="31470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51E864-65E1-72A1-E825-EB4011D576A1}"/>
              </a:ext>
            </a:extLst>
          </p:cNvPr>
          <p:cNvSpPr/>
          <p:nvPr/>
        </p:nvSpPr>
        <p:spPr>
          <a:xfrm>
            <a:off x="966385" y="1380582"/>
            <a:ext cx="9793065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28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of this project is to build a comprehensive</a:t>
            </a:r>
          </a:p>
          <a:p>
            <a:pPr algn="just"/>
            <a:r>
              <a:rPr lang="en-US" sz="28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 of a keylogger application with several distinct</a:t>
            </a:r>
          </a:p>
          <a:p>
            <a:pPr algn="just"/>
            <a:r>
              <a:rPr lang="en-US" sz="28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functionalities, including keystroke logging, clipboard content</a:t>
            </a:r>
          </a:p>
          <a:p>
            <a:pPr algn="just"/>
            <a:r>
              <a:rPr lang="en-US" sz="28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monitoring, email alerting, and data encryption. By simulating the</a:t>
            </a:r>
          </a:p>
          <a:p>
            <a:pPr algn="just"/>
            <a:r>
              <a:rPr lang="en-US" sz="28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actions of malicious software, the project aims to enhance users &amp;</a:t>
            </a:r>
          </a:p>
          <a:p>
            <a:pPr algn="just"/>
            <a:r>
              <a:rPr lang="en-US" sz="28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awareness of cybersecurity risks, educate them on preventive</a:t>
            </a:r>
          </a:p>
          <a:p>
            <a:pPr algn="just"/>
            <a:r>
              <a:rPr lang="en-US" sz="28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measures, and foster ethical discussions surrounding the</a:t>
            </a:r>
          </a:p>
          <a:p>
            <a:pPr algn="just"/>
            <a:r>
              <a:rPr lang="en-US" sz="28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responsible usage of digital technology.</a:t>
            </a:r>
          </a:p>
        </p:txBody>
      </p:sp>
    </p:spTree>
    <p:extLst>
      <p:ext uri="{BB962C8B-B14F-4D97-AF65-F5344CB8AC3E}">
        <p14:creationId xmlns:p14="http://schemas.microsoft.com/office/powerpoint/2010/main" val="4137963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16611F-7676-4100-72B2-6D224E22C69D}"/>
              </a:ext>
            </a:extLst>
          </p:cNvPr>
          <p:cNvSpPr/>
          <p:nvPr/>
        </p:nvSpPr>
        <p:spPr>
          <a:xfrm>
            <a:off x="3634809" y="376535"/>
            <a:ext cx="37031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E6256F-E9EC-57AE-2FE4-5D7CD72FF5C9}"/>
              </a:ext>
            </a:extLst>
          </p:cNvPr>
          <p:cNvSpPr/>
          <p:nvPr/>
        </p:nvSpPr>
        <p:spPr>
          <a:xfrm>
            <a:off x="1277473" y="1326468"/>
            <a:ext cx="3177986" cy="47089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+-------------------------+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      Listener            |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+-------------------------+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|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| Create Listener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| (on press, on release)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|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v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+-------------------------+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     on press()           |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+-------------------------+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|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| Key pressed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|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v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+-------------------------+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   Capture and Record     |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   Keystrokes             |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+-------------------------+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|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| Append key to list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|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v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|</a:t>
            </a:r>
          </a:p>
          <a:p>
            <a:pPr algn="ctr"/>
            <a:endParaRPr lang="en-US" sz="1200" b="0" cap="none" spc="0" dirty="0">
              <a:ln w="0"/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FEDCEF-006D-DB38-4B08-F72A0CF04B67}"/>
              </a:ext>
            </a:extLst>
          </p:cNvPr>
          <p:cNvSpPr/>
          <p:nvPr/>
        </p:nvSpPr>
        <p:spPr>
          <a:xfrm>
            <a:off x="10202615" y="2420488"/>
            <a:ext cx="184731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12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D0B743-8E2B-1E3C-935C-8D58A3F2A7A9}"/>
              </a:ext>
            </a:extLst>
          </p:cNvPr>
          <p:cNvSpPr/>
          <p:nvPr/>
        </p:nvSpPr>
        <p:spPr>
          <a:xfrm>
            <a:off x="6310575" y="1084421"/>
            <a:ext cx="5006381" cy="48936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+-------------------------+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     Finish Keylogger     |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+-------------------------+</a:t>
            </a:r>
            <a:endParaRPr lang="en-US" sz="12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^  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| Stopping key pressed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^  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 Check if stopping key 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^  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endParaRPr lang="en-US" sz="1200" dirty="0">
              <a:ln w="0"/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+-------------------------+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     on release()         |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+-------------------------+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^  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endParaRPr lang="en-US" sz="1200" dirty="0">
              <a:ln w="0"/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 to file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^  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Check if enough keys</a:t>
            </a:r>
          </a:p>
          <a:p>
            <a:pPr algn="ctr"/>
            <a:r>
              <a:rPr lang="en-US" sz="1200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endParaRPr lang="en-IN" sz="1200" b="0" cap="none" spc="0" dirty="0">
              <a:ln w="0"/>
              <a:solidFill>
                <a:schemeClr val="bg1"/>
              </a:solidFill>
              <a:effectLst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4FC080-573F-A2C9-F7FE-5CE0FEE2EA86}"/>
              </a:ext>
            </a:extLst>
          </p:cNvPr>
          <p:cNvCxnSpPr/>
          <p:nvPr/>
        </p:nvCxnSpPr>
        <p:spPr>
          <a:xfrm>
            <a:off x="3030071" y="5782235"/>
            <a:ext cx="57836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47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57C4C0-09D3-9563-1409-D589D83BAE6A}"/>
              </a:ext>
            </a:extLst>
          </p:cNvPr>
          <p:cNvSpPr txBox="1"/>
          <p:nvPr/>
        </p:nvSpPr>
        <p:spPr>
          <a:xfrm>
            <a:off x="2550459" y="160476"/>
            <a:ext cx="61049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endParaRPr lang="en-US" sz="4000" b="1" cap="none" spc="0" dirty="0">
              <a:ln w="0"/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9DB48-1C7B-5153-BBBB-55313043D755}"/>
              </a:ext>
            </a:extLst>
          </p:cNvPr>
          <p:cNvSpPr/>
          <p:nvPr/>
        </p:nvSpPr>
        <p:spPr>
          <a:xfrm>
            <a:off x="981839" y="993868"/>
            <a:ext cx="10035119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Keylogger is a technic to capture and record keystroke of keys typed </a:t>
            </a:r>
          </a:p>
          <a:p>
            <a:pPr algn="ctr"/>
            <a:r>
              <a:rPr lang="en-US" sz="28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keyboard </a:t>
            </a:r>
            <a:r>
              <a:rPr lang="en-US" sz="2800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involves monitoring and logging keys pressed by </a:t>
            </a:r>
          </a:p>
          <a:p>
            <a:pPr algn="ctr"/>
            <a:r>
              <a:rPr lang="en-US" sz="28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user.</a:t>
            </a:r>
          </a:p>
          <a:p>
            <a:pPr algn="ctr"/>
            <a:r>
              <a:rPr lang="en-US" sz="2800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Here, some in-built modules of python are used:</a:t>
            </a:r>
          </a:p>
          <a:p>
            <a:pPr marL="457200" indent="-457200" algn="ctr">
              <a:buFontTx/>
              <a:buChar char="-"/>
            </a:pPr>
            <a:endParaRPr lang="en-US" sz="2800" b="0" cap="none" spc="0" dirty="0">
              <a:ln w="0"/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ctr">
              <a:buFontTx/>
              <a:buChar char="-"/>
            </a:pPr>
            <a:endParaRPr lang="en-US" sz="2800" b="0" cap="none" spc="0" dirty="0">
              <a:ln w="0"/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A17F35-A7A4-C442-81E5-387120B69566}"/>
              </a:ext>
            </a:extLst>
          </p:cNvPr>
          <p:cNvSpPr/>
          <p:nvPr/>
        </p:nvSpPr>
        <p:spPr>
          <a:xfrm>
            <a:off x="7068670" y="2967335"/>
            <a:ext cx="3708812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-Win32clipboard </a:t>
            </a:r>
          </a:p>
          <a:p>
            <a:r>
              <a:rPr lang="en-US" sz="280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cap="none" spc="0" dirty="0" err="1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MIMEMultiparT</a:t>
            </a:r>
            <a:endParaRPr lang="en-US" sz="2800" cap="none" spc="0" dirty="0">
              <a:ln w="0"/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dirty="0" err="1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MIMEText</a:t>
            </a:r>
            <a:endParaRPr lang="en-US" sz="2800" dirty="0">
              <a:ln w="0"/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cap="none" spc="0" dirty="0" err="1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dirty="0" err="1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IMEBase</a:t>
            </a:r>
            <a:endParaRPr lang="en-US" sz="2800" dirty="0">
              <a:ln w="0"/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cap="none" spc="0" dirty="0" err="1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smtplib</a:t>
            </a:r>
            <a:endParaRPr lang="en-US" sz="2800" cap="none" spc="0" dirty="0">
              <a:ln w="0"/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-platform</a:t>
            </a:r>
            <a:endParaRPr lang="en-US" sz="2800" cap="none" spc="0" dirty="0">
              <a:ln w="0"/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E0D25D-8624-F6A7-6AE0-7A33E0E10B05}"/>
              </a:ext>
            </a:extLst>
          </p:cNvPr>
          <p:cNvSpPr/>
          <p:nvPr/>
        </p:nvSpPr>
        <p:spPr>
          <a:xfrm>
            <a:off x="1902713" y="3074912"/>
            <a:ext cx="2157963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pywin32</a:t>
            </a:r>
          </a:p>
          <a:p>
            <a:r>
              <a:rPr lang="en-US" sz="28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b="0" cap="none" spc="0" dirty="0" err="1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pynput</a:t>
            </a:r>
            <a:endParaRPr lang="en-US" sz="2800" b="0" cap="none" spc="0" dirty="0">
              <a:ln w="0"/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b="0" cap="none" spc="0" dirty="0" err="1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endParaRPr lang="en-US" sz="2800" b="0" cap="none" spc="0" dirty="0">
              <a:ln w="0"/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-Pillow</a:t>
            </a:r>
          </a:p>
          <a:p>
            <a:r>
              <a:rPr lang="en-US" sz="28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b="0" cap="none" spc="0" dirty="0" err="1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Sound</a:t>
            </a:r>
            <a:r>
              <a:rPr lang="en-US" sz="2800" dirty="0" err="1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endParaRPr lang="en-US" sz="2800" dirty="0">
              <a:ln w="0"/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38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32578B-2908-8A19-A8AC-D4A28E39B5D3}"/>
              </a:ext>
            </a:extLst>
          </p:cNvPr>
          <p:cNvSpPr/>
          <p:nvPr/>
        </p:nvSpPr>
        <p:spPr>
          <a:xfrm>
            <a:off x="256901" y="1344722"/>
            <a:ext cx="11678197" cy="31085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above modules build code </a:t>
            </a:r>
            <a:r>
              <a:rPr lang="en-US" sz="2800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dirty="0" err="1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en-US" sz="2800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Built code in file – keylogger.py.</a:t>
            </a:r>
          </a:p>
          <a:p>
            <a:pPr algn="ctr"/>
            <a:r>
              <a:rPr lang="en-US" sz="2800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Generated key for Encryption and decryption. Wrote decryption code separately</a:t>
            </a:r>
          </a:p>
          <a:p>
            <a:pPr algn="ctr"/>
            <a:r>
              <a:rPr lang="en-US" sz="2800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file – decrypt.py.</a:t>
            </a:r>
          </a:p>
          <a:p>
            <a:pPr algn="ctr"/>
            <a:r>
              <a:rPr lang="en-US" sz="2800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 mail by smtp with port 587, which is used for secure outbound mails. </a:t>
            </a:r>
          </a:p>
          <a:p>
            <a:pPr algn="ctr"/>
            <a:r>
              <a:rPr lang="en-US" sz="2800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CODE-PICTURES</a:t>
            </a:r>
          </a:p>
          <a:p>
            <a:pPr algn="ctr"/>
            <a:r>
              <a:rPr lang="en-US" sz="2800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-OUTPUT- FILES</a:t>
            </a:r>
          </a:p>
          <a:p>
            <a:pPr algn="ctr"/>
            <a:r>
              <a:rPr lang="en-US" sz="2800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-KEY-GEN &amp; ENCRYPT-DECRYPT FILES</a:t>
            </a:r>
          </a:p>
        </p:txBody>
      </p:sp>
    </p:spTree>
    <p:extLst>
      <p:ext uri="{BB962C8B-B14F-4D97-AF65-F5344CB8AC3E}">
        <p14:creationId xmlns:p14="http://schemas.microsoft.com/office/powerpoint/2010/main" val="3117593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691C79-E31A-82B6-45E1-E60ECDA86FBA}"/>
              </a:ext>
            </a:extLst>
          </p:cNvPr>
          <p:cNvSpPr/>
          <p:nvPr/>
        </p:nvSpPr>
        <p:spPr>
          <a:xfrm>
            <a:off x="3206206" y="89665"/>
            <a:ext cx="468589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- PICTURES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DC6A94-183E-F969-FF47-34ABBD0C96A6}"/>
              </a:ext>
            </a:extLst>
          </p:cNvPr>
          <p:cNvSpPr/>
          <p:nvPr/>
        </p:nvSpPr>
        <p:spPr>
          <a:xfrm>
            <a:off x="4073234" y="2967335"/>
            <a:ext cx="40455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Your text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E24EEE-5658-B66D-4B7B-99B0539D6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752" y="1326459"/>
            <a:ext cx="5665695" cy="49129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61F783-92C6-32BC-056E-A8900F073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70" y="1326459"/>
            <a:ext cx="5163671" cy="491296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8D5E1EE-D682-14CE-60FE-60ACACB8DDC8}"/>
              </a:ext>
            </a:extLst>
          </p:cNvPr>
          <p:cNvSpPr/>
          <p:nvPr/>
        </p:nvSpPr>
        <p:spPr>
          <a:xfrm>
            <a:off x="5176624" y="797551"/>
            <a:ext cx="115743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Keylogger.py</a:t>
            </a:r>
          </a:p>
        </p:txBody>
      </p:sp>
    </p:spTree>
    <p:extLst>
      <p:ext uri="{BB962C8B-B14F-4D97-AF65-F5344CB8AC3E}">
        <p14:creationId xmlns:p14="http://schemas.microsoft.com/office/powerpoint/2010/main" val="856865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4BD60B-D651-3156-7886-93DDA6E87552}"/>
              </a:ext>
            </a:extLst>
          </p:cNvPr>
          <p:cNvSpPr/>
          <p:nvPr/>
        </p:nvSpPr>
        <p:spPr>
          <a:xfrm>
            <a:off x="1907994" y="242064"/>
            <a:ext cx="83760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KEY-GEN &amp; ENCRYPT-DECRYPT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056728-F226-7D5E-3EAF-C10A49456B7B}"/>
              </a:ext>
            </a:extLst>
          </p:cNvPr>
          <p:cNvSpPr/>
          <p:nvPr/>
        </p:nvSpPr>
        <p:spPr>
          <a:xfrm>
            <a:off x="1391026" y="3966917"/>
            <a:ext cx="149387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Encyption_key.txt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9793A-ACA0-F6BC-0683-5B41A27C8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300" y="1278965"/>
            <a:ext cx="5360893" cy="24790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9A90DC-F13C-8D01-8C7F-2DD64ED33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65" y="4356829"/>
            <a:ext cx="4464423" cy="2259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2D5C16-248B-0505-141A-A851F6888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976" y="4371161"/>
            <a:ext cx="5145742" cy="22447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AEA49A3-371D-36FD-1EDF-6246F182483F}"/>
              </a:ext>
            </a:extLst>
          </p:cNvPr>
          <p:cNvSpPr/>
          <p:nvPr/>
        </p:nvSpPr>
        <p:spPr>
          <a:xfrm>
            <a:off x="5338516" y="889053"/>
            <a:ext cx="113845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 key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AAC6E2-8120-EC23-AAA4-E8DE68DAAC3E}"/>
              </a:ext>
            </a:extLst>
          </p:cNvPr>
          <p:cNvSpPr/>
          <p:nvPr/>
        </p:nvSpPr>
        <p:spPr>
          <a:xfrm>
            <a:off x="7592282" y="3966916"/>
            <a:ext cx="98777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Decrypt.py</a:t>
            </a:r>
          </a:p>
        </p:txBody>
      </p:sp>
    </p:spTree>
    <p:extLst>
      <p:ext uri="{BB962C8B-B14F-4D97-AF65-F5344CB8AC3E}">
        <p14:creationId xmlns:p14="http://schemas.microsoft.com/office/powerpoint/2010/main" val="3327509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126</TotalTime>
  <Words>616</Words>
  <Application>Microsoft Office PowerPoint</Application>
  <PresentationFormat>Widescreen</PresentationFormat>
  <Paragraphs>134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Times New Roman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rudali pawar</dc:creator>
  <cp:lastModifiedBy>rudali pawar</cp:lastModifiedBy>
  <cp:revision>3</cp:revision>
  <dcterms:created xsi:type="dcterms:W3CDTF">2023-08-30T07:03:11Z</dcterms:created>
  <dcterms:modified xsi:type="dcterms:W3CDTF">2023-08-30T09:09:20Z</dcterms:modified>
</cp:coreProperties>
</file>