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7" r:id="rId4"/>
    <p:sldId id="259" r:id="rId5"/>
    <p:sldId id="263" r:id="rId6"/>
    <p:sldId id="266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818181"/>
    <a:srgbClr val="253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4:3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24575,'-1'1'0,"0"0"0,0 0 0,1 0 0,-1 0 0,0 1 0,0-1 0,1 0 0,-1 0 0,1 0 0,-1 1 0,1-1 0,0 0 0,-1 1 0,1-1 0,0 0 0,0 1 0,0-1 0,0 2 0,0 0 0,-2 32 0,1 0 0,2 1 0,2-1 0,10 49 0,0 11 0,-12-83-120,0-11 77,-1 1 0,0-1 0,1 1 0,-1 0 0,0-1 0,0 1 1,0 0-1,0-1 0,0 1 0,0 0 0,-1-1 0,1 1 0,-1-1 0,1 1 0,-1 0 0,1-1 0,-1 1 0,0-1 0,0 0 0,0 1 0,0-1 1,0 0-1,0 1 0,0-1 0,0 0 0,0 0 0,0 0 0,-2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9:1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24575,'0'2'0,"0"7"0,0 7 0,3 5 0,0 6 0,1 0 0,-1-2 0,-2-2 0,1-3 0,-2-4-8191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9:1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24575,'0'3'0,"0"3"0,0 3 0,0 4 0,0 1 0,-2 1 0,-2 1 0,1 0 0,0 1 0,1-1 0,1 0 0,0-3-8191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9:2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24575,'0'2'0,"0"4"0,0 7 0,0 2 0,0 3 0,0 0 0,0 0 0,0-1 0,0 0 0,0 0 0,0-1 0,0-3-8191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9:2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24575,'0'5'0,"0"5"0,0 3 0,0 2 0,0 1 0,0 0 0,-3 1 0,0 0 0,-1-1 0,2 0 0,0-3-8191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9:2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24575,'0'2'0,"0"4"0,0 4 0,0 2 0,0 2 0,0 2 0,0 0 0,0 0 0,0 0 0,0 0 0,0 0 0,0 0 0,0-3-8191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9:3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24575,'0'2'0,"0"5"0,3 2 0,1 3 0,-1 3 0,0 0 0,-2 1 0,1 0 0,-2 1 0,1-1 0,-1-3-8191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4:3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24575,'0'2'0,"0"5"0,0 2 0,0 3 0,0 3 0,0 0 0,0 1 0,0 0 0,0 1 0,0-1 0,0 0 0,0-1 0,0 1 0,0 0 0,0-3-8191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4:3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24575,'-3'0'0,"-1"2"0,1 4 0,0 4 0,1 2 0,1 2 0,1 2 0,-1 0 0,1 0 0,0 0 0,1 1 0,-1-1 0,0-1 0,0 1 0,0 0 0,0-1 0,0-2-8191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4:4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24575,'0'3'0,"0"3"0,0 3 0,0 4 0,0 1 0,0 1 0,3-1 0,0-2 0,1 1 0,-2 1 0,0 0 0,-1 0 0,0 1 0,-1 1 0,0-1 0,0 1 0,0-3-8191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5:0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24575,'0'3'0,"0"3"0,0 6 0,0 4 0,0 1 0,0 2 0,0-2 0,0 1 0,0-1 0,0-1 0,0 0 0,0 0 0,0-3-8191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5:0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24575,'0'2'0,"0"4"0,0 4 0,0 2 0,0 2 0,0 2 0,0 0 0,0 0 0,0 0 0,0 0 0,0 0 0,2-3 0,2-3-8191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8:2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9:1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09:1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24575,'0'8'0,"0"5"0,3 6 0,0 2 0,1 0 0,-2 0 0,0 1 0,0-1 0,-2 0 0,0-3 0,0 0 0,0-1 0,3-1 0,0-1 0,1-2-8191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7D1E-82C4-D657-AE1C-C2A65BE5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C0911-A4B4-9691-E3FF-651D56469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95CD4-0375-3658-6A66-ECAACBB5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B1B7-6405-4D00-992A-58B7983E0D2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9F1F-9D1B-15F0-7D24-349992F9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D298-A454-BB7D-1EF4-9A59DA39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4DE9-FDDF-419A-840E-E9EBED8D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BF0A-1DAE-EA10-8E29-B96AE196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FDA5A-9218-58EA-8CCD-9A0667B03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F33D-53CE-128B-A1A9-35F50FC3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B1B7-6405-4D00-992A-58B7983E0D2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B174-852A-9AD5-5506-C42F4283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7F72-F7B6-4396-2D06-60B1F920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4DE9-FDDF-419A-840E-E9EBED8D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47DB6-C6A7-C3D1-E5E0-D653214BB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B096B-6381-21C9-57A6-613625E35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6F641-4305-31FA-D686-09B1472B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B1B7-6405-4D00-992A-58B7983E0D2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A93E-45AC-39A6-5622-A951EBF9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3A0B-1BA5-6A19-D688-1E8222FF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4DE9-FDDF-419A-840E-E9EBED8D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74B8-3941-BD34-F7A6-FE8378B7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7382-A6DA-0393-EB9B-844D52FF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AEB3-8B99-CDC3-6E74-F3FCA46F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B1B7-6405-4D00-992A-58B7983E0D2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94033-93E8-9240-BB4F-80BF7F3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9366-8396-325E-41EC-4DE78BF5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4DE9-FDDF-419A-840E-E9EBED8D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AE6B-4787-CDA8-B682-C3D6078B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111C-1514-6E9C-5A41-CC6BB130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0A13-5C61-89BD-2CC4-8ABD083A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B1B7-6405-4D00-992A-58B7983E0D2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33A45-B85C-5110-8968-9E1DA72D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B0300-DCC7-DC27-AE44-27237E88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4DE9-FDDF-419A-840E-E9EBED8D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3D58-271D-BCAA-DB8E-74C1CB44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693B-40CF-1E20-8DB1-43CB77600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EE117-8630-5F07-A14C-F018AB9C7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379EA-0390-E1EB-C66A-4D6648F5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B1B7-6405-4D00-992A-58B7983E0D2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E19D8-3658-A580-8B0C-3A562F79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CB8AF-27B8-BCEE-4725-3B87088E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4DE9-FDDF-419A-840E-E9EBED8D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BED6-0276-C48C-9667-BF21DCB7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68E2C-408A-8223-4D21-06AE08F3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805F8-CDD1-0665-CBBB-0E92C56AE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E3B1B-CD98-B1BA-3D9D-DB6EAF53C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73567-B3A8-5DA5-BFA7-04D62D107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E1F8B-0487-B1AD-79E0-E50091D5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B1B7-6405-4D00-992A-58B7983E0D2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CF9F0-E7D8-50AA-8073-F41B98CF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C4DCD-42B1-EB86-98F7-1D5442A9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4DE9-FDDF-419A-840E-E9EBED8D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5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DD5E-6258-B178-D9AC-62D7E53D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090D5-1738-DE68-A2C8-DEFB3751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B1B7-6405-4D00-992A-58B7983E0D2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533AE-BA16-867A-99E8-A1A392F4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B4FC8-98DF-0765-983E-04B46592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4DE9-FDDF-419A-840E-E9EBED8D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811E-6BBC-F565-A5BA-37C8AE97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B1B7-6405-4D00-992A-58B7983E0D2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4DBE5-22F3-A23F-9AE1-E5410EF1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F9E0D-73B2-053B-2161-63675D1C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4DE9-FDDF-419A-840E-E9EBED8D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4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8C97-90A5-D4BA-BD0F-100B6F1D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B57E-C5A3-7A86-08A7-54E3DBD9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9034-A912-CBBE-6CF7-7216AE574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FCBC-6237-8F17-85DA-E017B96F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B1B7-6405-4D00-992A-58B7983E0D2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639BD-12DD-B177-90F3-B81E9F9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5EBF4-C7F7-D4CA-CB17-D44BC1F9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4DE9-FDDF-419A-840E-E9EBED8D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C9EC-B411-4DDC-5EE9-1BF17144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9EF4B-139E-F64C-4DE8-97ED13A6B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34A1A-D1F9-0E52-C375-E25A2ACA6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D9CBD-63AD-0C77-6232-8C31ECD9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B1B7-6405-4D00-992A-58B7983E0D2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D283-4CA9-1C74-129E-2C452FAB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B3FEB-BC6B-FA8D-4D4E-5809B2E3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4DE9-FDDF-419A-840E-E9EBED8D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B1094-08F1-0157-6F87-BB922F31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8BD5D-8013-665E-4922-597E6147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1E173-DB93-84FD-DAF4-E4CD65897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BB1B7-6405-4D00-992A-58B7983E0D2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5AA7-BBC4-670E-D2E9-6053803C3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36B8D-70D6-D475-7ACA-50CFEBF7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74DE9-FDDF-419A-840E-E9EBED8D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8.png"/><Relationship Id="rId16" Type="http://schemas.openxmlformats.org/officeDocument/2006/relationships/customXml" Target="../ink/ink8.xml"/><Relationship Id="rId20" Type="http://schemas.openxmlformats.org/officeDocument/2006/relationships/image" Target="../media/image16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image" Target="../media/image14.png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10" Type="http://schemas.openxmlformats.org/officeDocument/2006/relationships/image" Target="../media/image12.png"/><Relationship Id="rId19" Type="http://schemas.openxmlformats.org/officeDocument/2006/relationships/customXml" Target="../ink/ink10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17.png"/><Relationship Id="rId27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9E5C48-D0D0-BCC2-8A1A-B5C43449A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5" t="5111" b="8038"/>
          <a:stretch/>
        </p:blipFill>
        <p:spPr>
          <a:xfrm>
            <a:off x="241662" y="472322"/>
            <a:ext cx="10887891" cy="6654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9DC758-10D9-9560-A1D9-C99112B46540}"/>
              </a:ext>
            </a:extLst>
          </p:cNvPr>
          <p:cNvSpPr txBox="1"/>
          <p:nvPr/>
        </p:nvSpPr>
        <p:spPr>
          <a:xfrm>
            <a:off x="3285307" y="13419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 square symbols (LED square):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C8DCD0-6338-397C-6649-12CB234A0C42}"/>
              </a:ext>
            </a:extLst>
          </p:cNvPr>
          <p:cNvCxnSpPr>
            <a:cxnSpLocks/>
          </p:cNvCxnSpPr>
          <p:nvPr/>
        </p:nvCxnSpPr>
        <p:spPr>
          <a:xfrm>
            <a:off x="2372322" y="4738189"/>
            <a:ext cx="1273513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0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9E5C48-D0D0-BCC2-8A1A-B5C43449A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5" t="5111" b="8038"/>
          <a:stretch/>
        </p:blipFill>
        <p:spPr>
          <a:xfrm>
            <a:off x="241662" y="472322"/>
            <a:ext cx="10887891" cy="6654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9DC758-10D9-9560-A1D9-C99112B46540}"/>
              </a:ext>
            </a:extLst>
          </p:cNvPr>
          <p:cNvSpPr txBox="1"/>
          <p:nvPr/>
        </p:nvSpPr>
        <p:spPr>
          <a:xfrm>
            <a:off x="3285307" y="13419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triangle symbols (fluorescence sinusoidal):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C8DCD0-6338-397C-6649-12CB234A0C42}"/>
              </a:ext>
            </a:extLst>
          </p:cNvPr>
          <p:cNvCxnSpPr>
            <a:cxnSpLocks/>
          </p:cNvCxnSpPr>
          <p:nvPr/>
        </p:nvCxnSpPr>
        <p:spPr>
          <a:xfrm>
            <a:off x="2576324" y="5991302"/>
            <a:ext cx="1345474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676908-2FE4-3EFB-50E4-F32C1CB0255F}"/>
              </a:ext>
            </a:extLst>
          </p:cNvPr>
          <p:cNvCxnSpPr>
            <a:cxnSpLocks/>
          </p:cNvCxnSpPr>
          <p:nvPr/>
        </p:nvCxnSpPr>
        <p:spPr>
          <a:xfrm>
            <a:off x="2592977" y="5693955"/>
            <a:ext cx="1609673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BE7ACD-7A14-6D80-EA18-AC21804992CE}"/>
              </a:ext>
            </a:extLst>
          </p:cNvPr>
          <p:cNvCxnSpPr>
            <a:cxnSpLocks/>
          </p:cNvCxnSpPr>
          <p:nvPr/>
        </p:nvCxnSpPr>
        <p:spPr>
          <a:xfrm>
            <a:off x="2592977" y="5428343"/>
            <a:ext cx="1783080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8C4132-9530-0CE5-5362-6D1E75359952}"/>
              </a:ext>
            </a:extLst>
          </p:cNvPr>
          <p:cNvCxnSpPr>
            <a:cxnSpLocks/>
          </p:cNvCxnSpPr>
          <p:nvPr/>
        </p:nvCxnSpPr>
        <p:spPr>
          <a:xfrm>
            <a:off x="2592977" y="4953726"/>
            <a:ext cx="2044337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DEAF0A-D249-C33A-B663-3E9A518D87F2}"/>
              </a:ext>
            </a:extLst>
          </p:cNvPr>
          <p:cNvCxnSpPr>
            <a:cxnSpLocks/>
          </p:cNvCxnSpPr>
          <p:nvPr/>
        </p:nvCxnSpPr>
        <p:spPr>
          <a:xfrm>
            <a:off x="2592977" y="4204788"/>
            <a:ext cx="3083983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C0C918-1CD7-3FE5-A95B-5E836E19A08F}"/>
              </a:ext>
            </a:extLst>
          </p:cNvPr>
          <p:cNvCxnSpPr>
            <a:cxnSpLocks/>
          </p:cNvCxnSpPr>
          <p:nvPr/>
        </p:nvCxnSpPr>
        <p:spPr>
          <a:xfrm>
            <a:off x="2592977" y="3815080"/>
            <a:ext cx="4236266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D2E803-677F-1BD3-F978-6303A3DFE44A}"/>
              </a:ext>
            </a:extLst>
          </p:cNvPr>
          <p:cNvCxnSpPr>
            <a:cxnSpLocks/>
          </p:cNvCxnSpPr>
          <p:nvPr/>
        </p:nvCxnSpPr>
        <p:spPr>
          <a:xfrm>
            <a:off x="2592977" y="4204788"/>
            <a:ext cx="5076870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AE3D0D-529E-9BFF-A421-37031AECEF68}"/>
              </a:ext>
            </a:extLst>
          </p:cNvPr>
          <p:cNvCxnSpPr>
            <a:cxnSpLocks/>
          </p:cNvCxnSpPr>
          <p:nvPr/>
        </p:nvCxnSpPr>
        <p:spPr>
          <a:xfrm>
            <a:off x="2576324" y="5193211"/>
            <a:ext cx="1939834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092191-CA68-06C1-23EC-2C6644D04678}"/>
              </a:ext>
            </a:extLst>
          </p:cNvPr>
          <p:cNvCxnSpPr>
            <a:cxnSpLocks/>
          </p:cNvCxnSpPr>
          <p:nvPr/>
        </p:nvCxnSpPr>
        <p:spPr>
          <a:xfrm>
            <a:off x="2505509" y="6275976"/>
            <a:ext cx="1269657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6E6D0F-B814-C216-A623-FFCA404B89E7}"/>
              </a:ext>
            </a:extLst>
          </p:cNvPr>
          <p:cNvCxnSpPr>
            <a:cxnSpLocks/>
          </p:cNvCxnSpPr>
          <p:nvPr/>
        </p:nvCxnSpPr>
        <p:spPr>
          <a:xfrm>
            <a:off x="2505509" y="4799148"/>
            <a:ext cx="2268965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B5A42C-0997-A977-5558-3C122ACE465E}"/>
              </a:ext>
            </a:extLst>
          </p:cNvPr>
          <p:cNvCxnSpPr>
            <a:cxnSpLocks/>
          </p:cNvCxnSpPr>
          <p:nvPr/>
        </p:nvCxnSpPr>
        <p:spPr>
          <a:xfrm>
            <a:off x="2592977" y="4703354"/>
            <a:ext cx="2377440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951561-25A6-44A8-461E-470D9DA096F1}"/>
              </a:ext>
            </a:extLst>
          </p:cNvPr>
          <p:cNvCxnSpPr>
            <a:cxnSpLocks/>
          </p:cNvCxnSpPr>
          <p:nvPr/>
        </p:nvCxnSpPr>
        <p:spPr>
          <a:xfrm>
            <a:off x="2505509" y="4503057"/>
            <a:ext cx="2634725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9EDAD1-F6A6-2771-3567-A9032964CC50}"/>
              </a:ext>
            </a:extLst>
          </p:cNvPr>
          <p:cNvCxnSpPr>
            <a:cxnSpLocks/>
          </p:cNvCxnSpPr>
          <p:nvPr/>
        </p:nvCxnSpPr>
        <p:spPr>
          <a:xfrm>
            <a:off x="2576324" y="4400731"/>
            <a:ext cx="2681476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059784-2A04-31A3-0E0A-F176B60F4DCE}"/>
              </a:ext>
            </a:extLst>
          </p:cNvPr>
          <p:cNvCxnSpPr>
            <a:cxnSpLocks/>
          </p:cNvCxnSpPr>
          <p:nvPr/>
        </p:nvCxnSpPr>
        <p:spPr>
          <a:xfrm>
            <a:off x="2576324" y="4337594"/>
            <a:ext cx="2892658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2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0288F-1569-F130-CBC2-1BA3850C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10" y="0"/>
            <a:ext cx="10465425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BB7578-9E3B-0EB3-11FB-44BD2E264C1B}"/>
              </a:ext>
            </a:extLst>
          </p:cNvPr>
          <p:cNvCxnSpPr>
            <a:cxnSpLocks/>
          </p:cNvCxnSpPr>
          <p:nvPr/>
        </p:nvCxnSpPr>
        <p:spPr>
          <a:xfrm>
            <a:off x="2945675" y="3925388"/>
            <a:ext cx="3252651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ADD7F-565E-BE40-833C-8F14FD948274}"/>
              </a:ext>
            </a:extLst>
          </p:cNvPr>
          <p:cNvCxnSpPr>
            <a:cxnSpLocks/>
          </p:cNvCxnSpPr>
          <p:nvPr/>
        </p:nvCxnSpPr>
        <p:spPr>
          <a:xfrm>
            <a:off x="3010989" y="3746862"/>
            <a:ext cx="3516086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92748-A0B5-C4C0-8340-06B465D7070F}"/>
              </a:ext>
            </a:extLst>
          </p:cNvPr>
          <p:cNvCxnSpPr>
            <a:cxnSpLocks/>
          </p:cNvCxnSpPr>
          <p:nvPr/>
        </p:nvCxnSpPr>
        <p:spPr>
          <a:xfrm>
            <a:off x="2976155" y="4193177"/>
            <a:ext cx="5227319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D029D4-DD9E-5211-FA4F-A1D853205745}"/>
              </a:ext>
            </a:extLst>
          </p:cNvPr>
          <p:cNvCxnSpPr>
            <a:cxnSpLocks/>
          </p:cNvCxnSpPr>
          <p:nvPr/>
        </p:nvCxnSpPr>
        <p:spPr>
          <a:xfrm>
            <a:off x="3010989" y="4303093"/>
            <a:ext cx="5436650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C2DD1F-BFC2-5E4F-0CC6-362385276002}"/>
              </a:ext>
            </a:extLst>
          </p:cNvPr>
          <p:cNvCxnSpPr>
            <a:cxnSpLocks/>
          </p:cNvCxnSpPr>
          <p:nvPr/>
        </p:nvCxnSpPr>
        <p:spPr>
          <a:xfrm>
            <a:off x="3010989" y="4399945"/>
            <a:ext cx="5534805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7FA3BC-A4EF-C034-4F0B-56D846DD2D3B}"/>
              </a:ext>
            </a:extLst>
          </p:cNvPr>
          <p:cNvCxnSpPr>
            <a:cxnSpLocks/>
          </p:cNvCxnSpPr>
          <p:nvPr/>
        </p:nvCxnSpPr>
        <p:spPr>
          <a:xfrm>
            <a:off x="2976155" y="4590801"/>
            <a:ext cx="5743404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EAC7EE-B596-424F-5D13-A0BE405636AD}"/>
              </a:ext>
            </a:extLst>
          </p:cNvPr>
          <p:cNvCxnSpPr>
            <a:cxnSpLocks/>
          </p:cNvCxnSpPr>
          <p:nvPr/>
        </p:nvCxnSpPr>
        <p:spPr>
          <a:xfrm>
            <a:off x="2976155" y="4785930"/>
            <a:ext cx="5904349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3BF951-6B91-2E86-2813-B03CAAE52196}"/>
              </a:ext>
            </a:extLst>
          </p:cNvPr>
          <p:cNvCxnSpPr>
            <a:cxnSpLocks/>
          </p:cNvCxnSpPr>
          <p:nvPr/>
        </p:nvCxnSpPr>
        <p:spPr>
          <a:xfrm>
            <a:off x="3010989" y="5010970"/>
            <a:ext cx="6037185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8BE1D8-9968-708E-0700-65E522094D51}"/>
              </a:ext>
            </a:extLst>
          </p:cNvPr>
          <p:cNvCxnSpPr>
            <a:cxnSpLocks/>
          </p:cNvCxnSpPr>
          <p:nvPr/>
        </p:nvCxnSpPr>
        <p:spPr>
          <a:xfrm>
            <a:off x="3010989" y="5153210"/>
            <a:ext cx="6205929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1CDD6E-F69A-E4B3-F5BC-3653B69BDD01}"/>
              </a:ext>
            </a:extLst>
          </p:cNvPr>
          <p:cNvCxnSpPr>
            <a:cxnSpLocks/>
          </p:cNvCxnSpPr>
          <p:nvPr/>
        </p:nvCxnSpPr>
        <p:spPr>
          <a:xfrm>
            <a:off x="3010989" y="5285290"/>
            <a:ext cx="6378649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BD7C10-2041-8CAB-AE50-CB7F95821AC1}"/>
              </a:ext>
            </a:extLst>
          </p:cNvPr>
          <p:cNvCxnSpPr>
            <a:cxnSpLocks/>
          </p:cNvCxnSpPr>
          <p:nvPr/>
        </p:nvCxnSpPr>
        <p:spPr>
          <a:xfrm>
            <a:off x="3010989" y="5803450"/>
            <a:ext cx="6705410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A3A18-B71E-29BA-C6AF-C4D2C1403BE8}"/>
              </a:ext>
            </a:extLst>
          </p:cNvPr>
          <p:cNvCxnSpPr>
            <a:cxnSpLocks/>
          </p:cNvCxnSpPr>
          <p:nvPr/>
        </p:nvCxnSpPr>
        <p:spPr>
          <a:xfrm>
            <a:off x="3010989" y="6082850"/>
            <a:ext cx="6868791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250CDC-59FB-68AB-C7EA-BE0AD2B7CC58}"/>
              </a:ext>
            </a:extLst>
          </p:cNvPr>
          <p:cNvCxnSpPr>
            <a:cxnSpLocks/>
          </p:cNvCxnSpPr>
          <p:nvPr/>
        </p:nvCxnSpPr>
        <p:spPr>
          <a:xfrm>
            <a:off x="2945675" y="6010857"/>
            <a:ext cx="6868791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4C87E1-5B29-4009-97E2-9F33A95990B3}"/>
              </a:ext>
            </a:extLst>
          </p:cNvPr>
          <p:cNvCxnSpPr>
            <a:cxnSpLocks/>
          </p:cNvCxnSpPr>
          <p:nvPr/>
        </p:nvCxnSpPr>
        <p:spPr>
          <a:xfrm>
            <a:off x="2905885" y="6291348"/>
            <a:ext cx="7140413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F04FC9-D673-463C-DD23-04CAE441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03" y="0"/>
            <a:ext cx="10697394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71105B-0573-7FAE-FBAF-6FAADDFBD88A}"/>
              </a:ext>
            </a:extLst>
          </p:cNvPr>
          <p:cNvCxnSpPr>
            <a:cxnSpLocks/>
          </p:cNvCxnSpPr>
          <p:nvPr/>
        </p:nvCxnSpPr>
        <p:spPr>
          <a:xfrm>
            <a:off x="2931160" y="5953760"/>
            <a:ext cx="122936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8CAC38-E40F-ADD5-5031-D4D9C5A333CC}"/>
              </a:ext>
            </a:extLst>
          </p:cNvPr>
          <p:cNvCxnSpPr>
            <a:cxnSpLocks/>
          </p:cNvCxnSpPr>
          <p:nvPr/>
        </p:nvCxnSpPr>
        <p:spPr>
          <a:xfrm>
            <a:off x="2849880" y="5725908"/>
            <a:ext cx="142748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78988F-207E-940F-3EB5-F4721E6FABF0}"/>
              </a:ext>
            </a:extLst>
          </p:cNvPr>
          <p:cNvCxnSpPr>
            <a:cxnSpLocks/>
          </p:cNvCxnSpPr>
          <p:nvPr/>
        </p:nvCxnSpPr>
        <p:spPr>
          <a:xfrm>
            <a:off x="2931160" y="5352730"/>
            <a:ext cx="159004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611F6C-F2F2-B586-AFD4-B74407127A63}"/>
              </a:ext>
            </a:extLst>
          </p:cNvPr>
          <p:cNvCxnSpPr>
            <a:cxnSpLocks/>
          </p:cNvCxnSpPr>
          <p:nvPr/>
        </p:nvCxnSpPr>
        <p:spPr>
          <a:xfrm>
            <a:off x="2890520" y="5095240"/>
            <a:ext cx="175260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7C6A78-105D-FAE2-D2D6-6FBA221966EB}"/>
              </a:ext>
            </a:extLst>
          </p:cNvPr>
          <p:cNvCxnSpPr>
            <a:cxnSpLocks/>
          </p:cNvCxnSpPr>
          <p:nvPr/>
        </p:nvCxnSpPr>
        <p:spPr>
          <a:xfrm>
            <a:off x="2890520" y="4805680"/>
            <a:ext cx="198120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9E9FC-0487-20AD-23A1-0CF8FD1182E3}"/>
              </a:ext>
            </a:extLst>
          </p:cNvPr>
          <p:cNvCxnSpPr>
            <a:cxnSpLocks/>
          </p:cNvCxnSpPr>
          <p:nvPr/>
        </p:nvCxnSpPr>
        <p:spPr>
          <a:xfrm>
            <a:off x="2849880" y="4033520"/>
            <a:ext cx="284988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7BDBD7-7F49-35F9-C6DF-C092D28EB259}"/>
              </a:ext>
            </a:extLst>
          </p:cNvPr>
          <p:cNvCxnSpPr>
            <a:cxnSpLocks/>
          </p:cNvCxnSpPr>
          <p:nvPr/>
        </p:nvCxnSpPr>
        <p:spPr>
          <a:xfrm>
            <a:off x="2931160" y="3830320"/>
            <a:ext cx="295656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27FF38-2727-49DE-B4FA-0B3668AC2DF4}"/>
              </a:ext>
            </a:extLst>
          </p:cNvPr>
          <p:cNvCxnSpPr>
            <a:cxnSpLocks/>
          </p:cNvCxnSpPr>
          <p:nvPr/>
        </p:nvCxnSpPr>
        <p:spPr>
          <a:xfrm>
            <a:off x="2697480" y="3698240"/>
            <a:ext cx="339852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A1F0B6-FFA5-2835-3FB2-2FD6601EBEDA}"/>
              </a:ext>
            </a:extLst>
          </p:cNvPr>
          <p:cNvCxnSpPr>
            <a:cxnSpLocks/>
          </p:cNvCxnSpPr>
          <p:nvPr/>
        </p:nvCxnSpPr>
        <p:spPr>
          <a:xfrm>
            <a:off x="2865120" y="3525520"/>
            <a:ext cx="355600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9224D-731D-382E-741D-F7C0E8D5AFD2}"/>
              </a:ext>
            </a:extLst>
          </p:cNvPr>
          <p:cNvCxnSpPr>
            <a:cxnSpLocks/>
          </p:cNvCxnSpPr>
          <p:nvPr/>
        </p:nvCxnSpPr>
        <p:spPr>
          <a:xfrm>
            <a:off x="2865120" y="3429000"/>
            <a:ext cx="3743960" cy="1016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7EB93-8466-0A45-53E5-9B7739B58C29}"/>
              </a:ext>
            </a:extLst>
          </p:cNvPr>
          <p:cNvCxnSpPr>
            <a:cxnSpLocks/>
          </p:cNvCxnSpPr>
          <p:nvPr/>
        </p:nvCxnSpPr>
        <p:spPr>
          <a:xfrm>
            <a:off x="2890520" y="3383281"/>
            <a:ext cx="3891280" cy="1524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A537D9-E8FD-5FE0-469D-C3279F04A5AE}"/>
              </a:ext>
            </a:extLst>
          </p:cNvPr>
          <p:cNvCxnSpPr>
            <a:cxnSpLocks/>
          </p:cNvCxnSpPr>
          <p:nvPr/>
        </p:nvCxnSpPr>
        <p:spPr>
          <a:xfrm>
            <a:off x="2910840" y="3299462"/>
            <a:ext cx="4043680" cy="17779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B1F03E-EB27-8E7F-2F18-CE246D755A07}"/>
              </a:ext>
            </a:extLst>
          </p:cNvPr>
          <p:cNvCxnSpPr>
            <a:cxnSpLocks/>
          </p:cNvCxnSpPr>
          <p:nvPr/>
        </p:nvCxnSpPr>
        <p:spPr>
          <a:xfrm>
            <a:off x="2849880" y="3627120"/>
            <a:ext cx="339852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BF11EC-5607-025E-1304-D1C9E6F5550D}"/>
              </a:ext>
            </a:extLst>
          </p:cNvPr>
          <p:cNvCxnSpPr>
            <a:cxnSpLocks/>
          </p:cNvCxnSpPr>
          <p:nvPr/>
        </p:nvCxnSpPr>
        <p:spPr>
          <a:xfrm>
            <a:off x="2910840" y="5642695"/>
            <a:ext cx="142748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A0D383-634C-709B-B275-F5F123A94F73}"/>
              </a:ext>
            </a:extLst>
          </p:cNvPr>
          <p:cNvCxnSpPr>
            <a:cxnSpLocks/>
          </p:cNvCxnSpPr>
          <p:nvPr/>
        </p:nvCxnSpPr>
        <p:spPr>
          <a:xfrm>
            <a:off x="2890520" y="5404154"/>
            <a:ext cx="159004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6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F04FC9-D673-463C-DD23-04CAE441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03" y="0"/>
            <a:ext cx="10697394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71105B-0573-7FAE-FBAF-6FAADDFBD88A}"/>
              </a:ext>
            </a:extLst>
          </p:cNvPr>
          <p:cNvCxnSpPr>
            <a:cxnSpLocks/>
          </p:cNvCxnSpPr>
          <p:nvPr/>
        </p:nvCxnSpPr>
        <p:spPr>
          <a:xfrm>
            <a:off x="2931160" y="5928360"/>
            <a:ext cx="702056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8CAC38-E40F-ADD5-5031-D4D9C5A333CC}"/>
              </a:ext>
            </a:extLst>
          </p:cNvPr>
          <p:cNvCxnSpPr>
            <a:cxnSpLocks/>
          </p:cNvCxnSpPr>
          <p:nvPr/>
        </p:nvCxnSpPr>
        <p:spPr>
          <a:xfrm>
            <a:off x="2865120" y="5572760"/>
            <a:ext cx="691388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78988F-207E-940F-3EB5-F4721E6FABF0}"/>
              </a:ext>
            </a:extLst>
          </p:cNvPr>
          <p:cNvCxnSpPr>
            <a:cxnSpLocks/>
          </p:cNvCxnSpPr>
          <p:nvPr/>
        </p:nvCxnSpPr>
        <p:spPr>
          <a:xfrm>
            <a:off x="2931160" y="5328920"/>
            <a:ext cx="664972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611F6C-F2F2-B586-AFD4-B74407127A63}"/>
              </a:ext>
            </a:extLst>
          </p:cNvPr>
          <p:cNvCxnSpPr>
            <a:cxnSpLocks/>
          </p:cNvCxnSpPr>
          <p:nvPr/>
        </p:nvCxnSpPr>
        <p:spPr>
          <a:xfrm>
            <a:off x="2921000" y="4942840"/>
            <a:ext cx="646684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7C6A78-105D-FAE2-D2D6-6FBA221966EB}"/>
              </a:ext>
            </a:extLst>
          </p:cNvPr>
          <p:cNvCxnSpPr>
            <a:cxnSpLocks/>
          </p:cNvCxnSpPr>
          <p:nvPr/>
        </p:nvCxnSpPr>
        <p:spPr>
          <a:xfrm>
            <a:off x="2921000" y="4770120"/>
            <a:ext cx="629412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7BDBD7-7F49-35F9-C6DF-C092D28EB259}"/>
              </a:ext>
            </a:extLst>
          </p:cNvPr>
          <p:cNvCxnSpPr>
            <a:cxnSpLocks/>
          </p:cNvCxnSpPr>
          <p:nvPr/>
        </p:nvCxnSpPr>
        <p:spPr>
          <a:xfrm>
            <a:off x="2921000" y="3952240"/>
            <a:ext cx="542036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27FF38-2727-49DE-B4FA-0B3668AC2DF4}"/>
              </a:ext>
            </a:extLst>
          </p:cNvPr>
          <p:cNvCxnSpPr>
            <a:cxnSpLocks/>
          </p:cNvCxnSpPr>
          <p:nvPr/>
        </p:nvCxnSpPr>
        <p:spPr>
          <a:xfrm>
            <a:off x="2890520" y="3688080"/>
            <a:ext cx="516128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A1F0B6-FFA5-2835-3FB2-2FD6601EBEDA}"/>
              </a:ext>
            </a:extLst>
          </p:cNvPr>
          <p:cNvCxnSpPr>
            <a:cxnSpLocks/>
          </p:cNvCxnSpPr>
          <p:nvPr/>
        </p:nvCxnSpPr>
        <p:spPr>
          <a:xfrm>
            <a:off x="2865120" y="3576320"/>
            <a:ext cx="496824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9224D-731D-382E-741D-F7C0E8D5AFD2}"/>
              </a:ext>
            </a:extLst>
          </p:cNvPr>
          <p:cNvCxnSpPr>
            <a:cxnSpLocks/>
          </p:cNvCxnSpPr>
          <p:nvPr/>
        </p:nvCxnSpPr>
        <p:spPr>
          <a:xfrm>
            <a:off x="2865120" y="3413763"/>
            <a:ext cx="4612640" cy="762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7EB93-8466-0A45-53E5-9B7739B58C29}"/>
              </a:ext>
            </a:extLst>
          </p:cNvPr>
          <p:cNvCxnSpPr>
            <a:cxnSpLocks/>
          </p:cNvCxnSpPr>
          <p:nvPr/>
        </p:nvCxnSpPr>
        <p:spPr>
          <a:xfrm>
            <a:off x="2865120" y="3478531"/>
            <a:ext cx="4800600" cy="10158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A537D9-E8FD-5FE0-469D-C3279F04A5AE}"/>
              </a:ext>
            </a:extLst>
          </p:cNvPr>
          <p:cNvCxnSpPr>
            <a:cxnSpLocks/>
          </p:cNvCxnSpPr>
          <p:nvPr/>
        </p:nvCxnSpPr>
        <p:spPr>
          <a:xfrm>
            <a:off x="2921000" y="3303273"/>
            <a:ext cx="4409440" cy="22859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CCF5FA-7336-F155-CF8C-8F179932AC34}"/>
              </a:ext>
            </a:extLst>
          </p:cNvPr>
          <p:cNvCxnSpPr>
            <a:cxnSpLocks/>
          </p:cNvCxnSpPr>
          <p:nvPr/>
        </p:nvCxnSpPr>
        <p:spPr>
          <a:xfrm>
            <a:off x="2865120" y="4566920"/>
            <a:ext cx="618744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29FCB4-839F-A2C5-A0D7-11964E2ED6DF}"/>
              </a:ext>
            </a:extLst>
          </p:cNvPr>
          <p:cNvCxnSpPr>
            <a:cxnSpLocks/>
          </p:cNvCxnSpPr>
          <p:nvPr/>
        </p:nvCxnSpPr>
        <p:spPr>
          <a:xfrm>
            <a:off x="2931160" y="4160520"/>
            <a:ext cx="576580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AA85BB-739A-16DE-127B-5EC89FECFAA0}"/>
              </a:ext>
            </a:extLst>
          </p:cNvPr>
          <p:cNvCxnSpPr>
            <a:cxnSpLocks/>
          </p:cNvCxnSpPr>
          <p:nvPr/>
        </p:nvCxnSpPr>
        <p:spPr>
          <a:xfrm>
            <a:off x="2926080" y="4404360"/>
            <a:ext cx="596392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B02330-C8ED-E757-520D-872488D8922E}"/>
              </a:ext>
            </a:extLst>
          </p:cNvPr>
          <p:cNvCxnSpPr>
            <a:cxnSpLocks/>
          </p:cNvCxnSpPr>
          <p:nvPr/>
        </p:nvCxnSpPr>
        <p:spPr>
          <a:xfrm>
            <a:off x="2931160" y="4089400"/>
            <a:ext cx="560324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8CE143-248C-BD39-AA73-66CF77D3E6E2}"/>
              </a:ext>
            </a:extLst>
          </p:cNvPr>
          <p:cNvCxnSpPr>
            <a:cxnSpLocks/>
          </p:cNvCxnSpPr>
          <p:nvPr/>
        </p:nvCxnSpPr>
        <p:spPr>
          <a:xfrm>
            <a:off x="2865120" y="6155901"/>
            <a:ext cx="722376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4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E0E836-E56B-87CD-2086-99CD3490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03" y="0"/>
            <a:ext cx="10697394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9F361E-C96B-1843-489A-5DC17E224B56}"/>
              </a:ext>
            </a:extLst>
          </p:cNvPr>
          <p:cNvCxnSpPr>
            <a:cxnSpLocks/>
          </p:cNvCxnSpPr>
          <p:nvPr/>
        </p:nvCxnSpPr>
        <p:spPr>
          <a:xfrm>
            <a:off x="2912301" y="6170530"/>
            <a:ext cx="801666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773C0B-5E54-3657-F86C-3F9B3B34A4C6}"/>
              </a:ext>
            </a:extLst>
          </p:cNvPr>
          <p:cNvCxnSpPr>
            <a:cxnSpLocks/>
          </p:cNvCxnSpPr>
          <p:nvPr/>
        </p:nvCxnSpPr>
        <p:spPr>
          <a:xfrm>
            <a:off x="2912301" y="5715418"/>
            <a:ext cx="960329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0AFF01-ABD8-8A77-4E07-4E263B871CA9}"/>
              </a:ext>
            </a:extLst>
          </p:cNvPr>
          <p:cNvCxnSpPr>
            <a:cxnSpLocks/>
          </p:cNvCxnSpPr>
          <p:nvPr/>
        </p:nvCxnSpPr>
        <p:spPr>
          <a:xfrm>
            <a:off x="2912301" y="5135314"/>
            <a:ext cx="1322843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0FEA5D-35B4-90C8-AB9D-6FF3155A51EA}"/>
              </a:ext>
            </a:extLst>
          </p:cNvPr>
          <p:cNvCxnSpPr>
            <a:cxnSpLocks/>
          </p:cNvCxnSpPr>
          <p:nvPr/>
        </p:nvCxnSpPr>
        <p:spPr>
          <a:xfrm>
            <a:off x="2912301" y="5071405"/>
            <a:ext cx="1509656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169EEB-182E-1937-7C32-067B3CF11158}"/>
              </a:ext>
            </a:extLst>
          </p:cNvPr>
          <p:cNvCxnSpPr>
            <a:cxnSpLocks/>
          </p:cNvCxnSpPr>
          <p:nvPr/>
        </p:nvCxnSpPr>
        <p:spPr>
          <a:xfrm>
            <a:off x="2912301" y="5218591"/>
            <a:ext cx="1843952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5BFC5C-645E-F6D2-A85F-1F3C18224779}"/>
              </a:ext>
            </a:extLst>
          </p:cNvPr>
          <p:cNvCxnSpPr>
            <a:cxnSpLocks/>
          </p:cNvCxnSpPr>
          <p:nvPr/>
        </p:nvCxnSpPr>
        <p:spPr>
          <a:xfrm>
            <a:off x="2912301" y="4771520"/>
            <a:ext cx="2006184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3C3BD5-FDE8-120B-7AEC-D54D35E6A1B6}"/>
              </a:ext>
            </a:extLst>
          </p:cNvPr>
          <p:cNvCxnSpPr>
            <a:cxnSpLocks/>
          </p:cNvCxnSpPr>
          <p:nvPr/>
        </p:nvCxnSpPr>
        <p:spPr>
          <a:xfrm>
            <a:off x="2912301" y="4923920"/>
            <a:ext cx="2374893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17E4B0-9B47-4930-ACE3-BD93EF2577B7}"/>
              </a:ext>
            </a:extLst>
          </p:cNvPr>
          <p:cNvCxnSpPr>
            <a:cxnSpLocks/>
          </p:cNvCxnSpPr>
          <p:nvPr/>
        </p:nvCxnSpPr>
        <p:spPr>
          <a:xfrm>
            <a:off x="2912301" y="5282798"/>
            <a:ext cx="2551874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D5CC69-6C83-5B5D-686C-802C578A9F58}"/>
              </a:ext>
            </a:extLst>
          </p:cNvPr>
          <p:cNvCxnSpPr>
            <a:cxnSpLocks/>
          </p:cNvCxnSpPr>
          <p:nvPr/>
        </p:nvCxnSpPr>
        <p:spPr>
          <a:xfrm>
            <a:off x="3263702" y="5135314"/>
            <a:ext cx="2551874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E4A88A-F82F-2C18-02FB-3BA664AC26B3}"/>
              </a:ext>
            </a:extLst>
          </p:cNvPr>
          <p:cNvCxnSpPr>
            <a:cxnSpLocks/>
          </p:cNvCxnSpPr>
          <p:nvPr/>
        </p:nvCxnSpPr>
        <p:spPr>
          <a:xfrm>
            <a:off x="2912301" y="4442140"/>
            <a:ext cx="3060591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388D0A-3143-0C37-CF40-BC2942067B4C}"/>
              </a:ext>
            </a:extLst>
          </p:cNvPr>
          <p:cNvCxnSpPr>
            <a:cxnSpLocks/>
          </p:cNvCxnSpPr>
          <p:nvPr/>
        </p:nvCxnSpPr>
        <p:spPr>
          <a:xfrm>
            <a:off x="2912301" y="435495"/>
            <a:ext cx="3411992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37A979-E008-BEC2-E107-D7DD9FBEFF73}"/>
              </a:ext>
            </a:extLst>
          </p:cNvPr>
          <p:cNvCxnSpPr>
            <a:cxnSpLocks/>
          </p:cNvCxnSpPr>
          <p:nvPr/>
        </p:nvCxnSpPr>
        <p:spPr>
          <a:xfrm>
            <a:off x="2912301" y="1276153"/>
            <a:ext cx="3588972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A9296D-8AFB-3C06-BCAE-CAB8F863EA26}"/>
              </a:ext>
            </a:extLst>
          </p:cNvPr>
          <p:cNvCxnSpPr>
            <a:cxnSpLocks/>
          </p:cNvCxnSpPr>
          <p:nvPr/>
        </p:nvCxnSpPr>
        <p:spPr>
          <a:xfrm>
            <a:off x="2912301" y="4486386"/>
            <a:ext cx="3891622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D63CE1-4F18-5806-D3E4-6A25B898B062}"/>
              </a:ext>
            </a:extLst>
          </p:cNvPr>
          <p:cNvCxnSpPr>
            <a:cxnSpLocks/>
          </p:cNvCxnSpPr>
          <p:nvPr/>
        </p:nvCxnSpPr>
        <p:spPr>
          <a:xfrm>
            <a:off x="2912301" y="4589625"/>
            <a:ext cx="4122680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1AD8B0-9F7A-5E16-E031-8332BF41BF5D}"/>
              </a:ext>
            </a:extLst>
          </p:cNvPr>
          <p:cNvCxnSpPr>
            <a:cxnSpLocks/>
          </p:cNvCxnSpPr>
          <p:nvPr/>
        </p:nvCxnSpPr>
        <p:spPr>
          <a:xfrm>
            <a:off x="2912301" y="5521454"/>
            <a:ext cx="1089638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8F500B-A972-DA5C-8C12-69B88B4E7ECC}"/>
              </a:ext>
            </a:extLst>
          </p:cNvPr>
          <p:cNvCxnSpPr>
            <a:cxnSpLocks/>
          </p:cNvCxnSpPr>
          <p:nvPr/>
        </p:nvCxnSpPr>
        <p:spPr>
          <a:xfrm>
            <a:off x="2912301" y="4360502"/>
            <a:ext cx="2158705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B6C18F-D692-EF43-76C6-9512720DA9FC}"/>
              </a:ext>
            </a:extLst>
          </p:cNvPr>
          <p:cNvCxnSpPr>
            <a:cxnSpLocks/>
          </p:cNvCxnSpPr>
          <p:nvPr/>
        </p:nvCxnSpPr>
        <p:spPr>
          <a:xfrm>
            <a:off x="3042272" y="5071405"/>
            <a:ext cx="2551874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134CDB-B547-8F04-3835-58ECD32E507B}"/>
              </a:ext>
            </a:extLst>
          </p:cNvPr>
          <p:cNvCxnSpPr>
            <a:cxnSpLocks/>
          </p:cNvCxnSpPr>
          <p:nvPr/>
        </p:nvCxnSpPr>
        <p:spPr>
          <a:xfrm>
            <a:off x="2912301" y="3546213"/>
            <a:ext cx="3231464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A819E4-0A76-E10D-4A11-E0CEAA3BBA27}"/>
              </a:ext>
            </a:extLst>
          </p:cNvPr>
          <p:cNvCxnSpPr>
            <a:cxnSpLocks/>
          </p:cNvCxnSpPr>
          <p:nvPr/>
        </p:nvCxnSpPr>
        <p:spPr>
          <a:xfrm>
            <a:off x="2912301" y="3793659"/>
            <a:ext cx="3756354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E9E6C59-BEDD-2B49-AEE4-6B01FF69D913}"/>
              </a:ext>
            </a:extLst>
          </p:cNvPr>
          <p:cNvCxnSpPr>
            <a:cxnSpLocks/>
          </p:cNvCxnSpPr>
          <p:nvPr/>
        </p:nvCxnSpPr>
        <p:spPr>
          <a:xfrm>
            <a:off x="3092410" y="4442140"/>
            <a:ext cx="4122680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E76EB2-E843-8BFA-91EE-FDDDC4192A70}"/>
              </a:ext>
            </a:extLst>
          </p:cNvPr>
          <p:cNvCxnSpPr>
            <a:cxnSpLocks/>
          </p:cNvCxnSpPr>
          <p:nvPr/>
        </p:nvCxnSpPr>
        <p:spPr>
          <a:xfrm>
            <a:off x="2912301" y="6266832"/>
            <a:ext cx="801666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F5491CA-A4B5-295C-8CBD-AC85B06F6854}"/>
                  </a:ext>
                </a:extLst>
              </p14:cNvPr>
              <p14:cNvContentPartPr/>
              <p14:nvPr/>
            </p14:nvContentPartPr>
            <p14:xfrm>
              <a:off x="5027510" y="6333394"/>
              <a:ext cx="12240" cy="145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F5491CA-A4B5-295C-8CBD-AC85B06F68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8510" y="6324394"/>
                <a:ext cx="29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FFDAE10-C164-053C-85ED-0EED1EFABCC0}"/>
                  </a:ext>
                </a:extLst>
              </p14:cNvPr>
              <p14:cNvContentPartPr/>
              <p14:nvPr/>
            </p14:nvContentPartPr>
            <p14:xfrm>
              <a:off x="4476350" y="6361114"/>
              <a:ext cx="360" cy="72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FFDAE10-C164-053C-85ED-0EED1EFABC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7710" y="6352474"/>
                <a:ext cx="180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27A2B3E-BFCB-E0CC-D509-BFA9F1C4494C}"/>
                  </a:ext>
                </a:extLst>
              </p14:cNvPr>
              <p14:cNvContentPartPr/>
              <p14:nvPr/>
            </p14:nvContentPartPr>
            <p14:xfrm>
              <a:off x="5530790" y="6349954"/>
              <a:ext cx="6120" cy="78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27A2B3E-BFCB-E0CC-D509-BFA9F1C449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21790" y="6341314"/>
                <a:ext cx="237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2C2ABEA-8589-616D-A1E9-AF34683DE31F}"/>
                  </a:ext>
                </a:extLst>
              </p14:cNvPr>
              <p14:cNvContentPartPr/>
              <p14:nvPr/>
            </p14:nvContentPartPr>
            <p14:xfrm>
              <a:off x="3433070" y="6372634"/>
              <a:ext cx="6120" cy="78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2C2ABEA-8589-616D-A1E9-AF34683DE3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4070" y="6363634"/>
                <a:ext cx="237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D787CA7-B947-C623-68E9-983828259E3D}"/>
                  </a:ext>
                </a:extLst>
              </p14:cNvPr>
              <p14:cNvContentPartPr/>
              <p14:nvPr/>
            </p14:nvContentPartPr>
            <p14:xfrm>
              <a:off x="3623870" y="6344554"/>
              <a:ext cx="360" cy="67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D787CA7-B947-C623-68E9-983828259E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870" y="6335554"/>
                <a:ext cx="180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FED2D9D-D3E5-50A4-0BCE-0EBB1824E8B4}"/>
                  </a:ext>
                </a:extLst>
              </p14:cNvPr>
              <p14:cNvContentPartPr/>
              <p14:nvPr/>
            </p14:nvContentPartPr>
            <p14:xfrm>
              <a:off x="3786230" y="6366874"/>
              <a:ext cx="2520" cy="59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FED2D9D-D3E5-50A4-0BCE-0EBB1824E8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7590" y="6358234"/>
                <a:ext cx="201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7034D45-AD0D-993F-C1C7-F54056D05130}"/>
                  </a:ext>
                </a:extLst>
              </p14:cNvPr>
              <p14:cNvContentPartPr/>
              <p14:nvPr/>
            </p14:nvContentPartPr>
            <p14:xfrm>
              <a:off x="10282430" y="630531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7034D45-AD0D-993F-C1C7-F54056D051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73790" y="629631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163E73C-DF48-C0A1-7B02-B391EA00A99B}"/>
              </a:ext>
            </a:extLst>
          </p:cNvPr>
          <p:cNvGrpSpPr/>
          <p:nvPr/>
        </p:nvGrpSpPr>
        <p:grpSpPr>
          <a:xfrm>
            <a:off x="9250310" y="6361114"/>
            <a:ext cx="26640" cy="95400"/>
            <a:chOff x="9250310" y="6361114"/>
            <a:chExt cx="26640" cy="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C8476E1-4844-E6CB-262D-3B8BA684ED68}"/>
                    </a:ext>
                  </a:extLst>
                </p14:cNvPr>
                <p14:cNvContentPartPr/>
                <p14:nvPr/>
              </p14:nvContentPartPr>
              <p14:xfrm>
                <a:off x="9250310" y="6383794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C8476E1-4844-E6CB-262D-3B8BA684ED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41670" y="6374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D7060B8-ABF5-F406-8A9E-DAC98EECCD68}"/>
                    </a:ext>
                  </a:extLst>
                </p14:cNvPr>
                <p14:cNvContentPartPr/>
                <p14:nvPr/>
              </p14:nvContentPartPr>
              <p14:xfrm>
                <a:off x="9267230" y="6361114"/>
                <a:ext cx="9720" cy="95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D7060B8-ABF5-F406-8A9E-DAC98EECCD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58230" y="6352474"/>
                  <a:ext cx="2736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17DE32A-E206-29BA-25C6-227F9FD6A271}"/>
                  </a:ext>
                </a:extLst>
              </p14:cNvPr>
              <p14:cNvContentPartPr/>
              <p14:nvPr/>
            </p14:nvContentPartPr>
            <p14:xfrm>
              <a:off x="8728670" y="6366874"/>
              <a:ext cx="6120" cy="67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17DE32A-E206-29BA-25C6-227F9FD6A2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19670" y="6358234"/>
                <a:ext cx="237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3172E84-0B2C-C703-0689-FBAEB8DA815F}"/>
                  </a:ext>
                </a:extLst>
              </p14:cNvPr>
              <p14:cNvContentPartPr/>
              <p14:nvPr/>
            </p14:nvContentPartPr>
            <p14:xfrm>
              <a:off x="9771950" y="6372634"/>
              <a:ext cx="6120" cy="55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3172E84-0B2C-C703-0689-FBAEB8DA815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62950" y="6363634"/>
                <a:ext cx="237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794867A-3922-1CDA-9501-A223281776BA}"/>
                  </a:ext>
                </a:extLst>
              </p14:cNvPr>
              <p14:cNvContentPartPr/>
              <p14:nvPr/>
            </p14:nvContentPartPr>
            <p14:xfrm>
              <a:off x="10759430" y="6378034"/>
              <a:ext cx="360" cy="6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794867A-3922-1CDA-9501-A223281776B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750790" y="6369394"/>
                <a:ext cx="180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6EE7C75-8935-F276-5345-77F3444851A0}"/>
                  </a:ext>
                </a:extLst>
              </p14:cNvPr>
              <p14:cNvContentPartPr/>
              <p14:nvPr/>
            </p14:nvContentPartPr>
            <p14:xfrm>
              <a:off x="10496270" y="6361114"/>
              <a:ext cx="5400" cy="55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6EE7C75-8935-F276-5345-77F3444851A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487630" y="6352474"/>
                <a:ext cx="230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FCC9BC7-2ECF-A92B-F75A-34C65DEECDE2}"/>
                  </a:ext>
                </a:extLst>
              </p14:cNvPr>
              <p14:cNvContentPartPr/>
              <p14:nvPr/>
            </p14:nvContentPartPr>
            <p14:xfrm>
              <a:off x="10377830" y="6378034"/>
              <a:ext cx="360" cy="61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FCC9BC7-2ECF-A92B-F75A-34C65DEECD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69190" y="6369394"/>
                <a:ext cx="180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C2E513C-11FA-3529-81FE-3D28186784A8}"/>
                  </a:ext>
                </a:extLst>
              </p14:cNvPr>
              <p14:cNvContentPartPr/>
              <p14:nvPr/>
            </p14:nvContentPartPr>
            <p14:xfrm>
              <a:off x="10630550" y="6361114"/>
              <a:ext cx="6120" cy="50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C2E513C-11FA-3529-81FE-3D28186784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21550" y="6352474"/>
                <a:ext cx="23760" cy="6768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D32CA6-3DFB-6B3A-DA9D-F549A111BBEA}"/>
              </a:ext>
            </a:extLst>
          </p:cNvPr>
          <p:cNvCxnSpPr>
            <a:cxnSpLocks/>
          </p:cNvCxnSpPr>
          <p:nvPr/>
        </p:nvCxnSpPr>
        <p:spPr>
          <a:xfrm flipV="1">
            <a:off x="10282430" y="4238924"/>
            <a:ext cx="0" cy="2122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97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E0E836-E56B-87CD-2086-99CD3490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03" y="0"/>
            <a:ext cx="10697394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9F361E-C96B-1843-489A-5DC17E224B56}"/>
              </a:ext>
            </a:extLst>
          </p:cNvPr>
          <p:cNvCxnSpPr>
            <a:cxnSpLocks/>
          </p:cNvCxnSpPr>
          <p:nvPr/>
        </p:nvCxnSpPr>
        <p:spPr>
          <a:xfrm>
            <a:off x="2912301" y="6170530"/>
            <a:ext cx="801666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773C0B-5E54-3657-F86C-3F9B3B34A4C6}"/>
              </a:ext>
            </a:extLst>
          </p:cNvPr>
          <p:cNvCxnSpPr>
            <a:cxnSpLocks/>
          </p:cNvCxnSpPr>
          <p:nvPr/>
        </p:nvCxnSpPr>
        <p:spPr>
          <a:xfrm>
            <a:off x="2912301" y="5744915"/>
            <a:ext cx="6773648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169EEB-182E-1937-7C32-067B3CF11158}"/>
              </a:ext>
            </a:extLst>
          </p:cNvPr>
          <p:cNvCxnSpPr>
            <a:cxnSpLocks/>
          </p:cNvCxnSpPr>
          <p:nvPr/>
        </p:nvCxnSpPr>
        <p:spPr>
          <a:xfrm>
            <a:off x="2912301" y="5095985"/>
            <a:ext cx="5681093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3C3BD5-FDE8-120B-7AEC-D54D35E6A1B6}"/>
              </a:ext>
            </a:extLst>
          </p:cNvPr>
          <p:cNvCxnSpPr>
            <a:cxnSpLocks/>
          </p:cNvCxnSpPr>
          <p:nvPr/>
        </p:nvCxnSpPr>
        <p:spPr>
          <a:xfrm>
            <a:off x="2912301" y="4889507"/>
            <a:ext cx="6226783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17E4B0-9B47-4930-ACE3-BD93EF2577B7}"/>
              </a:ext>
            </a:extLst>
          </p:cNvPr>
          <p:cNvCxnSpPr>
            <a:cxnSpLocks/>
          </p:cNvCxnSpPr>
          <p:nvPr/>
        </p:nvCxnSpPr>
        <p:spPr>
          <a:xfrm>
            <a:off x="2912301" y="5460473"/>
            <a:ext cx="6595492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D5CC69-6C83-5B5D-686C-802C578A9F58}"/>
              </a:ext>
            </a:extLst>
          </p:cNvPr>
          <p:cNvCxnSpPr>
            <a:cxnSpLocks/>
          </p:cNvCxnSpPr>
          <p:nvPr/>
        </p:nvCxnSpPr>
        <p:spPr>
          <a:xfrm>
            <a:off x="2912301" y="5524383"/>
            <a:ext cx="6039970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E4A88A-F82F-2C18-02FB-3BA664AC26B3}"/>
              </a:ext>
            </a:extLst>
          </p:cNvPr>
          <p:cNvCxnSpPr>
            <a:cxnSpLocks/>
          </p:cNvCxnSpPr>
          <p:nvPr/>
        </p:nvCxnSpPr>
        <p:spPr>
          <a:xfrm>
            <a:off x="2912301" y="4402811"/>
            <a:ext cx="5012295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72DA58-D243-54A9-35EC-7ED3526CA964}"/>
              </a:ext>
            </a:extLst>
          </p:cNvPr>
          <p:cNvCxnSpPr>
            <a:cxnSpLocks/>
          </p:cNvCxnSpPr>
          <p:nvPr/>
        </p:nvCxnSpPr>
        <p:spPr>
          <a:xfrm>
            <a:off x="2912301" y="2295873"/>
            <a:ext cx="5521011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D63CE1-4F18-5806-D3E4-6A25B898B062}"/>
              </a:ext>
            </a:extLst>
          </p:cNvPr>
          <p:cNvCxnSpPr>
            <a:cxnSpLocks/>
          </p:cNvCxnSpPr>
          <p:nvPr/>
        </p:nvCxnSpPr>
        <p:spPr>
          <a:xfrm>
            <a:off x="2912301" y="4536242"/>
            <a:ext cx="5189480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C1701D-2D84-ABB9-0CA3-7B4A71E7CAA5}"/>
              </a:ext>
            </a:extLst>
          </p:cNvPr>
          <p:cNvCxnSpPr>
            <a:cxnSpLocks/>
          </p:cNvCxnSpPr>
          <p:nvPr/>
        </p:nvCxnSpPr>
        <p:spPr>
          <a:xfrm>
            <a:off x="3233177" y="6170530"/>
            <a:ext cx="6773648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A1468B-8B64-2562-8308-0E877B0C3EAB}"/>
              </a:ext>
            </a:extLst>
          </p:cNvPr>
          <p:cNvCxnSpPr>
            <a:cxnSpLocks/>
          </p:cNvCxnSpPr>
          <p:nvPr/>
        </p:nvCxnSpPr>
        <p:spPr>
          <a:xfrm>
            <a:off x="3059091" y="6266484"/>
            <a:ext cx="7327382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BD7301-65DE-1370-9F19-F03DF9C888D3}"/>
              </a:ext>
            </a:extLst>
          </p:cNvPr>
          <p:cNvCxnSpPr>
            <a:cxnSpLocks/>
          </p:cNvCxnSpPr>
          <p:nvPr/>
        </p:nvCxnSpPr>
        <p:spPr>
          <a:xfrm>
            <a:off x="2912301" y="3657640"/>
            <a:ext cx="4481436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5A8A7D-7339-8DCD-E375-710557832C6C}"/>
              </a:ext>
            </a:extLst>
          </p:cNvPr>
          <p:cNvCxnSpPr>
            <a:cxnSpLocks/>
          </p:cNvCxnSpPr>
          <p:nvPr/>
        </p:nvCxnSpPr>
        <p:spPr>
          <a:xfrm>
            <a:off x="2912301" y="3706924"/>
            <a:ext cx="5416014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3E3CD6-EF11-6FF7-E2A1-42467D5861C6}"/>
              </a:ext>
            </a:extLst>
          </p:cNvPr>
          <p:cNvCxnSpPr>
            <a:cxnSpLocks/>
          </p:cNvCxnSpPr>
          <p:nvPr/>
        </p:nvCxnSpPr>
        <p:spPr>
          <a:xfrm>
            <a:off x="3059091" y="5094667"/>
            <a:ext cx="6226783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5899AB-6932-1E1E-83BE-2023F5BA1EBC}"/>
              </a:ext>
            </a:extLst>
          </p:cNvPr>
          <p:cNvCxnSpPr>
            <a:cxnSpLocks/>
          </p:cNvCxnSpPr>
          <p:nvPr/>
        </p:nvCxnSpPr>
        <p:spPr>
          <a:xfrm>
            <a:off x="2912301" y="6003902"/>
            <a:ext cx="6960975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98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9E5C48-D0D0-BCC2-8A1A-B5C43449A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5" t="5111" b="8038"/>
          <a:stretch/>
        </p:blipFill>
        <p:spPr>
          <a:xfrm>
            <a:off x="241662" y="472322"/>
            <a:ext cx="10887891" cy="6654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9DC758-10D9-9560-A1D9-C99112B46540}"/>
              </a:ext>
            </a:extLst>
          </p:cNvPr>
          <p:cNvSpPr txBox="1"/>
          <p:nvPr/>
        </p:nvSpPr>
        <p:spPr>
          <a:xfrm>
            <a:off x="3285307" y="13419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triangle symbols (fluorescence sinusoidal):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C8DCD0-6338-397C-6649-12CB234A0C42}"/>
              </a:ext>
            </a:extLst>
          </p:cNvPr>
          <p:cNvCxnSpPr>
            <a:cxnSpLocks/>
          </p:cNvCxnSpPr>
          <p:nvPr/>
        </p:nvCxnSpPr>
        <p:spPr>
          <a:xfrm>
            <a:off x="2592977" y="5985692"/>
            <a:ext cx="1329086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676908-2FE4-3EFB-50E4-F32C1CB0255F}"/>
              </a:ext>
            </a:extLst>
          </p:cNvPr>
          <p:cNvCxnSpPr>
            <a:cxnSpLocks/>
          </p:cNvCxnSpPr>
          <p:nvPr/>
        </p:nvCxnSpPr>
        <p:spPr>
          <a:xfrm>
            <a:off x="2480470" y="5700486"/>
            <a:ext cx="1609673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BE7ACD-7A14-6D80-EA18-AC21804992CE}"/>
              </a:ext>
            </a:extLst>
          </p:cNvPr>
          <p:cNvCxnSpPr>
            <a:cxnSpLocks/>
          </p:cNvCxnSpPr>
          <p:nvPr/>
        </p:nvCxnSpPr>
        <p:spPr>
          <a:xfrm>
            <a:off x="2592977" y="5428343"/>
            <a:ext cx="1783080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8C4132-9530-0CE5-5362-6D1E75359952}"/>
              </a:ext>
            </a:extLst>
          </p:cNvPr>
          <p:cNvCxnSpPr>
            <a:cxnSpLocks/>
          </p:cNvCxnSpPr>
          <p:nvPr/>
        </p:nvCxnSpPr>
        <p:spPr>
          <a:xfrm>
            <a:off x="2592977" y="4953726"/>
            <a:ext cx="2044337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DEAF0A-D249-C33A-B663-3E9A518D87F2}"/>
              </a:ext>
            </a:extLst>
          </p:cNvPr>
          <p:cNvCxnSpPr>
            <a:cxnSpLocks/>
          </p:cNvCxnSpPr>
          <p:nvPr/>
        </p:nvCxnSpPr>
        <p:spPr>
          <a:xfrm>
            <a:off x="2592977" y="4204788"/>
            <a:ext cx="3083983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C0C918-1CD7-3FE5-A95B-5E836E19A08F}"/>
              </a:ext>
            </a:extLst>
          </p:cNvPr>
          <p:cNvCxnSpPr>
            <a:cxnSpLocks/>
          </p:cNvCxnSpPr>
          <p:nvPr/>
        </p:nvCxnSpPr>
        <p:spPr>
          <a:xfrm>
            <a:off x="2592977" y="3815080"/>
            <a:ext cx="4236266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D2E803-677F-1BD3-F978-6303A3DFE44A}"/>
              </a:ext>
            </a:extLst>
          </p:cNvPr>
          <p:cNvCxnSpPr>
            <a:cxnSpLocks/>
          </p:cNvCxnSpPr>
          <p:nvPr/>
        </p:nvCxnSpPr>
        <p:spPr>
          <a:xfrm>
            <a:off x="2592977" y="4204788"/>
            <a:ext cx="5076870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AE3D0D-529E-9BFF-A421-37031AECEF68}"/>
              </a:ext>
            </a:extLst>
          </p:cNvPr>
          <p:cNvCxnSpPr>
            <a:cxnSpLocks/>
          </p:cNvCxnSpPr>
          <p:nvPr/>
        </p:nvCxnSpPr>
        <p:spPr>
          <a:xfrm>
            <a:off x="2592977" y="5154023"/>
            <a:ext cx="6100354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04C27E-D07F-2782-0C8D-44667947EB78}"/>
              </a:ext>
            </a:extLst>
          </p:cNvPr>
          <p:cNvCxnSpPr>
            <a:cxnSpLocks/>
          </p:cNvCxnSpPr>
          <p:nvPr/>
        </p:nvCxnSpPr>
        <p:spPr>
          <a:xfrm>
            <a:off x="2626783" y="5677263"/>
            <a:ext cx="6549874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A01283-80E1-14B4-4F69-755E54E1BC7B}"/>
              </a:ext>
            </a:extLst>
          </p:cNvPr>
          <p:cNvCxnSpPr>
            <a:cxnSpLocks/>
          </p:cNvCxnSpPr>
          <p:nvPr/>
        </p:nvCxnSpPr>
        <p:spPr>
          <a:xfrm>
            <a:off x="2592977" y="6175828"/>
            <a:ext cx="6777960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092191-CA68-06C1-23EC-2C6644D04678}"/>
              </a:ext>
            </a:extLst>
          </p:cNvPr>
          <p:cNvCxnSpPr>
            <a:cxnSpLocks/>
          </p:cNvCxnSpPr>
          <p:nvPr/>
        </p:nvCxnSpPr>
        <p:spPr>
          <a:xfrm>
            <a:off x="2544315" y="6452325"/>
            <a:ext cx="7180982" cy="0"/>
          </a:xfrm>
          <a:prstGeom prst="line">
            <a:avLst/>
          </a:prstGeom>
          <a:ln w="28575">
            <a:solidFill>
              <a:srgbClr val="25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6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9E5C48-D0D0-BCC2-8A1A-B5C43449A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5" t="5111" b="8038"/>
          <a:stretch/>
        </p:blipFill>
        <p:spPr>
          <a:xfrm>
            <a:off x="241662" y="472322"/>
            <a:ext cx="10887891" cy="6654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9DC758-10D9-9560-A1D9-C99112B46540}"/>
              </a:ext>
            </a:extLst>
          </p:cNvPr>
          <p:cNvSpPr txBox="1"/>
          <p:nvPr/>
        </p:nvSpPr>
        <p:spPr>
          <a:xfrm>
            <a:off x="3285307" y="13419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 triangle symbols (LED sinusoidal):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C8DCD0-6338-397C-6649-12CB234A0C42}"/>
              </a:ext>
            </a:extLst>
          </p:cNvPr>
          <p:cNvCxnSpPr>
            <a:cxnSpLocks/>
          </p:cNvCxnSpPr>
          <p:nvPr/>
        </p:nvCxnSpPr>
        <p:spPr>
          <a:xfrm>
            <a:off x="2492714" y="4901474"/>
            <a:ext cx="2139481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F484CF-C227-15F4-0B4A-FFA9DE7EF3ED}"/>
              </a:ext>
            </a:extLst>
          </p:cNvPr>
          <p:cNvCxnSpPr>
            <a:cxnSpLocks/>
          </p:cNvCxnSpPr>
          <p:nvPr/>
        </p:nvCxnSpPr>
        <p:spPr>
          <a:xfrm>
            <a:off x="2594276" y="4054565"/>
            <a:ext cx="2991509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8704E6-A561-8252-804E-BAE562FEE8B0}"/>
              </a:ext>
            </a:extLst>
          </p:cNvPr>
          <p:cNvCxnSpPr>
            <a:cxnSpLocks/>
          </p:cNvCxnSpPr>
          <p:nvPr/>
        </p:nvCxnSpPr>
        <p:spPr>
          <a:xfrm>
            <a:off x="2592862" y="3619137"/>
            <a:ext cx="4078666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AD16BB-237A-2B14-6C89-99CBB1DEAF87}"/>
              </a:ext>
            </a:extLst>
          </p:cNvPr>
          <p:cNvCxnSpPr>
            <a:cxnSpLocks/>
          </p:cNvCxnSpPr>
          <p:nvPr/>
        </p:nvCxnSpPr>
        <p:spPr>
          <a:xfrm>
            <a:off x="2492714" y="4077062"/>
            <a:ext cx="5132404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2BFB54-28BE-6A38-5135-BA6FF07C082B}"/>
              </a:ext>
            </a:extLst>
          </p:cNvPr>
          <p:cNvCxnSpPr>
            <a:cxnSpLocks/>
          </p:cNvCxnSpPr>
          <p:nvPr/>
        </p:nvCxnSpPr>
        <p:spPr>
          <a:xfrm>
            <a:off x="2492714" y="5130799"/>
            <a:ext cx="6169488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12386-3978-0BC7-3D55-1EDF2F045D98}"/>
              </a:ext>
            </a:extLst>
          </p:cNvPr>
          <p:cNvCxnSpPr>
            <a:cxnSpLocks/>
          </p:cNvCxnSpPr>
          <p:nvPr/>
        </p:nvCxnSpPr>
        <p:spPr>
          <a:xfrm>
            <a:off x="2592862" y="5903684"/>
            <a:ext cx="6590327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C77A82-5596-F62F-514A-445BA4CEFA7F}"/>
              </a:ext>
            </a:extLst>
          </p:cNvPr>
          <p:cNvCxnSpPr>
            <a:cxnSpLocks/>
          </p:cNvCxnSpPr>
          <p:nvPr/>
        </p:nvCxnSpPr>
        <p:spPr>
          <a:xfrm>
            <a:off x="2592862" y="6421844"/>
            <a:ext cx="6798301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79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6C25ED52-C66D-D711-B368-D7CBBCB7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5" t="5111" b="8038"/>
          <a:stretch/>
        </p:blipFill>
        <p:spPr>
          <a:xfrm>
            <a:off x="241662" y="472322"/>
            <a:ext cx="10887891" cy="66548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8B1792-CD41-DCFB-E21A-7B8FF95F4E16}"/>
              </a:ext>
            </a:extLst>
          </p:cNvPr>
          <p:cNvCxnSpPr>
            <a:cxnSpLocks/>
          </p:cNvCxnSpPr>
          <p:nvPr/>
        </p:nvCxnSpPr>
        <p:spPr>
          <a:xfrm>
            <a:off x="2600922" y="5791200"/>
            <a:ext cx="997895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63BA9F-2382-E78C-A8D3-2DFE8C96AD7C}"/>
              </a:ext>
            </a:extLst>
          </p:cNvPr>
          <p:cNvCxnSpPr>
            <a:cxnSpLocks/>
          </p:cNvCxnSpPr>
          <p:nvPr/>
        </p:nvCxnSpPr>
        <p:spPr>
          <a:xfrm>
            <a:off x="2436866" y="5526314"/>
            <a:ext cx="1653530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B1F368-9D71-482A-73D8-2983855C9558}"/>
              </a:ext>
            </a:extLst>
          </p:cNvPr>
          <p:cNvCxnSpPr>
            <a:cxnSpLocks/>
          </p:cNvCxnSpPr>
          <p:nvPr/>
        </p:nvCxnSpPr>
        <p:spPr>
          <a:xfrm>
            <a:off x="2454503" y="4667068"/>
            <a:ext cx="2112687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05958C-8219-8F9A-3133-43D71E4A937E}"/>
              </a:ext>
            </a:extLst>
          </p:cNvPr>
          <p:cNvCxnSpPr>
            <a:cxnSpLocks/>
          </p:cNvCxnSpPr>
          <p:nvPr/>
        </p:nvCxnSpPr>
        <p:spPr>
          <a:xfrm>
            <a:off x="2436866" y="3897812"/>
            <a:ext cx="3203503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912347-7835-B19E-CEA1-FBC22F395AF7}"/>
              </a:ext>
            </a:extLst>
          </p:cNvPr>
          <p:cNvCxnSpPr>
            <a:cxnSpLocks/>
          </p:cNvCxnSpPr>
          <p:nvPr/>
        </p:nvCxnSpPr>
        <p:spPr>
          <a:xfrm>
            <a:off x="2436866" y="4796246"/>
            <a:ext cx="3970465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47ABC0-4637-845C-EA9E-E5EBEC4A8487}"/>
              </a:ext>
            </a:extLst>
          </p:cNvPr>
          <p:cNvCxnSpPr>
            <a:cxnSpLocks/>
          </p:cNvCxnSpPr>
          <p:nvPr/>
        </p:nvCxnSpPr>
        <p:spPr>
          <a:xfrm>
            <a:off x="2409019" y="3989252"/>
            <a:ext cx="4488170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A6EB8C-4026-B87E-F484-93777479D149}"/>
              </a:ext>
            </a:extLst>
          </p:cNvPr>
          <p:cNvCxnSpPr>
            <a:cxnSpLocks/>
          </p:cNvCxnSpPr>
          <p:nvPr/>
        </p:nvCxnSpPr>
        <p:spPr>
          <a:xfrm>
            <a:off x="2600922" y="5840549"/>
            <a:ext cx="5550915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244BE-A618-88F4-1C4E-D6D27DE9CFD1}"/>
              </a:ext>
            </a:extLst>
          </p:cNvPr>
          <p:cNvCxnSpPr>
            <a:cxnSpLocks/>
          </p:cNvCxnSpPr>
          <p:nvPr/>
        </p:nvCxnSpPr>
        <p:spPr>
          <a:xfrm>
            <a:off x="1687658" y="4124960"/>
            <a:ext cx="4517199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5DF9E-ED3D-B763-9209-E5D90947CBD8}"/>
              </a:ext>
            </a:extLst>
          </p:cNvPr>
          <p:cNvCxnSpPr>
            <a:cxnSpLocks/>
          </p:cNvCxnSpPr>
          <p:nvPr/>
        </p:nvCxnSpPr>
        <p:spPr>
          <a:xfrm>
            <a:off x="2040318" y="4059646"/>
            <a:ext cx="5679831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77A284-8BC1-C3A6-432D-650F93C1B7FD}"/>
              </a:ext>
            </a:extLst>
          </p:cNvPr>
          <p:cNvCxnSpPr>
            <a:cxnSpLocks/>
          </p:cNvCxnSpPr>
          <p:nvPr/>
        </p:nvCxnSpPr>
        <p:spPr>
          <a:xfrm flipV="1">
            <a:off x="2436866" y="6253479"/>
            <a:ext cx="6780366" cy="47897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DF3610-2148-78CB-083F-C4710CFF4FFD}"/>
              </a:ext>
            </a:extLst>
          </p:cNvPr>
          <p:cNvCxnSpPr>
            <a:cxnSpLocks/>
          </p:cNvCxnSpPr>
          <p:nvPr/>
        </p:nvCxnSpPr>
        <p:spPr>
          <a:xfrm>
            <a:off x="2524627" y="5353594"/>
            <a:ext cx="6175789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DA3775-5A47-2620-4745-5D40DBB934D3}"/>
              </a:ext>
            </a:extLst>
          </p:cNvPr>
          <p:cNvCxnSpPr>
            <a:cxnSpLocks/>
          </p:cNvCxnSpPr>
          <p:nvPr/>
        </p:nvCxnSpPr>
        <p:spPr>
          <a:xfrm>
            <a:off x="2556373" y="4667068"/>
            <a:ext cx="4628198" cy="0"/>
          </a:xfrm>
          <a:prstGeom prst="line">
            <a:avLst/>
          </a:prstGeom>
          <a:ln w="28575"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1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B2C38-F9F0-9411-2885-85BFC9CE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6" y="0"/>
            <a:ext cx="10315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D52BEE-DD01-8635-BA76-ABA08F2B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11" y="0"/>
            <a:ext cx="10302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2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10C1F0-5B77-8021-7951-C7CD2E86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81" y="0"/>
            <a:ext cx="10201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4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F4FC71-3C1D-50D0-9D3C-479737A4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30" y="0"/>
            <a:ext cx="1038314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FE6C45-79C6-62F3-AC8B-6799038FA497}"/>
              </a:ext>
            </a:extLst>
          </p:cNvPr>
          <p:cNvCxnSpPr>
            <a:cxnSpLocks/>
          </p:cNvCxnSpPr>
          <p:nvPr/>
        </p:nvCxnSpPr>
        <p:spPr>
          <a:xfrm>
            <a:off x="3030583" y="5453743"/>
            <a:ext cx="1495697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4FE9FC-07D2-72D5-8625-AF98421A8B8C}"/>
              </a:ext>
            </a:extLst>
          </p:cNvPr>
          <p:cNvCxnSpPr>
            <a:cxnSpLocks/>
          </p:cNvCxnSpPr>
          <p:nvPr/>
        </p:nvCxnSpPr>
        <p:spPr>
          <a:xfrm>
            <a:off x="3030583" y="5207727"/>
            <a:ext cx="1632857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2916A8-4501-07CF-99FE-BE1F3CA76553}"/>
              </a:ext>
            </a:extLst>
          </p:cNvPr>
          <p:cNvCxnSpPr>
            <a:cxnSpLocks/>
          </p:cNvCxnSpPr>
          <p:nvPr/>
        </p:nvCxnSpPr>
        <p:spPr>
          <a:xfrm>
            <a:off x="3030583" y="5762897"/>
            <a:ext cx="1280160" cy="0"/>
          </a:xfrm>
          <a:prstGeom prst="line">
            <a:avLst/>
          </a:prstGeom>
          <a:ln w="28575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1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001CC4-B995-8288-6FE9-3C03537A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67" y="0"/>
            <a:ext cx="10498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8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Rudan Xu</dc:creator>
  <cp:lastModifiedBy>Rudan Xu</cp:lastModifiedBy>
  <cp:revision>3</cp:revision>
  <dcterms:created xsi:type="dcterms:W3CDTF">2023-04-03T11:57:02Z</dcterms:created>
  <dcterms:modified xsi:type="dcterms:W3CDTF">2023-04-03T19:44:52Z</dcterms:modified>
</cp:coreProperties>
</file>