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cd75117c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d75117c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d3988dd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d3988dd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d3988dd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d3988dd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d3988dd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d3988dd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d3988dd3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d3988dd3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T3A2-A - Full Stack App (Part A) Presentation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Moyo A, Hope K and Duot 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135" name="Google Shape;135;p14"/>
          <p:cNvSpPr txBox="1"/>
          <p:nvPr>
            <p:ph idx="2" type="body"/>
          </p:nvPr>
        </p:nvSpPr>
        <p:spPr>
          <a:xfrm>
            <a:off x="819150" y="1705425"/>
            <a:ext cx="5859900" cy="285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sz="1800"/>
              <a:t>Purpose</a:t>
            </a:r>
            <a:endParaRPr sz="1800"/>
          </a:p>
          <a:p>
            <a:pPr indent="0" lvl="0" marL="457200" rtl="0" algn="l">
              <a:spcBef>
                <a:spcPts val="1200"/>
              </a:spcBef>
              <a:spcAft>
                <a:spcPts val="0"/>
              </a:spcAft>
              <a:buNone/>
            </a:pPr>
            <a:r>
              <a:t/>
            </a:r>
            <a:endParaRPr sz="1800"/>
          </a:p>
          <a:p>
            <a:pPr indent="-334327" lvl="0" marL="457200" rtl="0" algn="l">
              <a:spcBef>
                <a:spcPts val="1200"/>
              </a:spcBef>
              <a:spcAft>
                <a:spcPts val="0"/>
              </a:spcAft>
              <a:buSzPct val="100000"/>
              <a:buChar char="●"/>
            </a:pPr>
            <a:r>
              <a:rPr lang="en-GB" sz="1800"/>
              <a:t>Functionality / features</a:t>
            </a:r>
            <a:endParaRPr sz="1800"/>
          </a:p>
          <a:p>
            <a:pPr indent="0" lvl="0" marL="457200" rtl="0" algn="l">
              <a:spcBef>
                <a:spcPts val="1200"/>
              </a:spcBef>
              <a:spcAft>
                <a:spcPts val="0"/>
              </a:spcAft>
              <a:buNone/>
            </a:pPr>
            <a:r>
              <a:t/>
            </a:r>
            <a:endParaRPr sz="1800"/>
          </a:p>
          <a:p>
            <a:pPr indent="-334327" lvl="0" marL="457200" rtl="0" algn="l">
              <a:spcBef>
                <a:spcPts val="1200"/>
              </a:spcBef>
              <a:spcAft>
                <a:spcPts val="0"/>
              </a:spcAft>
              <a:buSzPct val="100000"/>
              <a:buChar char="●"/>
            </a:pPr>
            <a:r>
              <a:rPr lang="en-GB" sz="1800"/>
              <a:t>Target audience</a:t>
            </a:r>
            <a:endParaRPr sz="1800"/>
          </a:p>
          <a:p>
            <a:pPr indent="0" lvl="0" marL="457200" rtl="0" algn="l">
              <a:spcBef>
                <a:spcPts val="1200"/>
              </a:spcBef>
              <a:spcAft>
                <a:spcPts val="0"/>
              </a:spcAft>
              <a:buNone/>
            </a:pPr>
            <a:r>
              <a:t/>
            </a:r>
            <a:endParaRPr sz="1800"/>
          </a:p>
          <a:p>
            <a:pPr indent="-334327" lvl="0" marL="457200" rtl="0" algn="l">
              <a:spcBef>
                <a:spcPts val="1200"/>
              </a:spcBef>
              <a:spcAft>
                <a:spcPts val="0"/>
              </a:spcAft>
              <a:buSzPct val="100000"/>
              <a:buChar char="●"/>
            </a:pPr>
            <a:r>
              <a:rPr lang="en-GB" sz="1800"/>
              <a:t>Tech stack</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Purpose</a:t>
            </a:r>
            <a:endParaRPr/>
          </a:p>
        </p:txBody>
      </p:sp>
      <p:sp>
        <p:nvSpPr>
          <p:cNvPr id="141" name="Google Shape;141;p15"/>
          <p:cNvSpPr txBox="1"/>
          <p:nvPr>
            <p:ph idx="1" type="body"/>
          </p:nvPr>
        </p:nvSpPr>
        <p:spPr>
          <a:xfrm>
            <a:off x="819150" y="1569125"/>
            <a:ext cx="3988500" cy="2869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In a post covid world with financial constraints and work from home habits we introduce an innovative solution, our proposal is an fitness app which is bound to revolutionize wellness journeys by allowing users to access a judgement free and financially sensitive app.</a:t>
            </a:r>
            <a:endParaRPr/>
          </a:p>
          <a:p>
            <a:pPr indent="0" lvl="0" marL="0" rtl="0" algn="l">
              <a:spcBef>
                <a:spcPts val="1200"/>
              </a:spcBef>
              <a:spcAft>
                <a:spcPts val="0"/>
              </a:spcAft>
              <a:buNone/>
            </a:pPr>
            <a:r>
              <a:rPr lang="en-GB"/>
              <a:t>This advanced app directly addresses anxieties which linger due to judgment associated with first time/ struggling gym members by providing personal training tips, providing tailored workouts, expert nutrition guidance and a supportive community, users will be able to confidently progress in a judgment free environment.</a:t>
            </a:r>
            <a:endParaRPr/>
          </a:p>
          <a:p>
            <a:pPr indent="0" lvl="0" marL="0" rtl="0" algn="l">
              <a:spcBef>
                <a:spcPts val="1200"/>
              </a:spcBef>
              <a:spcAft>
                <a:spcPts val="1200"/>
              </a:spcAft>
              <a:buNone/>
            </a:pPr>
            <a:r>
              <a:rPr lang="en-GB"/>
              <a:t>Furthermore, by implementing personalized progress tracking, unconditional support and enriched gym experiences, our vision combines motivation and affordability. This proposal pushes for a fitness ecosystem which is nurturing to confidence and healthier lifestyles, our app will help grow your clientele by proving that your business are truly value the growth and security of their customers.</a:t>
            </a:r>
            <a:endParaRPr/>
          </a:p>
        </p:txBody>
      </p:sp>
      <p:pic>
        <p:nvPicPr>
          <p:cNvPr id="142" name="Google Shape;142;p15"/>
          <p:cNvPicPr preferRelativeResize="0"/>
          <p:nvPr/>
        </p:nvPicPr>
        <p:blipFill>
          <a:blip r:embed="rId3">
            <a:alphaModFix/>
          </a:blip>
          <a:stretch>
            <a:fillRect/>
          </a:stretch>
        </p:blipFill>
        <p:spPr>
          <a:xfrm>
            <a:off x="4807650" y="1647825"/>
            <a:ext cx="3276600" cy="184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2" type="body"/>
          </p:nvPr>
        </p:nvSpPr>
        <p:spPr>
          <a:xfrm>
            <a:off x="819150" y="1550600"/>
            <a:ext cx="7626300" cy="3012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GB"/>
              <a:t>Some of the functionality and features that would be included in this app are:</a:t>
            </a:r>
            <a:endParaRPr/>
          </a:p>
          <a:p>
            <a:pPr indent="-292576" lvl="0" marL="457200" rtl="0" algn="l">
              <a:spcBef>
                <a:spcPts val="1200"/>
              </a:spcBef>
              <a:spcAft>
                <a:spcPts val="0"/>
              </a:spcAft>
              <a:buSzPct val="100000"/>
              <a:buChar char="-"/>
            </a:pPr>
            <a:r>
              <a:rPr lang="en-GB"/>
              <a:t>Class booking system which allows users to easily browse and book fitness classes based on their preferences and schedules.</a:t>
            </a:r>
            <a:endParaRPr/>
          </a:p>
          <a:p>
            <a:pPr indent="-292576" lvl="0" marL="457200" rtl="0" algn="l">
              <a:spcBef>
                <a:spcPts val="0"/>
              </a:spcBef>
              <a:spcAft>
                <a:spcPts val="0"/>
              </a:spcAft>
              <a:buSzPct val="100000"/>
              <a:buChar char="-"/>
            </a:pPr>
            <a:r>
              <a:rPr lang="en-GB"/>
              <a:t>Personalized progress tracker which is possible because the app keeps records of users workout progress which ultimately helps users visualize their achievements over time.</a:t>
            </a:r>
            <a:endParaRPr/>
          </a:p>
          <a:p>
            <a:pPr indent="-292576" lvl="0" marL="457200" rtl="0" algn="l">
              <a:spcBef>
                <a:spcPts val="0"/>
              </a:spcBef>
              <a:spcAft>
                <a:spcPts val="0"/>
              </a:spcAft>
              <a:buSzPct val="100000"/>
              <a:buChar char="-"/>
            </a:pPr>
            <a:r>
              <a:rPr lang="en-GB"/>
              <a:t>Tailored workout plans which are given</a:t>
            </a:r>
            <a:r>
              <a:rPr lang="en-GB"/>
              <a:t> </a:t>
            </a:r>
            <a:r>
              <a:rPr lang="en-GB"/>
              <a:t>to users according to their fitness goals, experience level and preferences.</a:t>
            </a:r>
            <a:endParaRPr/>
          </a:p>
          <a:p>
            <a:pPr indent="-292576" lvl="0" marL="457200" rtl="0" algn="l">
              <a:spcBef>
                <a:spcPts val="0"/>
              </a:spcBef>
              <a:spcAft>
                <a:spcPts val="0"/>
              </a:spcAft>
              <a:buSzPct val="100000"/>
              <a:buChar char="-"/>
            </a:pPr>
            <a:r>
              <a:rPr lang="en-GB"/>
              <a:t>Nutrition guidance through personalized nutrition recommendations and meal plans which complement users fitness routines.</a:t>
            </a:r>
            <a:endParaRPr/>
          </a:p>
          <a:p>
            <a:pPr indent="-292576" lvl="0" marL="457200" rtl="0" algn="l">
              <a:spcBef>
                <a:spcPts val="0"/>
              </a:spcBef>
              <a:spcAft>
                <a:spcPts val="0"/>
              </a:spcAft>
              <a:buSzPct val="100000"/>
              <a:buChar char="-"/>
            </a:pPr>
            <a:r>
              <a:rPr lang="en-GB"/>
              <a:t>Regularly updated fitness tips and advice to keep users engaged and motivated.</a:t>
            </a:r>
            <a:endParaRPr/>
          </a:p>
          <a:p>
            <a:pPr indent="-292576" lvl="0" marL="457200" rtl="0" algn="l">
              <a:spcBef>
                <a:spcPts val="0"/>
              </a:spcBef>
              <a:spcAft>
                <a:spcPts val="0"/>
              </a:spcAft>
              <a:buSzPct val="100000"/>
              <a:buChar char="-"/>
            </a:pPr>
            <a:r>
              <a:rPr lang="en-GB"/>
              <a:t>User profiles which users can create profiles in order to track their fitness journey, manage bookings and view their progress history.</a:t>
            </a:r>
            <a:endParaRPr/>
          </a:p>
          <a:p>
            <a:pPr indent="-292576" lvl="0" marL="457200" rtl="0" algn="l">
              <a:spcBef>
                <a:spcPts val="0"/>
              </a:spcBef>
              <a:spcAft>
                <a:spcPts val="0"/>
              </a:spcAft>
              <a:buSzPct val="100000"/>
              <a:buChar char="-"/>
            </a:pPr>
            <a:r>
              <a:rPr lang="en-GB"/>
              <a:t>Push notifications which show reminders for upcoming classes, personalized tips as well as motivational messages to keep users engaged.</a:t>
            </a:r>
            <a:endParaRPr/>
          </a:p>
          <a:p>
            <a:pPr indent="-292576" lvl="0" marL="457200" rtl="0" algn="l">
              <a:spcBef>
                <a:spcPts val="0"/>
              </a:spcBef>
              <a:spcAft>
                <a:spcPts val="0"/>
              </a:spcAft>
              <a:buSzPct val="100000"/>
              <a:buChar char="-"/>
            </a:pPr>
            <a:r>
              <a:rPr lang="en-GB"/>
              <a:t>Payment integration so that users can securely make payments for classes, products or access to any premium features through the app.</a:t>
            </a:r>
            <a:endParaRPr/>
          </a:p>
        </p:txBody>
      </p:sp>
      <p:sp>
        <p:nvSpPr>
          <p:cNvPr id="148" name="Google Shape;148;p16"/>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Functionality /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t>
            </a:r>
            <a:r>
              <a:rPr lang="en-GB"/>
              <a:t>arget Audience</a:t>
            </a:r>
            <a:endParaRPr/>
          </a:p>
        </p:txBody>
      </p:sp>
      <p:sp>
        <p:nvSpPr>
          <p:cNvPr id="154" name="Google Shape;154;p1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Our main target audience would be people who are aspiring gym members, current gym members and anyone who might need that extra push and support in truly feeling as they are in control of their health journey, as well as any gym </a:t>
            </a:r>
            <a:r>
              <a:rPr lang="en-GB"/>
              <a:t>business</a:t>
            </a:r>
            <a:r>
              <a:rPr lang="en-GB"/>
              <a:t> who would want a quick and effective way to gain exposure for their products and classes.</a:t>
            </a:r>
            <a:endParaRPr/>
          </a:p>
        </p:txBody>
      </p:sp>
      <p:pic>
        <p:nvPicPr>
          <p:cNvPr id="155" name="Google Shape;155;p17"/>
          <p:cNvPicPr preferRelativeResize="0"/>
          <p:nvPr/>
        </p:nvPicPr>
        <p:blipFill>
          <a:blip r:embed="rId3">
            <a:alphaModFix/>
          </a:blip>
          <a:stretch>
            <a:fillRect/>
          </a:stretch>
        </p:blipFill>
        <p:spPr>
          <a:xfrm>
            <a:off x="5024975" y="1539025"/>
            <a:ext cx="3460150" cy="206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 Stack</a:t>
            </a:r>
            <a:endParaRPr/>
          </a:p>
        </p:txBody>
      </p:sp>
      <p:sp>
        <p:nvSpPr>
          <p:cNvPr id="161" name="Google Shape;161;p18"/>
          <p:cNvSpPr txBox="1"/>
          <p:nvPr>
            <p:ph idx="2" type="body"/>
          </p:nvPr>
        </p:nvSpPr>
        <p:spPr>
          <a:xfrm>
            <a:off x="819150" y="1550600"/>
            <a:ext cx="7472100" cy="301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MongoDB, Express.js, React, Node.js stack also known as the MERN stack, </a:t>
            </a:r>
            <a:r>
              <a:rPr lang="en-GB"/>
              <a:t>it's</a:t>
            </a:r>
            <a:r>
              <a:rPr lang="en-GB"/>
              <a:t> known for its flexibility and efficiency and is a suitable choice when it comes to the development process of this app.</a:t>
            </a:r>
            <a:endParaRPr/>
          </a:p>
          <a:p>
            <a:pPr indent="0" lvl="0" marL="0" rtl="0" algn="l">
              <a:spcBef>
                <a:spcPts val="1200"/>
              </a:spcBef>
              <a:spcAft>
                <a:spcPts val="0"/>
              </a:spcAft>
              <a:buNone/>
            </a:pPr>
            <a:r>
              <a:rPr lang="en-GB"/>
              <a:t>MongoDB which is a nosql database used for storing users profiles, fitness data, class schedules as well as other app related information.</a:t>
            </a:r>
            <a:endParaRPr/>
          </a:p>
          <a:p>
            <a:pPr indent="0" lvl="0" marL="0" rtl="0" algn="l">
              <a:spcBef>
                <a:spcPts val="1200"/>
              </a:spcBef>
              <a:spcAft>
                <a:spcPts val="0"/>
              </a:spcAft>
              <a:buNone/>
            </a:pPr>
            <a:r>
              <a:rPr lang="en-GB"/>
              <a:t>Express.js commonly known to be a backend framework for building APIs as well as handling server side operations such as user authentication and data management.</a:t>
            </a:r>
            <a:endParaRPr/>
          </a:p>
          <a:p>
            <a:pPr indent="0" lvl="0" marL="0" rtl="0" algn="l">
              <a:spcBef>
                <a:spcPts val="1200"/>
              </a:spcBef>
              <a:spcAft>
                <a:spcPts val="0"/>
              </a:spcAft>
              <a:buNone/>
            </a:pPr>
            <a:r>
              <a:rPr lang="en-GB"/>
              <a:t>React which is a frontend library which is used for creating interactive user interfaces that help produce a smooth/engaging experience for its users.</a:t>
            </a:r>
            <a:endParaRPr/>
          </a:p>
          <a:p>
            <a:pPr indent="0" lvl="0" marL="0" rtl="0" algn="l">
              <a:spcBef>
                <a:spcPts val="1200"/>
              </a:spcBef>
              <a:spcAft>
                <a:spcPts val="1200"/>
              </a:spcAft>
              <a:buNone/>
            </a:pPr>
            <a:r>
              <a:rPr lang="en-GB"/>
              <a:t>Node.js, a runtime environment that works with server side scripting, allowing for an efficient handling of backend processes.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