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96002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13975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64332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919428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32707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94496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76869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26797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82901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3827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07683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78907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37284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86628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2111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50092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40959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0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445FD-BEA2-4285-9721-23468D465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627" y="2750213"/>
            <a:ext cx="7901627" cy="1357573"/>
          </a:xfrm>
        </p:spPr>
        <p:txBody>
          <a:bodyPr>
            <a:normAutofit fontScale="90000"/>
          </a:bodyPr>
          <a:lstStyle/>
          <a:p>
            <a:pPr algn="ctr"/>
            <a:r>
              <a:rPr lang="uk" i="0" dirty="0">
                <a:solidFill>
                  <a:srgbClr val="00B0F0"/>
                </a:solidFill>
                <a:effectLst/>
                <a:latin typeface="Bell MT" panose="02020503060305020303" pitchFamily="18" charset="0"/>
                <a:cs typeface="Arabic Typesetting" panose="03020402040406030203" pitchFamily="66" charset="-78"/>
              </a:rPr>
              <a:t> </a:t>
            </a:r>
            <a:r>
              <a:rPr lang="en-US" sz="7200" i="0" dirty="0">
                <a:solidFill>
                  <a:srgbClr val="00B0F0"/>
                </a:solidFill>
                <a:effectLst/>
                <a:latin typeface="Bell MT" panose="02020503060305020303" pitchFamily="18" charset="0"/>
                <a:cs typeface="Arabic Typesetting" panose="03020402040406030203" pitchFamily="66" charset="-78"/>
              </a:rPr>
              <a:t>GeekGamesShop</a:t>
            </a:r>
            <a:endParaRPr lang="uk-UA" sz="7200" dirty="0">
              <a:solidFill>
                <a:srgbClr val="00B0F0"/>
              </a:solidFill>
              <a:latin typeface="Bell MT" panose="020F05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579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39344DB-8637-460E-9007-DBF907CA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7809"/>
            <a:ext cx="9905998" cy="1478570"/>
          </a:xfrm>
        </p:spPr>
        <p:txBody>
          <a:bodyPr>
            <a:normAutofit/>
          </a:bodyPr>
          <a:lstStyle/>
          <a:p>
            <a:r>
              <a:rPr lang="uk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Склад команди:</a:t>
            </a:r>
            <a:endParaRPr lang="uk-UA" sz="4400" b="1" dirty="0">
              <a:solidFill>
                <a:srgbClr val="00B0F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Підзаголовок 4">
            <a:extLst>
              <a:ext uri="{FF2B5EF4-FFF2-40B4-BE49-F238E27FC236}">
                <a16:creationId xmlns:a16="http://schemas.microsoft.com/office/drawing/2014/main" id="{6B989D57-C888-4140-8EF6-DDFB4208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472" y="2036241"/>
            <a:ext cx="3621088" cy="3541714"/>
          </a:xfrm>
        </p:spPr>
        <p:txBody>
          <a:bodyPr>
            <a:normAutofit/>
          </a:bodyPr>
          <a:lstStyle/>
          <a:p>
            <a:r>
              <a:rPr lang="uk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Бохан Валентин</a:t>
            </a:r>
          </a:p>
          <a:p>
            <a:r>
              <a:rPr lang="uk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Гірник Ілона</a:t>
            </a:r>
          </a:p>
          <a:p>
            <a:r>
              <a:rPr lang="uk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Марчук Олександр</a:t>
            </a:r>
          </a:p>
          <a:p>
            <a:r>
              <a:rPr lang="uk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Чумакевич Вікторія</a:t>
            </a:r>
          </a:p>
          <a:p>
            <a:r>
              <a:rPr lang="uk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Шуфляк Володимир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FD94EB8F-2408-481B-8B8D-C3A2B7F75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02" y="1061256"/>
            <a:ext cx="4865226" cy="47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47093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B3F00-2EF0-4BA4-8B72-406FD406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07" y="128484"/>
            <a:ext cx="9905998" cy="1478570"/>
          </a:xfrm>
        </p:spPr>
        <p:txBody>
          <a:bodyPr/>
          <a:lstStyle/>
          <a:p>
            <a:r>
              <a:rPr lang="uk-UA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ціль та задачі проекта</a:t>
            </a:r>
            <a:r>
              <a:rPr lang="uk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uk-UA" sz="4400" b="1" dirty="0">
              <a:solidFill>
                <a:srgbClr val="00B0F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6D7382E-C90E-4F1C-96EE-F0495520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858" y="1607054"/>
            <a:ext cx="5615485" cy="4995082"/>
          </a:xfrm>
        </p:spPr>
        <p:txBody>
          <a:bodyPr>
            <a:norm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створити каталог товарів</a:t>
            </a:r>
          </a:p>
          <a:p>
            <a:r>
              <a:rPr lang="uk-UA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фільтр по категоріям</a:t>
            </a:r>
          </a:p>
          <a:p>
            <a:r>
              <a:rPr lang="uk-UA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створення корзини</a:t>
            </a:r>
          </a:p>
          <a:p>
            <a:r>
              <a:rPr lang="uk-UA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додавання, редагування, видалення даних(робота з б</a:t>
            </a:r>
            <a:r>
              <a:rPr lang="uk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азами даних</a:t>
            </a:r>
            <a:r>
              <a:rPr lang="uk-UA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uk-UA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аутентифікація користувача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8CE2572-FDC5-4934-9348-82B2D087B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55" y="1473331"/>
            <a:ext cx="36766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02726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B3F00-2EF0-4BA4-8B72-406FD406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59" y="192025"/>
            <a:ext cx="9905998" cy="1478570"/>
          </a:xfrm>
        </p:spPr>
        <p:txBody>
          <a:bodyPr/>
          <a:lstStyle/>
          <a:p>
            <a:r>
              <a:rPr lang="uk-UA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Інструменти / технології</a:t>
            </a:r>
            <a:r>
              <a:rPr lang="uk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uk-UA" sz="4400" b="1" dirty="0">
              <a:solidFill>
                <a:srgbClr val="00B0F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6D7382E-C90E-4F1C-96EE-F0495520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12" y="2045447"/>
            <a:ext cx="5032944" cy="2002614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mvc framework </a:t>
            </a:r>
            <a:endParaRPr lang="uk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NuGet </a:t>
            </a:r>
            <a:endParaRPr lang="uk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uk-UA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розширення 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Entity framework</a:t>
            </a:r>
            <a:endParaRPr lang="uk-UA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DCA92B6-8302-483C-8C06-3C8E48BE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09" y="265411"/>
            <a:ext cx="4467225" cy="411480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C7D3E94-130B-4828-9EBF-9256034B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64" y="4585973"/>
            <a:ext cx="5191836" cy="1884636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E85DE584-8B51-43DB-97B0-96220F05E5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05"/>
          <a:stretch/>
        </p:blipFill>
        <p:spPr>
          <a:xfrm>
            <a:off x="6096000" y="3811246"/>
            <a:ext cx="5487061" cy="25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4355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B3F00-2EF0-4BA4-8B72-406FD406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0458"/>
            <a:ext cx="9905998" cy="1478570"/>
          </a:xfrm>
        </p:spPr>
        <p:txBody>
          <a:bodyPr/>
          <a:lstStyle/>
          <a:p>
            <a:r>
              <a:rPr lang="uk-UA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Архітектура додатка</a:t>
            </a:r>
            <a:r>
              <a:rPr lang="uk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uk-UA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lang="uk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uk-UA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(основні класи та модулі додатка)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6D7382E-C90E-4F1C-96EE-F0495520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842" y="1787035"/>
            <a:ext cx="3269777" cy="40586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Основні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класи: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Cart.cs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Geme.cs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uk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Основні контролери: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CartController.cs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GemeController.cs</a:t>
            </a:r>
            <a:endParaRPr lang="uk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NavController.cs</a:t>
            </a:r>
            <a:endParaRPr lang="uk-UA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F0920D5-DA49-4EB6-AA26-CA9C53D81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74" y="1787035"/>
            <a:ext cx="43338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99404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B3F00-2EF0-4BA4-8B72-406FD406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0131"/>
            <a:ext cx="9905998" cy="893451"/>
          </a:xfrm>
        </p:spPr>
        <p:txBody>
          <a:bodyPr/>
          <a:lstStyle/>
          <a:p>
            <a:r>
              <a:rPr lang="uk-UA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схема бази даних</a:t>
            </a:r>
            <a:r>
              <a:rPr lang="uk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uk-UA" sz="4400" b="1" dirty="0">
              <a:solidFill>
                <a:srgbClr val="00B0F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E43E86A8-1189-48F1-8B44-19D9A9DB4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11070" r="57311" b="35447"/>
          <a:stretch/>
        </p:blipFill>
        <p:spPr>
          <a:xfrm>
            <a:off x="1143001" y="1023582"/>
            <a:ext cx="7506268" cy="5517428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6B88A8F2-E3A6-4B30-B406-A516B4C1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368" y="1558776"/>
            <a:ext cx="2964692" cy="2223519"/>
          </a:xfrm>
          <a:prstGeom prst="rect">
            <a:avLst/>
          </a:prstGeom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F9715907-AA44-4ECF-8519-150CCDFE5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175" y="3702932"/>
            <a:ext cx="2966833" cy="20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00055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A2617D-EB96-4427-85C4-A97C1BC9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87" y="158005"/>
            <a:ext cx="8892026" cy="6541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B3F00-2EF0-4BA4-8B72-406FD406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350" y="483358"/>
            <a:ext cx="7705300" cy="784808"/>
          </a:xfrm>
        </p:spPr>
        <p:txBody>
          <a:bodyPr/>
          <a:lstStyle/>
          <a:p>
            <a:pPr algn="ctr"/>
            <a:r>
              <a:rPr lang="uk" sz="4400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Дякуємо за увагу</a:t>
            </a:r>
            <a:endParaRPr lang="uk-UA" sz="4400" b="1" dirty="0">
              <a:solidFill>
                <a:srgbClr val="00B0F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40817"/>
      </p:ext>
    </p:extLst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Схема</vt:lpstr>
      <vt:lpstr> GeekGamesShop</vt:lpstr>
      <vt:lpstr>Склад команди:</vt:lpstr>
      <vt:lpstr>ціль та задачі проекта:</vt:lpstr>
      <vt:lpstr>Інструменти / технології:</vt:lpstr>
      <vt:lpstr>Архітектура додатка:  (основні класи та модулі додатка)</vt:lpstr>
      <vt:lpstr>схема бази даних:</vt:lpstr>
      <vt:lpstr>Дякуємо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GeekGamesShop</dc:title>
  <dc:creator>Вікторія Чумакевич</dc:creator>
  <cp:lastModifiedBy>Вікторія Чумакевич</cp:lastModifiedBy>
  <cp:revision>4</cp:revision>
  <dcterms:created xsi:type="dcterms:W3CDTF">2019-03-18T15:41:49Z</dcterms:created>
  <dcterms:modified xsi:type="dcterms:W3CDTF">2019-03-19T12:01:02Z</dcterms:modified>
</cp:coreProperties>
</file>