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3.jpeg" ContentType="image/jpeg"/>
  <Override PartName="/ppt/media/image23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5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19ABAC-F6D3-4022-9998-07652FE7745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B2F05C-665B-43DF-BA4D-E0EC0D62915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721FF5-C503-4996-BFBF-F55A4BD6FEC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A0BF6A-BF42-4900-9F35-E752F908939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A172A21-B1FA-43C6-8EBC-3AE5BD90D59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20BBE5-3ED1-4FC6-8C54-C00DB41E41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79DB2B3-003A-4476-806C-2F002B8AB6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E1E78F-5AF9-4C7F-9BDD-EBAFE6E6AC4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76626F-811B-4A56-94BD-29CAACCDB3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A035566-AA06-4FDF-B89A-B85E49E856F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C993E85-B30A-44EE-A381-6C5A3902FB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CA1178-41F1-47AC-8CF5-541EA38C9D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A62DA62-B7D1-48A5-9DC5-88EE05CB68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9D9A179-0A48-4685-881E-0DD684FDF5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8BB6D7-16ED-4C01-BE58-1D1309B945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E0D9559-B6A0-411F-88D5-0AF9FBD5E04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E034EDB-A894-4FBB-86AF-EDC8034B7D5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805BEE-4E56-443F-8493-F9042422B3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F1FE2C-CD01-4848-813B-A0868C4C3F0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3F5F18-8537-4B30-BDD2-CEA16AB111E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34C646-42A9-4D77-95CB-6D973ECE36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1B5B60-C2E0-4973-B93C-6C813DE76D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42FCC5-E8AA-474F-9BA6-1F0DE8C444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D2C343-176B-45BC-99A1-0FE45C2A54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99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Cliqu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para 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edita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r o 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título 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Mest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re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27D73E-48D7-4247-A63C-29A550F7CA2D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99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os estilos de texto Mestres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402667-6EE1-4C02-B4D6-F0DBD7DE96BD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jpe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m 4" descr=""/>
          <p:cNvPicPr/>
          <p:nvPr/>
        </p:nvPicPr>
        <p:blipFill>
          <a:blip r:embed="rId1"/>
          <a:stretch/>
        </p:blipFill>
        <p:spPr>
          <a:xfrm>
            <a:off x="0" y="355320"/>
            <a:ext cx="12263400" cy="6183000"/>
          </a:xfrm>
          <a:prstGeom prst="rect">
            <a:avLst/>
          </a:prstGeom>
          <a:ln w="0">
            <a:noFill/>
          </a:ln>
        </p:spPr>
      </p:pic>
      <p:pic>
        <p:nvPicPr>
          <p:cNvPr id="83" name="Imagem 6" descr=""/>
          <p:cNvPicPr/>
          <p:nvPr/>
        </p:nvPicPr>
        <p:blipFill>
          <a:blip r:embed="rId2"/>
          <a:srcRect l="24689" t="35747" r="26176" b="9164"/>
          <a:stretch/>
        </p:blipFill>
        <p:spPr>
          <a:xfrm>
            <a:off x="0" y="355320"/>
            <a:ext cx="1356120" cy="874800"/>
          </a:xfrm>
          <a:prstGeom prst="rect">
            <a:avLst/>
          </a:prstGeom>
          <a:ln w="0">
            <a:noFill/>
          </a:ln>
        </p:spPr>
      </p:pic>
      <p:pic>
        <p:nvPicPr>
          <p:cNvPr id="84" name="Imagem 8" descr=""/>
          <p:cNvPicPr/>
          <p:nvPr/>
        </p:nvPicPr>
        <p:blipFill>
          <a:blip r:embed="rId3"/>
          <a:stretch/>
        </p:blipFill>
        <p:spPr>
          <a:xfrm>
            <a:off x="8201880" y="4123080"/>
            <a:ext cx="4061520" cy="241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m 4" descr=""/>
          <p:cNvPicPr/>
          <p:nvPr/>
        </p:nvPicPr>
        <p:blipFill>
          <a:blip r:embed="rId1"/>
          <a:stretch/>
        </p:blipFill>
        <p:spPr>
          <a:xfrm>
            <a:off x="0" y="372960"/>
            <a:ext cx="12191760" cy="6111360"/>
          </a:xfrm>
          <a:prstGeom prst="rect">
            <a:avLst/>
          </a:prstGeom>
          <a:ln w="0">
            <a:noFill/>
          </a:ln>
        </p:spPr>
      </p:pic>
      <p:pic>
        <p:nvPicPr>
          <p:cNvPr id="121" name="Imagem 5" descr=""/>
          <p:cNvPicPr/>
          <p:nvPr/>
        </p:nvPicPr>
        <p:blipFill>
          <a:blip r:embed="rId2"/>
          <a:srcRect l="24689" t="35747" r="26176" b="9164"/>
          <a:stretch/>
        </p:blipFill>
        <p:spPr>
          <a:xfrm>
            <a:off x="0" y="372960"/>
            <a:ext cx="1356120" cy="874800"/>
          </a:xfrm>
          <a:prstGeom prst="rect">
            <a:avLst/>
          </a:prstGeom>
          <a:ln w="0">
            <a:noFill/>
          </a:ln>
        </p:spPr>
      </p:pic>
      <p:pic>
        <p:nvPicPr>
          <p:cNvPr id="122" name="Imagem 7" descr="Código QR&#10;&#10;Descrição gerada automaticamente"/>
          <p:cNvPicPr/>
          <p:nvPr/>
        </p:nvPicPr>
        <p:blipFill>
          <a:blip r:embed="rId3"/>
          <a:stretch/>
        </p:blipFill>
        <p:spPr>
          <a:xfrm>
            <a:off x="9396000" y="3060000"/>
            <a:ext cx="1760760" cy="1760760"/>
          </a:xfrm>
          <a:prstGeom prst="rect">
            <a:avLst/>
          </a:prstGeom>
          <a:ln w="0">
            <a:noFill/>
          </a:ln>
        </p:spPr>
      </p:pic>
      <p:pic>
        <p:nvPicPr>
          <p:cNvPr id="123" name="Imagem 11" descr=""/>
          <p:cNvPicPr/>
          <p:nvPr/>
        </p:nvPicPr>
        <p:blipFill>
          <a:blip r:embed="rId4"/>
          <a:stretch/>
        </p:blipFill>
        <p:spPr>
          <a:xfrm>
            <a:off x="2342880" y="1614600"/>
            <a:ext cx="5768280" cy="3322440"/>
          </a:xfrm>
          <a:prstGeom prst="rect">
            <a:avLst/>
          </a:prstGeom>
          <a:ln w="0">
            <a:noFill/>
          </a:ln>
        </p:spPr>
      </p:pic>
      <p:pic>
        <p:nvPicPr>
          <p:cNvPr id="124" name="Imagem 13" descr=""/>
          <p:cNvPicPr/>
          <p:nvPr/>
        </p:nvPicPr>
        <p:blipFill>
          <a:blip r:embed="rId5"/>
          <a:srcRect l="3050" t="0" r="0" b="0"/>
          <a:stretch/>
        </p:blipFill>
        <p:spPr>
          <a:xfrm>
            <a:off x="2342880" y="4754880"/>
            <a:ext cx="5768280" cy="1223640"/>
          </a:xfrm>
          <a:prstGeom prst="rect">
            <a:avLst/>
          </a:prstGeom>
          <a:ln w="0">
            <a:noFill/>
          </a:ln>
        </p:spPr>
      </p:pic>
      <p:sp>
        <p:nvSpPr>
          <p:cNvPr id="125" name="CaixaDeTexto 14"/>
          <p:cNvSpPr/>
          <p:nvPr/>
        </p:nvSpPr>
        <p:spPr>
          <a:xfrm>
            <a:off x="9180000" y="485532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meucurriculo.xyz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m 4" descr=""/>
          <p:cNvPicPr/>
          <p:nvPr/>
        </p:nvPicPr>
        <p:blipFill>
          <a:blip r:embed="rId1"/>
          <a:stretch/>
        </p:blipFill>
        <p:spPr>
          <a:xfrm>
            <a:off x="0" y="382680"/>
            <a:ext cx="12191760" cy="6092640"/>
          </a:xfrm>
          <a:prstGeom prst="rect">
            <a:avLst/>
          </a:prstGeom>
          <a:ln w="0">
            <a:noFill/>
          </a:ln>
        </p:spPr>
      </p:pic>
      <p:sp>
        <p:nvSpPr>
          <p:cNvPr id="86" name="CaixaDeTexto 5"/>
          <p:cNvSpPr/>
          <p:nvPr/>
        </p:nvSpPr>
        <p:spPr>
          <a:xfrm>
            <a:off x="2179800" y="2207520"/>
            <a:ext cx="738864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Durante o curso, aprendemos sobre os fundamentos da AWS, incluindo os serviços básicos e como eles podem ser usados para criar soluções na nuvem.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Exploramos tópicos como computação, armazenamento, banco de dados, rede, segurança e gerenciamento de serviços na AWS.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O site foi criado como parte do trabalho final do curso AWS Essentials, oferecido pela Escola da Nuvem.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87" name="Imagem 6" descr=""/>
          <p:cNvPicPr/>
          <p:nvPr/>
        </p:nvPicPr>
        <p:blipFill>
          <a:blip r:embed="rId2"/>
          <a:srcRect l="24689" t="35747" r="26176" b="9164"/>
          <a:stretch/>
        </p:blipFill>
        <p:spPr>
          <a:xfrm>
            <a:off x="0" y="382680"/>
            <a:ext cx="1356120" cy="874800"/>
          </a:xfrm>
          <a:prstGeom prst="rect">
            <a:avLst/>
          </a:prstGeom>
          <a:ln w="0">
            <a:noFill/>
          </a:ln>
        </p:spPr>
      </p:pic>
      <p:sp>
        <p:nvSpPr>
          <p:cNvPr id="88" name="Conector reto 8"/>
          <p:cNvSpPr/>
          <p:nvPr/>
        </p:nvSpPr>
        <p:spPr>
          <a:xfrm>
            <a:off x="2188800" y="2946240"/>
            <a:ext cx="7315200" cy="360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onector reto 9"/>
          <p:cNvSpPr/>
          <p:nvPr/>
        </p:nvSpPr>
        <p:spPr>
          <a:xfrm>
            <a:off x="2179440" y="3754440"/>
            <a:ext cx="7315200" cy="360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Imagem 4" descr=""/>
          <p:cNvPicPr/>
          <p:nvPr/>
        </p:nvPicPr>
        <p:blipFill>
          <a:blip r:embed="rId1"/>
          <a:srcRect l="0" t="346" r="0" b="0"/>
          <a:stretch/>
        </p:blipFill>
        <p:spPr>
          <a:xfrm>
            <a:off x="0" y="375480"/>
            <a:ext cx="12191760" cy="6128280"/>
          </a:xfrm>
          <a:prstGeom prst="rect">
            <a:avLst/>
          </a:prstGeom>
          <a:ln w="0">
            <a:noFill/>
          </a:ln>
        </p:spPr>
      </p:pic>
      <p:pic>
        <p:nvPicPr>
          <p:cNvPr id="93" name="Imagem 5" descr=""/>
          <p:cNvPicPr/>
          <p:nvPr/>
        </p:nvPicPr>
        <p:blipFill>
          <a:blip r:embed="rId2"/>
          <a:srcRect l="24689" t="35747" r="26176" b="9164"/>
          <a:stretch/>
        </p:blipFill>
        <p:spPr>
          <a:xfrm>
            <a:off x="0" y="375480"/>
            <a:ext cx="1356120" cy="874800"/>
          </a:xfrm>
          <a:prstGeom prst="rect">
            <a:avLst/>
          </a:prstGeom>
          <a:ln w="0">
            <a:noFill/>
          </a:ln>
        </p:spPr>
      </p:pic>
      <p:sp>
        <p:nvSpPr>
          <p:cNvPr id="94" name="CaixaDeTexto 6"/>
          <p:cNvSpPr/>
          <p:nvPr/>
        </p:nvSpPr>
        <p:spPr>
          <a:xfrm>
            <a:off x="1609560" y="2967480"/>
            <a:ext cx="897228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Demonstrar o conhecimento adquirido durante o curso e aplica-lo em um projeto prático.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Hospedar um site com currículos dos desenvolvedores utilizando serviços e recursos da AWS.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5" name="Conector reto 7"/>
          <p:cNvSpPr/>
          <p:nvPr/>
        </p:nvSpPr>
        <p:spPr>
          <a:xfrm>
            <a:off x="1474560" y="3429000"/>
            <a:ext cx="9107640" cy="360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m 6" descr=""/>
          <p:cNvPicPr/>
          <p:nvPr/>
        </p:nvPicPr>
        <p:blipFill>
          <a:blip r:embed="rId1"/>
          <a:stretch/>
        </p:blipFill>
        <p:spPr>
          <a:xfrm>
            <a:off x="643320" y="689040"/>
            <a:ext cx="10904760" cy="5479560"/>
          </a:xfrm>
          <a:prstGeom prst="rect">
            <a:avLst/>
          </a:prstGeom>
          <a:ln w="0">
            <a:noFill/>
          </a:ln>
        </p:spPr>
      </p:pic>
      <p:pic>
        <p:nvPicPr>
          <p:cNvPr id="97" name="Imagem 7" descr=""/>
          <p:cNvPicPr/>
          <p:nvPr/>
        </p:nvPicPr>
        <p:blipFill>
          <a:blip r:embed="rId2"/>
          <a:srcRect l="24689" t="35747" r="26176" b="9164"/>
          <a:stretch/>
        </p:blipFill>
        <p:spPr>
          <a:xfrm>
            <a:off x="0" y="372960"/>
            <a:ext cx="1356120" cy="874800"/>
          </a:xfrm>
          <a:prstGeom prst="rect">
            <a:avLst/>
          </a:prstGeom>
          <a:ln w="0">
            <a:noFill/>
          </a:ln>
        </p:spPr>
      </p:pic>
      <p:pic>
        <p:nvPicPr>
          <p:cNvPr id="98" name="Imagem 11" descr=""/>
          <p:cNvPicPr/>
          <p:nvPr/>
        </p:nvPicPr>
        <p:blipFill>
          <a:blip r:embed="rId3"/>
          <a:stretch/>
        </p:blipFill>
        <p:spPr>
          <a:xfrm>
            <a:off x="3739680" y="2110320"/>
            <a:ext cx="4712400" cy="345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Imagem 4" descr=""/>
          <p:cNvPicPr/>
          <p:nvPr/>
        </p:nvPicPr>
        <p:blipFill>
          <a:blip r:embed="rId1"/>
          <a:stretch/>
        </p:blipFill>
        <p:spPr>
          <a:xfrm>
            <a:off x="0" y="361800"/>
            <a:ext cx="12191760" cy="6133680"/>
          </a:xfrm>
          <a:prstGeom prst="rect">
            <a:avLst/>
          </a:prstGeom>
          <a:ln w="0">
            <a:noFill/>
          </a:ln>
        </p:spPr>
      </p:pic>
      <p:pic>
        <p:nvPicPr>
          <p:cNvPr id="100" name="Imagem 7" descr=""/>
          <p:cNvPicPr/>
          <p:nvPr/>
        </p:nvPicPr>
        <p:blipFill>
          <a:blip r:embed="rId2"/>
          <a:srcRect l="24689" t="35747" r="26176" b="9164"/>
          <a:stretch/>
        </p:blipFill>
        <p:spPr>
          <a:xfrm>
            <a:off x="0" y="361800"/>
            <a:ext cx="1356120" cy="874800"/>
          </a:xfrm>
          <a:prstGeom prst="rect">
            <a:avLst/>
          </a:prstGeom>
          <a:ln w="0">
            <a:noFill/>
          </a:ln>
        </p:spPr>
      </p:pic>
      <p:sp>
        <p:nvSpPr>
          <p:cNvPr id="101" name="CaixaDeTexto 12"/>
          <p:cNvSpPr/>
          <p:nvPr/>
        </p:nvSpPr>
        <p:spPr>
          <a:xfrm>
            <a:off x="2583360" y="5859720"/>
            <a:ext cx="8813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Calibri"/>
              </a:rPr>
              <a:t>https://calculator.aws/#/estimate?id=f714f0728fd23dbed5fdedaa1693f4a205bf491a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2" name="Imagem 2" descr="Interface gráfica do usuário&#10;&#10;Descrição gerada automaticamente"/>
          <p:cNvPicPr/>
          <p:nvPr/>
        </p:nvPicPr>
        <p:blipFill>
          <a:blip r:embed="rId3"/>
          <a:stretch/>
        </p:blipFill>
        <p:spPr>
          <a:xfrm>
            <a:off x="668520" y="1359360"/>
            <a:ext cx="10854720" cy="3980880"/>
          </a:xfrm>
          <a:prstGeom prst="rect">
            <a:avLst/>
          </a:prstGeom>
          <a:ln w="0">
            <a:noFill/>
          </a:ln>
        </p:spPr>
      </p:pic>
      <p:pic>
        <p:nvPicPr>
          <p:cNvPr id="103" name="" descr=""/>
          <p:cNvPicPr/>
          <p:nvPr/>
        </p:nvPicPr>
        <p:blipFill>
          <a:blip r:embed="rId4"/>
          <a:stretch/>
        </p:blipFill>
        <p:spPr>
          <a:xfrm>
            <a:off x="1440000" y="5376240"/>
            <a:ext cx="1080000" cy="10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Imagem 4" descr=""/>
          <p:cNvPicPr/>
          <p:nvPr/>
        </p:nvPicPr>
        <p:blipFill>
          <a:blip r:embed="rId1"/>
          <a:stretch/>
        </p:blipFill>
        <p:spPr>
          <a:xfrm>
            <a:off x="0" y="372960"/>
            <a:ext cx="12191760" cy="6111720"/>
          </a:xfrm>
          <a:prstGeom prst="rect">
            <a:avLst/>
          </a:prstGeom>
          <a:ln w="0">
            <a:noFill/>
          </a:ln>
        </p:spPr>
      </p:pic>
      <p:pic>
        <p:nvPicPr>
          <p:cNvPr id="105" name="Imagem 5" descr=""/>
          <p:cNvPicPr/>
          <p:nvPr/>
        </p:nvPicPr>
        <p:blipFill>
          <a:blip r:embed="rId2"/>
          <a:srcRect l="24689" t="35747" r="26176" b="9164"/>
          <a:stretch/>
        </p:blipFill>
        <p:spPr>
          <a:xfrm>
            <a:off x="0" y="372960"/>
            <a:ext cx="1356120" cy="874800"/>
          </a:xfrm>
          <a:prstGeom prst="rect">
            <a:avLst/>
          </a:prstGeom>
          <a:ln w="0">
            <a:noFill/>
          </a:ln>
        </p:spPr>
      </p:pic>
      <p:sp>
        <p:nvSpPr>
          <p:cNvPr id="106" name="CaixaDeTexto 6"/>
          <p:cNvSpPr/>
          <p:nvPr/>
        </p:nvSpPr>
        <p:spPr>
          <a:xfrm>
            <a:off x="797400" y="1988280"/>
            <a:ext cx="10600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9900"/>
                </a:solidFill>
                <a:latin typeface="Calibri"/>
              </a:rPr>
              <a:t>S3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7" name="CaixaDeTexto 7"/>
          <p:cNvSpPr/>
          <p:nvPr/>
        </p:nvSpPr>
        <p:spPr>
          <a:xfrm>
            <a:off x="793800" y="2434680"/>
            <a:ext cx="1060020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•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S3 Standard: Armazenamento de objetos com altos níveis de resiliência, disponibilidade e performance para dados acessados com frequência.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•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Bucket – realizada a criação do bucket para armazenamento de objetos para o acesso ao site estático através do cloudfront.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m 4" descr=""/>
          <p:cNvPicPr/>
          <p:nvPr/>
        </p:nvPicPr>
        <p:blipFill>
          <a:blip r:embed="rId1"/>
          <a:stretch/>
        </p:blipFill>
        <p:spPr>
          <a:xfrm>
            <a:off x="0" y="372960"/>
            <a:ext cx="12191760" cy="6111720"/>
          </a:xfrm>
          <a:prstGeom prst="rect">
            <a:avLst/>
          </a:prstGeom>
          <a:ln w="0">
            <a:noFill/>
          </a:ln>
        </p:spPr>
      </p:pic>
      <p:pic>
        <p:nvPicPr>
          <p:cNvPr id="109" name="Imagem 5" descr=""/>
          <p:cNvPicPr/>
          <p:nvPr/>
        </p:nvPicPr>
        <p:blipFill>
          <a:blip r:embed="rId2"/>
          <a:srcRect l="24689" t="35747" r="26176" b="9164"/>
          <a:stretch/>
        </p:blipFill>
        <p:spPr>
          <a:xfrm>
            <a:off x="0" y="372960"/>
            <a:ext cx="1356120" cy="874800"/>
          </a:xfrm>
          <a:prstGeom prst="rect">
            <a:avLst/>
          </a:prstGeom>
          <a:ln w="0">
            <a:noFill/>
          </a:ln>
        </p:spPr>
      </p:pic>
      <p:sp>
        <p:nvSpPr>
          <p:cNvPr id="110" name="CaixaDeTexto 6"/>
          <p:cNvSpPr/>
          <p:nvPr/>
        </p:nvSpPr>
        <p:spPr>
          <a:xfrm>
            <a:off x="797400" y="1988280"/>
            <a:ext cx="10600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9900"/>
                </a:solidFill>
                <a:latin typeface="Calibri"/>
              </a:rPr>
              <a:t>CloudFront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1" name="CaixaDeTexto 7"/>
          <p:cNvSpPr/>
          <p:nvPr/>
        </p:nvSpPr>
        <p:spPr>
          <a:xfrm>
            <a:off x="793800" y="2434680"/>
            <a:ext cx="1060020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•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CloudFront: é uma rede de entrega de conteúdo (CDN) que acelera a entrega de conteúdo estático e dinâmico da Web para usuários finais.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•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Nova distribuição – criada para realizar os apontamentos de origem de dominio, configurações de controle de acesso, politicas de acesso e protocolos e nome de dominio da AWS.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Imagem 4" descr=""/>
          <p:cNvPicPr/>
          <p:nvPr/>
        </p:nvPicPr>
        <p:blipFill>
          <a:blip r:embed="rId1"/>
          <a:stretch/>
        </p:blipFill>
        <p:spPr>
          <a:xfrm>
            <a:off x="0" y="372960"/>
            <a:ext cx="12191760" cy="6111720"/>
          </a:xfrm>
          <a:prstGeom prst="rect">
            <a:avLst/>
          </a:prstGeom>
          <a:ln w="0">
            <a:noFill/>
          </a:ln>
        </p:spPr>
      </p:pic>
      <p:pic>
        <p:nvPicPr>
          <p:cNvPr id="113" name="Imagem 5" descr=""/>
          <p:cNvPicPr/>
          <p:nvPr/>
        </p:nvPicPr>
        <p:blipFill>
          <a:blip r:embed="rId2"/>
          <a:srcRect l="24689" t="35747" r="26176" b="9164"/>
          <a:stretch/>
        </p:blipFill>
        <p:spPr>
          <a:xfrm>
            <a:off x="0" y="372960"/>
            <a:ext cx="1356120" cy="874800"/>
          </a:xfrm>
          <a:prstGeom prst="rect">
            <a:avLst/>
          </a:prstGeom>
          <a:ln w="0">
            <a:noFill/>
          </a:ln>
        </p:spPr>
      </p:pic>
      <p:sp>
        <p:nvSpPr>
          <p:cNvPr id="114" name="CaixaDeTexto 6"/>
          <p:cNvSpPr/>
          <p:nvPr/>
        </p:nvSpPr>
        <p:spPr>
          <a:xfrm>
            <a:off x="797400" y="1988280"/>
            <a:ext cx="10600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9900"/>
                </a:solidFill>
                <a:latin typeface="Calibri"/>
              </a:rPr>
              <a:t>ACM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5" name="CaixaDeTexto 7"/>
          <p:cNvSpPr/>
          <p:nvPr/>
        </p:nvSpPr>
        <p:spPr>
          <a:xfrm>
            <a:off x="793800" y="2434680"/>
            <a:ext cx="1060020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•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ACM : facilita o gerenciamento centralizado de seus certificados SSL/TLS por meio do Console de Gerenciamento da AWS, da AWS CLI ou de APIs do ACM.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•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Novo certificado – utilizado para gerenciamento seguro das chaves utilizadas no cloudfront.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Imagem 4" descr=""/>
          <p:cNvPicPr/>
          <p:nvPr/>
        </p:nvPicPr>
        <p:blipFill>
          <a:blip r:embed="rId1"/>
          <a:stretch/>
        </p:blipFill>
        <p:spPr>
          <a:xfrm>
            <a:off x="0" y="372960"/>
            <a:ext cx="12191760" cy="6111720"/>
          </a:xfrm>
          <a:prstGeom prst="rect">
            <a:avLst/>
          </a:prstGeom>
          <a:ln w="0">
            <a:noFill/>
          </a:ln>
        </p:spPr>
      </p:pic>
      <p:pic>
        <p:nvPicPr>
          <p:cNvPr id="117" name="Imagem 5" descr=""/>
          <p:cNvPicPr/>
          <p:nvPr/>
        </p:nvPicPr>
        <p:blipFill>
          <a:blip r:embed="rId2"/>
          <a:srcRect l="24689" t="35747" r="26176" b="9164"/>
          <a:stretch/>
        </p:blipFill>
        <p:spPr>
          <a:xfrm>
            <a:off x="0" y="372960"/>
            <a:ext cx="1356120" cy="874800"/>
          </a:xfrm>
          <a:prstGeom prst="rect">
            <a:avLst/>
          </a:prstGeom>
          <a:ln w="0">
            <a:noFill/>
          </a:ln>
        </p:spPr>
      </p:pic>
      <p:sp>
        <p:nvSpPr>
          <p:cNvPr id="118" name="CaixaDeTexto 6"/>
          <p:cNvSpPr/>
          <p:nvPr/>
        </p:nvSpPr>
        <p:spPr>
          <a:xfrm>
            <a:off x="797400" y="1988280"/>
            <a:ext cx="10600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9900"/>
                </a:solidFill>
                <a:latin typeface="Calibri"/>
              </a:rPr>
              <a:t>Route 53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9" name="CaixaDeTexto 7"/>
          <p:cNvSpPr/>
          <p:nvPr/>
        </p:nvSpPr>
        <p:spPr>
          <a:xfrm>
            <a:off x="793800" y="2434680"/>
            <a:ext cx="1060020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•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Route 53 : é um serviço da Web de Sistema de Nomes de Domínio (DNS) altamente disponível e escalável. O Route 53 conecta as requisições do usuário a aplicações da Internet executadas na AWS ou on-premises.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•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Roteamento – utilizado para realizar o roteamento do dns do dominio para a rede da AWS e acesso ao conteudo disponibilizado no cloudfront.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Application>LibreOffice/7.3.7.2$Linux_X86_64 LibreOffice_project/30$Build-2</Application>
  <AppVersion>15.0000</AppVersion>
  <Words>350</Words>
  <Paragraphs>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2023-06-05T12:50:43Z</dcterms:created>
  <dc:creator>Bruno Perillo</dc:creator>
  <dc:description/>
  <dc:language>pt-BR</dc:language>
  <cp:lastModifiedBy/>
  <dcterms:modified xsi:type="dcterms:W3CDTF">2023-06-05T22:10:36Z</dcterms:modified>
  <cp:revision>8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10</vt:i4>
  </property>
</Properties>
</file>