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Click to edit the title </a:t>
            </a:r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text format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04ABAAC-09D0-4AE3-B129-5D0E2BCAD5D7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ABA5DE9-6662-4996-9E1B-50B48BD981E5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Team Halen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Mid Project report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 u="sng">
                <a:uFillTx/>
                <a:latin typeface="Arial"/>
              </a:rPr>
              <a:t>Progress made till now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80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Real time feature extractor coded up. It takes the video as the input and tracks the feature points and outputs in which direction the camera has to move – left or right.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same can be seen here: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https://iiitaphyd-my.sharepoint.com/:v:/g/personal/sarat_chandra_research_iiit_ac_in/EZw5OznYhgdOqbn3tmjXBeMBGAgI1ByCBmTZsP5jF7-VvA</a:t>
            </a:r>
            <a:endParaRPr b="0" lang="en-IN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28000" y="639000"/>
            <a:ext cx="7199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Gazebo simulation to check the FeatureExtractor in different simulated worlds.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simulated robot is equipped with a camera that broadcasts live feed of the surroundings.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We need to make the camera joint revolve as of now. Hasn’t been done yet due lot of ambiguity in reference sites and different notations.</a:t>
            </a:r>
            <a:br/>
            <a:endParaRPr b="0" lang="en-IN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040" y="1296000"/>
            <a:ext cx="10011960" cy="19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When we get different odometries from gazebo, the mapper function maps out the feature points.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41640" y="2423160"/>
            <a:ext cx="9090360" cy="477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320" y="1512000"/>
            <a:ext cx="10011960" cy="32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Challenges now - </a:t>
            </a:r>
            <a:endParaRPr b="0" lang="en-IN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Unfamiliarity with urdf modification to achieve desired motion in camera joints.</a:t>
            </a:r>
            <a:endParaRPr b="0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Plan Ahead:</a:t>
            </a:r>
            <a:endParaRPr b="0" lang="en-IN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Extending from 2D to 3d mapper.</a:t>
            </a:r>
            <a:endParaRPr b="0" lang="en-IN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Implementation in gazebo, modifying urdf file.</a:t>
            </a:r>
            <a:endParaRPr b="0" lang="en-IN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Implementation of SLAM using standard libraries and comparison of results.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2022-11-03T21:30:55Z</dcterms:created>
  <dc:creator/>
  <dc:description/>
  <dc:language>en-IN</dc:language>
  <cp:lastModifiedBy/>
  <dcterms:modified xsi:type="dcterms:W3CDTF">2022-11-03T21:39:56Z</dcterms:modified>
  <cp:revision>2</cp:revision>
  <dc:subject/>
  <dc:title>Blueprint Plans</dc:title>
</cp:coreProperties>
</file>