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38"/>
  </p:normalViewPr>
  <p:slideViewPr>
    <p:cSldViewPr snapToGrid="0">
      <p:cViewPr varScale="1">
        <p:scale>
          <a:sx n="123" d="100"/>
          <a:sy n="123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78A5-05AF-CA45-8416-AC0DD2428D2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F3B-3BD9-4447-BDA5-E09E31FE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Get numbers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4CF3B-3BD9-4447-BDA5-E09E31FEC3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EE77-E563-C558-4AFC-75C8F751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CDD5-074C-D09C-F589-52C70FB0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19F1-22CA-E68C-F3A2-F736829D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D4386-2C67-D77F-CC30-F36F1C7E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2FFA-A679-A3E7-AB28-3C174ECF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627C-52E1-9837-CFA4-CA7EE19A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1698-BC60-3C95-CDD5-6BC1C3964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6EC9-6A6F-7DFD-F36C-D213D505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713CE-4A76-B2B7-36B0-3F62AB3B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714C-898C-6536-9AA2-D4F9BA3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25024-CBB0-A14F-B51E-71DAF1E9C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39471-7095-26BE-C66F-265FA674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7B85-0A63-7099-F136-D8AB3C6E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210E-4AA4-8572-4326-CE602C7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ACCA3-89C2-9867-5C18-F28626A9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FFD4-DAE5-6143-9435-F132E064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12F-47AE-6F61-1DEF-CC7C8A84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0971-FBF6-0FFD-07EB-8E431E4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1B71-30E3-5257-7D58-30CCB5BD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62ED-FEB7-17D2-0600-683F8F0F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C662-0D4A-D219-7047-5AA95D6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D37B-168B-CEAC-1BCA-188FFCDE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F79B-A3AB-80D5-0C1F-EC9BD02B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059E-A3A7-191E-44A0-549EA61A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BB2C-D210-8792-32B3-325ECAF8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DA9B-27CD-E3B7-B873-0F44AF05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22C5-77F6-2906-BDA5-E35856C9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7C6A-2B24-412C-BCB9-16B9BA73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8B40-048C-798C-B1B5-9B40ED13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3F2E-A00C-5401-5E45-9A8AE845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E57A-293C-66F8-2E0F-AF389161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D6E1-61E2-32D5-18CE-200FFD48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23BC-CAEA-60FD-A3B5-F2D44014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853C-7A0C-ED5D-5435-DA5B93F5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8871-32DC-42BD-6FA7-E736AE3E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2D43A-7EB0-256F-7B3C-C7D5021B4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4DC7C-04FB-4AA7-5A07-A1B06A05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B58FB-646B-9E96-F0EE-BEF71940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BCCD0-825E-80E0-199E-9849C92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7069-4B70-6311-1B88-C2BF9F5B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D5F2D-9092-0108-1692-E6A8C6DE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7458-C20A-355E-9D1E-6B089229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D5DC5-4B17-387E-D270-285AEF64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703C5-73B0-8EB4-89FC-E8E2495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57383-02D2-B54E-B97B-96D5EB7E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987ED-68EB-5ACD-8C2E-E37C2FB2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101F-7DEE-3D36-6E5D-6FFF5DC0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2395-54F9-C4A5-9ADD-53D8A356B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DE76-4470-CDC9-A38C-487EE87E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166E6-87C7-4CB7-EA46-B00D06B4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7A59-38FA-C562-2295-A99C5843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257F-218E-5A9D-321B-FB06F405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490B-11D9-6AC7-AEDC-79459D69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81026-065B-F72B-A220-83C17A00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8E629-EA34-2E6C-FA3F-47BCFD67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C0F2-258C-3C7A-5B47-E3DD5A0F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908B-C32B-D70A-C9AB-BA62637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9230-B871-A46D-C2DF-A9FA47A8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032C-C9C3-FAD8-D998-D5F5030C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DD27A-D071-B934-A83B-89A8ED9B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535A-A08D-AEE6-66E5-AEA598BA3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AC9D3-A45F-0449-8C5F-644DBB3665C0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08E3-FDD8-B137-6F34-CFFD13F72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FF13-0063-7A0C-55D7-022E2C538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57215-5822-CF4B-B85D-2832BC3E9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7038-65D3-DE00-A887-78DD75F70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Timescales methods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78F-DA2A-56A5-26AF-D4C2E7D3D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489-3EFC-5F3B-FC4D-6B9FB33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4EF5-5BE5-5AAB-B744-E02D4EB9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err="1"/>
              <a:t>ISI_full</a:t>
            </a:r>
            <a:r>
              <a:rPr lang="en-US" dirty="0"/>
              <a:t>: standard ISI method, whole timeseries, task-agnostic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err="1"/>
              <a:t>ISI_ac</a:t>
            </a:r>
            <a:r>
              <a:rPr lang="en-US" dirty="0"/>
              <a:t>: Murray method, using 1 second immediately preceding task start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err="1"/>
              <a:t>ISI_rest</a:t>
            </a:r>
            <a:r>
              <a:rPr lang="en-US" dirty="0"/>
              <a:t>: standard ISI method only using spikes during ITI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 err="1"/>
              <a:t>ISI_task</a:t>
            </a:r>
            <a:r>
              <a:rPr lang="en-US" dirty="0"/>
              <a:t>: standard ISI method only using spikes during active task behavior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NB: didn’t re-run human neurons </a:t>
            </a:r>
            <a:r>
              <a:rPr lang="en-US" dirty="0" err="1"/>
              <a:t>bc</a:t>
            </a:r>
            <a:r>
              <a:rPr lang="en-US" dirty="0"/>
              <a:t> of poor 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9811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A75700-000D-CA99-F25C-045F4FFC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7221"/>
            <a:ext cx="4433252" cy="43028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FF740-9E43-A05A-8D26-C0188467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32" y="167154"/>
            <a:ext cx="3484418" cy="3342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60D122-6672-A7ED-D588-7090DD805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485" y="3537330"/>
            <a:ext cx="3289044" cy="33206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0C285A-F32C-9071-E72A-E7406FDC4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439" y="1682301"/>
            <a:ext cx="3831134" cy="39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2A7D-7A83-726E-2426-D91AB51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are maintained (for ISI, at least)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ACF25-5D08-06BD-7BA7-51A8D7CA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877" t="6843" r="6604" b="4811"/>
          <a:stretch/>
        </p:blipFill>
        <p:spPr>
          <a:xfrm>
            <a:off x="964047" y="1263871"/>
            <a:ext cx="4154053" cy="24477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F2781-1BF8-9FFC-19D7-F0B8BACC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3" y="3784311"/>
            <a:ext cx="46228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AD244-70D8-212C-7B68-12921BD5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27" y="3784311"/>
            <a:ext cx="4622800" cy="2886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ACCDE8-D0A0-D6E5-81A2-89C667D7D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00" y="1211278"/>
            <a:ext cx="4154053" cy="2573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2B4CA-BE9A-DFD7-AB24-5BC833E9B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500" y="1708439"/>
            <a:ext cx="35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7FA3-09E1-F2EA-6006-67BFCEA1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methods are significantly correlated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43BC9A-4FC5-8DB9-4054-7C6C6ABD1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8662"/>
          <a:stretch/>
        </p:blipFill>
        <p:spPr>
          <a:xfrm>
            <a:off x="1884390" y="1803545"/>
            <a:ext cx="3702455" cy="4689330"/>
          </a:xfrm>
        </p:spPr>
      </p:pic>
      <p:pic>
        <p:nvPicPr>
          <p:cNvPr id="17" name="Content Placeholder 15">
            <a:extLst>
              <a:ext uri="{FF2B5EF4-FFF2-40B4-BE49-F238E27FC236}">
                <a16:creationId xmlns:a16="http://schemas.microsoft.com/office/drawing/2014/main" id="{780EEFF7-0F0B-5A49-0AF4-DCE12BD2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42"/>
          <a:stretch/>
        </p:blipFill>
        <p:spPr>
          <a:xfrm>
            <a:off x="5787735" y="1803545"/>
            <a:ext cx="4429819" cy="46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D837-27FD-F8B7-5993-0C1AAC3C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ISI_full</a:t>
            </a:r>
            <a:r>
              <a:rPr lang="en-US" dirty="0"/>
              <a:t> and </a:t>
            </a:r>
            <a:r>
              <a:rPr lang="en-US" dirty="0" err="1"/>
              <a:t>ISI_task</a:t>
            </a:r>
            <a:r>
              <a:rPr lang="en-US" dirty="0"/>
              <a:t> are nearly perfectly correlated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F3BD0D-9FF8-DB61-2666-D4EFB9DF2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731" y="1690688"/>
            <a:ext cx="7998537" cy="5007780"/>
          </a:xfrm>
        </p:spPr>
      </p:pic>
    </p:spTree>
    <p:extLst>
      <p:ext uri="{BB962C8B-B14F-4D97-AF65-F5344CB8AC3E}">
        <p14:creationId xmlns:p14="http://schemas.microsoft.com/office/powerpoint/2010/main" val="306065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5902-1E90-129E-2756-35869281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ISI_full</a:t>
            </a:r>
            <a:r>
              <a:rPr lang="en-US" dirty="0"/>
              <a:t> and </a:t>
            </a:r>
            <a:r>
              <a:rPr lang="en-US" dirty="0" err="1"/>
              <a:t>ISI_rest</a:t>
            </a:r>
            <a:r>
              <a:rPr lang="en-US" dirty="0"/>
              <a:t> are well, but not perfectly, correlated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A170F-04BA-34C1-E26E-80AA2218E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422" y="1628198"/>
            <a:ext cx="8353155" cy="5229802"/>
          </a:xfrm>
        </p:spPr>
      </p:pic>
    </p:spTree>
    <p:extLst>
      <p:ext uri="{BB962C8B-B14F-4D97-AF65-F5344CB8AC3E}">
        <p14:creationId xmlns:p14="http://schemas.microsoft.com/office/powerpoint/2010/main" val="31043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291A-26B4-C420-B719-552EBE90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ISI_full</a:t>
            </a:r>
            <a:r>
              <a:rPr lang="en-US" dirty="0"/>
              <a:t> and Murray are poorly correlated </a:t>
            </a:r>
            <a:r>
              <a:rPr lang="en-US" dirty="0" err="1"/>
              <a:t>bc</a:t>
            </a:r>
            <a:r>
              <a:rPr lang="en-US" dirty="0"/>
              <a:t> of few fit units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8E6E8-7331-74A0-6EF7-1CB4DA8CC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354" y="1767789"/>
            <a:ext cx="7821891" cy="4897184"/>
          </a:xfrm>
        </p:spPr>
      </p:pic>
    </p:spTree>
    <p:extLst>
      <p:ext uri="{BB962C8B-B14F-4D97-AF65-F5344CB8AC3E}">
        <p14:creationId xmlns:p14="http://schemas.microsoft.com/office/powerpoint/2010/main" val="90411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126</Words>
  <Application>Microsoft Macintosh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Timescales methods comparison</vt:lpstr>
      <vt:lpstr>4 datasets</vt:lpstr>
      <vt:lpstr>PowerPoint Presentation</vt:lpstr>
      <vt:lpstr>Hierarchies are maintained (for ISI, at least)</vt:lpstr>
      <vt:lpstr>All methods are significantly correlated</vt:lpstr>
      <vt:lpstr>ISI_full and ISI_task are nearly perfectly correlated</vt:lpstr>
      <vt:lpstr>ISI_full and ISI_rest are well, but not perfectly, correlated</vt:lpstr>
      <vt:lpstr>ISI_full and Murray are poorly correlated bc of few fit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Zeisler, Zachary</dc:creator>
  <cp:lastModifiedBy>Zeisler, Zachary</cp:lastModifiedBy>
  <cp:revision>7</cp:revision>
  <dcterms:created xsi:type="dcterms:W3CDTF">2025-01-23T16:03:22Z</dcterms:created>
  <dcterms:modified xsi:type="dcterms:W3CDTF">2025-01-23T21:09:41Z</dcterms:modified>
</cp:coreProperties>
</file>