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800"/>
              <a:t>Bash скрипты: продолжение</a:t>
            </a:r>
            <a:endParaRPr lang="en-US" sz="4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103762" y="4507190"/>
            <a:ext cx="1564237" cy="750609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2024-09-29T21:08:43Z</dcterms:modified>
  <cp:category/>
  <cp:contentStatus/>
  <cp:version/>
</cp:coreProperties>
</file>