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/>
              <a:t>Bash скрипты: реальное применение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398350" y="4703582"/>
            <a:ext cx="1269649" cy="554217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2024-09-29T21:11:41Z</dcterms:modified>
  <cp:category/>
  <cp:contentStatus/>
  <cp:version/>
</cp:coreProperties>
</file>